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20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7" r:id="rId2"/>
    <p:sldId id="263" r:id="rId3"/>
    <p:sldId id="259" r:id="rId4"/>
    <p:sldId id="260" r:id="rId5"/>
    <p:sldId id="258" r:id="rId6"/>
    <p:sldId id="269" r:id="rId7"/>
    <p:sldId id="261" r:id="rId8"/>
    <p:sldId id="264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99" r:id="rId22"/>
    <p:sldId id="265" r:id="rId23"/>
    <p:sldId id="282" r:id="rId24"/>
    <p:sldId id="286" r:id="rId25"/>
    <p:sldId id="284" r:id="rId26"/>
    <p:sldId id="287" r:id="rId27"/>
    <p:sldId id="288" r:id="rId28"/>
    <p:sldId id="289" r:id="rId29"/>
    <p:sldId id="290" r:id="rId30"/>
    <p:sldId id="305" r:id="rId31"/>
    <p:sldId id="293" r:id="rId32"/>
    <p:sldId id="297" r:id="rId33"/>
    <p:sldId id="294" r:id="rId34"/>
    <p:sldId id="295" r:id="rId35"/>
    <p:sldId id="308" r:id="rId36"/>
    <p:sldId id="267" r:id="rId37"/>
    <p:sldId id="283" r:id="rId38"/>
    <p:sldId id="285" r:id="rId39"/>
    <p:sldId id="296" r:id="rId40"/>
    <p:sldId id="298" r:id="rId41"/>
    <p:sldId id="300" r:id="rId42"/>
    <p:sldId id="292" r:id="rId43"/>
    <p:sldId id="301" r:id="rId44"/>
    <p:sldId id="302" r:id="rId45"/>
    <p:sldId id="309" r:id="rId46"/>
    <p:sldId id="303" r:id="rId47"/>
    <p:sldId id="310" r:id="rId48"/>
    <p:sldId id="304" r:id="rId49"/>
    <p:sldId id="311" r:id="rId50"/>
    <p:sldId id="306" r:id="rId51"/>
    <p:sldId id="291" r:id="rId52"/>
    <p:sldId id="307" r:id="rId53"/>
    <p:sldId id="312" r:id="rId54"/>
    <p:sldId id="313" r:id="rId55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3AE"/>
    <a:srgbClr val="00AEEF"/>
    <a:srgbClr val="CE9260"/>
    <a:srgbClr val="7EB255"/>
    <a:srgbClr val="DDBB6E"/>
    <a:srgbClr val="D2EEFC"/>
    <a:srgbClr val="857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472" autoAdjust="0"/>
  </p:normalViewPr>
  <p:slideViewPr>
    <p:cSldViewPr snapToGrid="0">
      <p:cViewPr varScale="1">
        <p:scale>
          <a:sx n="81" d="100"/>
          <a:sy n="81" d="100"/>
        </p:scale>
        <p:origin x="6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06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 b="1" i="0" baseline="0" dirty="0">
                <a:solidFill>
                  <a:schemeClr val="tx1"/>
                </a:solidFill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fa-IR" sz="1200" dirty="0">
              <a:solidFill>
                <a:schemeClr val="tx1"/>
              </a:solidFill>
              <a:effectLst/>
              <a:latin typeface="Shabnam" panose="020B0603030804020204" pitchFamily="34" charset="-78"/>
              <a:cs typeface="Shabnam" panose="020B0603030804020204" pitchFamily="34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عنوان 1</c:v>
                </c:pt>
              </c:strCache>
            </c:strRef>
          </c:tx>
          <c:spPr>
            <a:ln w="28575" cap="rnd">
              <a:solidFill>
                <a:srgbClr val="00AEEF"/>
              </a:solidFill>
              <a:round/>
            </a:ln>
            <a:effectLst/>
          </c:spPr>
          <c:marker>
            <c:symbol val="none"/>
          </c:marker>
          <c:cat>
            <c:strRef>
              <c:f>Sheet1!$A$2:$A$3</c:f>
              <c:strCache>
                <c:ptCount val="2"/>
                <c:pt idx="0">
                  <c:v>تیتر 1</c:v>
                </c:pt>
                <c:pt idx="1">
                  <c:v>تیتر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C1-4B14-887D-2FCE0BD741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عنوان 2</c:v>
                </c:pt>
              </c:strCache>
            </c:strRef>
          </c:tx>
          <c:spPr>
            <a:ln w="28575" cap="rnd">
              <a:solidFill>
                <a:srgbClr val="CE9260"/>
              </a:solidFill>
              <a:round/>
            </a:ln>
            <a:effectLst/>
          </c:spPr>
          <c:marker>
            <c:symbol val="none"/>
          </c:marker>
          <c:cat>
            <c:strRef>
              <c:f>Sheet1!$A$2:$A$3</c:f>
              <c:strCache>
                <c:ptCount val="2"/>
                <c:pt idx="0">
                  <c:v>تیتر 1</c:v>
                </c:pt>
                <c:pt idx="1">
                  <c:v>تیتر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0C1-4B14-887D-2FCE0BD741B8}"/>
            </c:ext>
          </c:extLst>
        </c:ser>
        <c:ser>
          <c:idx val="2"/>
          <c:order val="2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Sheet1!$A$2:$A$3</c:f>
              <c:strCache>
                <c:ptCount val="2"/>
                <c:pt idx="0">
                  <c:v>تیتر 1</c:v>
                </c:pt>
                <c:pt idx="1">
                  <c:v>تیتر 2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0C1-4B14-887D-2FCE0BD741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3535464"/>
        <c:axId val="413536904"/>
      </c:lineChart>
      <c:catAx>
        <c:axId val="413535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defRPr>
            </a:pPr>
            <a:endParaRPr lang="fa-IR"/>
          </a:p>
        </c:txPr>
        <c:crossAx val="413536904"/>
        <c:crosses val="autoZero"/>
        <c:auto val="1"/>
        <c:lblAlgn val="ctr"/>
        <c:lblOffset val="100"/>
        <c:noMultiLvlLbl val="0"/>
      </c:catAx>
      <c:valAx>
        <c:axId val="413536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13535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Shabnam" panose="020B0603030804020204" pitchFamily="34" charset="-78"/>
              <a:ea typeface="+mn-ea"/>
              <a:cs typeface="Shabnam" panose="020B0603030804020204" pitchFamily="34" charset="-78"/>
            </a:defRPr>
          </a:pPr>
          <a:endParaRPr lang="fa-I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509999999999999E-2"/>
          <c:y val="4.3532000000000001E-2"/>
          <c:w val="0.95089299999999999"/>
          <c:h val="0.786931000000000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عنوان 1</c:v>
                </c:pt>
              </c:strCache>
            </c:strRef>
          </c:tx>
          <c:spPr>
            <a:solidFill>
              <a:srgbClr val="0083AE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55-407C-8BDB-B3E218001FD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عنوان 2</c:v>
                </c:pt>
              </c:strCache>
            </c:strRef>
          </c:tx>
          <c:spPr>
            <a:solidFill>
              <a:srgbClr val="00AEE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55-407C-8BDB-B3E218001FD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عنوان 3</c:v>
                </c:pt>
              </c:strCache>
            </c:strRef>
          </c:tx>
          <c:spPr>
            <a:solidFill>
              <a:srgbClr val="CE926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49</c:v>
                </c:pt>
                <c:pt idx="2">
                  <c:v>75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655-407C-8BDB-B3E218001FD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عنوان 4</c:v>
                </c:pt>
              </c:strCache>
            </c:strRef>
          </c:tx>
          <c:spPr>
            <a:solidFill>
              <a:srgbClr val="D2EEF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  <c:pt idx="0">
                  <c:v>9</c:v>
                </c:pt>
                <c:pt idx="1">
                  <c:v>53</c:v>
                </c:pt>
                <c:pt idx="2">
                  <c:v>89</c:v>
                </c:pt>
                <c:pt idx="3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655-407C-8BDB-B3E218001F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0"/>
        <c:overlap val="-3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/>
            </a:pPr>
            <a:endParaRPr lang="fa-IR"/>
          </a:p>
        </c:txPr>
        <c:crossAx val="2094734552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7.7558000000000002E-2"/>
          <c:y val="0.94396800000000003"/>
          <c:w val="0.92244199999999998"/>
          <c:h val="5.60319999999999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>
              <a:latin typeface="Shabnam" panose="020B0603030804020204" pitchFamily="34" charset="-78"/>
              <a:cs typeface="Shabnam" panose="020B0603030804020204" pitchFamily="34" charset="-78"/>
            </a:defRPr>
          </a:pPr>
          <a:endParaRPr lang="fa-I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fa-IR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812099999999994E-2"/>
          <c:y val="3.9907600000000001E-2"/>
          <c:w val="0.78704600000000002"/>
          <c:h val="0.71010099999999998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عنوان 1</c:v>
                </c:pt>
              </c:strCache>
            </c:strRef>
          </c:tx>
          <c:spPr>
            <a:ln w="76200" cap="flat">
              <a:solidFill>
                <a:srgbClr val="00AEEF"/>
              </a:solidFill>
              <a:prstDash val="solid"/>
              <a:miter lim="400000"/>
            </a:ln>
            <a:effectLst/>
          </c:spPr>
          <c:marker>
            <c:symbol val="circle"/>
            <c:size val="6"/>
            <c:spPr>
              <a:solidFill>
                <a:srgbClr val="CE9260"/>
              </a:solidFill>
              <a:ln w="127000" cap="flat">
                <a:solidFill>
                  <a:srgbClr val="00AEEF"/>
                </a:solidFill>
                <a:prstDash val="solid"/>
                <a:miter lim="400000"/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17</c:v>
                </c:pt>
                <c:pt idx="1">
                  <c:v>25</c:v>
                </c:pt>
                <c:pt idx="2">
                  <c:v>35</c:v>
                </c:pt>
                <c:pt idx="3">
                  <c:v>20</c:v>
                </c:pt>
                <c:pt idx="4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49-4B23-9ECD-7A0DA13ADF0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عنوان 2</c:v>
                </c:pt>
              </c:strCache>
            </c:strRef>
          </c:tx>
          <c:spPr>
            <a:ln w="76200" cap="flat">
              <a:solidFill>
                <a:srgbClr val="0083AE"/>
              </a:solidFill>
              <a:prstDash val="solid"/>
              <a:miter lim="400000"/>
            </a:ln>
            <a:effectLst/>
          </c:spPr>
          <c:marker>
            <c:symbol val="circle"/>
            <c:size val="6"/>
            <c:spPr>
              <a:solidFill>
                <a:srgbClr val="0083AE"/>
              </a:solidFill>
              <a:ln w="127000" cap="flat">
                <a:solidFill>
                  <a:srgbClr val="0083AE"/>
                </a:solidFill>
                <a:prstDash val="solid"/>
                <a:miter lim="400000"/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55</c:v>
                </c:pt>
                <c:pt idx="1">
                  <c:v>42</c:v>
                </c:pt>
                <c:pt idx="2">
                  <c:v>44</c:v>
                </c:pt>
                <c:pt idx="3">
                  <c:v>51</c:v>
                </c:pt>
                <c:pt idx="4">
                  <c:v>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049-4B23-9ECD-7A0DA13ADF0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عنوان 3</c:v>
                </c:pt>
              </c:strCache>
            </c:strRef>
          </c:tx>
          <c:spPr>
            <a:ln w="76200" cap="flat">
              <a:solidFill>
                <a:srgbClr val="DDBB6E"/>
              </a:solidFill>
              <a:prstDash val="solid"/>
              <a:miter lim="400000"/>
            </a:ln>
            <a:effectLst/>
          </c:spPr>
          <c:marker>
            <c:symbol val="circle"/>
            <c:size val="6"/>
            <c:spPr>
              <a:solidFill>
                <a:srgbClr val="FFFFFF"/>
              </a:solidFill>
              <a:ln w="127000" cap="flat">
                <a:solidFill>
                  <a:srgbClr val="DDBB6E"/>
                </a:solidFill>
                <a:prstDash val="solid"/>
                <a:miter lim="400000"/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13</c:v>
                </c:pt>
                <c:pt idx="1">
                  <c:v>7</c:v>
                </c:pt>
                <c:pt idx="2">
                  <c:v>9</c:v>
                </c:pt>
                <c:pt idx="3">
                  <c:v>17</c:v>
                </c:pt>
                <c:pt idx="4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049-4B23-9ECD-7A0DA13ADF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4734552"/>
        <c:axId val="2094734553"/>
      </c:line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1050" b="1"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1400" b="1"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2094734552"/>
        <c:crosses val="autoZero"/>
        <c:crossBetween val="midCat"/>
        <c:majorUnit val="17.5"/>
        <c:minorUnit val="8.7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2.4313600000000001E-2"/>
          <c:y val="0.90617099999999995"/>
          <c:w val="0.79890099999999997"/>
          <c:h val="9.3828999999999996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600">
              <a:latin typeface="Shabnam" panose="020B0603030804020204" pitchFamily="34" charset="-78"/>
              <a:cs typeface="Shabnam" panose="020B0603030804020204" pitchFamily="34" charset="-78"/>
            </a:defRPr>
          </a:pPr>
          <a:endParaRPr lang="fa-I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000"/>
      </a:pPr>
      <a:endParaRPr lang="fa-IR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01400000000001"/>
          <c:y val="9.7826300000000005E-2"/>
          <c:w val="0.81598599999999999"/>
          <c:h val="0.748854000000000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AEE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78-4AA0-9437-1DFBD9E5048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0083AE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78-4AA0-9437-1DFBD9E504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/>
            </a:pPr>
            <a:endParaRPr lang="fa-I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/>
            </a:pPr>
            <a:endParaRPr lang="fa-IR"/>
          </a:p>
        </c:txPr>
        <c:crossAx val="2094734552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200"/>
      </a:pPr>
      <a:endParaRPr lang="fa-IR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901400000000001"/>
          <c:y val="9.7826300000000005E-2"/>
          <c:w val="0.81598599999999999"/>
          <c:h val="0.748854000000000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D2EEF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2C-45A3-AC89-6FBA3204F19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CE926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2C-45A3-AC89-6FBA3204F1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/>
            </a:pPr>
            <a:endParaRPr lang="fa-I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/>
            </a:pPr>
            <a:endParaRPr lang="fa-IR"/>
          </a:p>
        </c:txPr>
        <c:crossAx val="2094734552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200"/>
      </a:pPr>
      <a:endParaRPr lang="fa-IR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69048"/>
            </a:solidFill>
            <a:ln w="1270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c:spPr>
          <c:dPt>
            <c:idx val="0"/>
            <c:bubble3D val="0"/>
            <c:spPr>
              <a:solidFill>
                <a:srgbClr val="DDBB6E"/>
              </a:solidFill>
              <a:ln w="12700" cap="flat">
                <a:solidFill>
                  <a:schemeClr val="bg1">
                    <a:lumMod val="85000"/>
                  </a:schemeClr>
                </a:solidFill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8AFC-4F01-B0CC-F6AE45B38DEB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2700" cap="flat">
                <a:solidFill>
                  <a:schemeClr val="bg1">
                    <a:lumMod val="85000"/>
                  </a:schemeClr>
                </a:solidFill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8AFC-4F01-B0CC-F6AE45B38DEB}"/>
              </c:ext>
            </c:extLst>
          </c:dPt>
          <c:dLbls>
            <c:dLbl>
              <c:idx val="0"/>
              <c:layout>
                <c:manualLayout>
                  <c:x val="-5.8191349613711758E-2"/>
                  <c:y val="-8.9657005838836443E-2"/>
                </c:manualLayout>
              </c:layout>
              <c:numFmt formatCode="#,##0%" sourceLinked="0"/>
              <c:spPr/>
              <c:txPr>
                <a:bodyPr/>
                <a:lstStyle/>
                <a:p>
                  <a:pPr>
                    <a:defRPr sz="2000" b="0" i="0" u="none" strike="noStrike">
                      <a:solidFill>
                        <a:srgbClr val="FFFFFF"/>
                      </a:solidFill>
                      <a:latin typeface="Shabnam" panose="020B0603030804020204" pitchFamily="34" charset="-78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1031729667321543"/>
                      <c:h val="0.296869617676445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AFC-4F01-B0CC-F6AE45B38DE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AFC-4F01-B0CC-F6AE45B38DEB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FFFFFF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defRPr>
                </a:pPr>
                <a:endParaRPr lang="fa-I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AFC-4F01-B0CC-F6AE45B38D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50AFB9"/>
            </a:solidFill>
            <a:ln w="1270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c:spPr>
          <c:dPt>
            <c:idx val="0"/>
            <c:bubble3D val="0"/>
            <c:spPr>
              <a:solidFill>
                <a:srgbClr val="CE9260"/>
              </a:solidFill>
              <a:ln w="12700" cap="flat">
                <a:solidFill>
                  <a:schemeClr val="bg1">
                    <a:lumMod val="85000"/>
                  </a:schemeClr>
                </a:solidFill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E6D3-493A-8B01-E63B23FE4354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2700" cap="flat">
                <a:solidFill>
                  <a:schemeClr val="bg1">
                    <a:lumMod val="85000"/>
                  </a:schemeClr>
                </a:solidFill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E6D3-493A-8B01-E63B23FE4354}"/>
              </c:ext>
            </c:extLst>
          </c:dPt>
          <c:dLbls>
            <c:dLbl>
              <c:idx val="0"/>
              <c:tx>
                <c:rich>
                  <a:bodyPr anchorCtr="0"/>
                  <a:lstStyle/>
                  <a:p>
                    <a:pPr algn="ctr" rtl="1">
                      <a:defRPr lang="en-US" sz="2000" b="0" i="0" u="none" strike="noStrike" kern="1200" baseline="0">
                        <a:solidFill>
                          <a:srgbClr val="FFFFFF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fa-IR" sz="2000" b="0" i="0" u="none" strike="noStrike" kern="1200" baseline="0" dirty="0">
                        <a:solidFill>
                          <a:srgbClr val="FFFFFF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rPr>
                      <a:t>40%</a:t>
                    </a:r>
                  </a:p>
                </c:rich>
              </c:tx>
              <c:numFmt formatCode="#,##0%" sourceLinked="0"/>
              <c:spPr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0783075879175307"/>
                      <c:h val="0.4482761574423901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E6D3-493A-8B01-E63B23FE4354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6D3-493A-8B01-E63B23FE4354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 anchorCtr="0"/>
              <a:lstStyle/>
              <a:p>
                <a:pPr algn="ctr" rtl="1">
                  <a:defRPr lang="en-US" sz="2000" b="0" i="0" u="none" strike="noStrike" kern="1200" baseline="0">
                    <a:solidFill>
                      <a:srgbClr val="FFFFFF"/>
                    </a:solidFill>
                    <a:latin typeface="Shabnam" panose="020B0603030804020204" pitchFamily="34" charset="-78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D3-493A-8B01-E63B23FE43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77B556"/>
            </a:solidFill>
            <a:ln w="1270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c:spPr>
          <c:dPt>
            <c:idx val="0"/>
            <c:bubble3D val="0"/>
            <c:spPr>
              <a:solidFill>
                <a:srgbClr val="00AEEF"/>
              </a:solidFill>
              <a:ln w="12700" cap="flat">
                <a:solidFill>
                  <a:schemeClr val="bg1">
                    <a:lumMod val="85000"/>
                  </a:schemeClr>
                </a:solidFill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CFB5-4B6A-91DD-F3DC04E9FB68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2700" cap="flat">
                <a:solidFill>
                  <a:schemeClr val="bg1">
                    <a:lumMod val="85000"/>
                  </a:schemeClr>
                </a:solidFill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FB5-4B6A-91DD-F3DC04E9FB68}"/>
              </c:ext>
            </c:extLst>
          </c:dPt>
          <c:dLbls>
            <c:dLbl>
              <c:idx val="0"/>
              <c:layout>
                <c:manualLayout>
                  <c:x val="-6.8240902936305109E-2"/>
                  <c:y val="-2.7196508078494802E-2"/>
                </c:manualLayout>
              </c:layout>
              <c:tx>
                <c:rich>
                  <a:bodyPr anchorCtr="0"/>
                  <a:lstStyle/>
                  <a:p>
                    <a:pPr algn="ctr" rtl="1">
                      <a:defRPr lang="en-US" sz="2000" b="0" i="0" u="none" strike="noStrike" kern="1200" baseline="0">
                        <a:solidFill>
                          <a:srgbClr val="FFFFFF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defRPr>
                    </a:pPr>
                    <a:r>
                      <a:rPr lang="fa-IR" sz="2000" b="0" i="0" u="none" strike="noStrike" kern="1200" baseline="0" dirty="0">
                        <a:solidFill>
                          <a:srgbClr val="FFFFFF"/>
                        </a:solidFill>
                        <a:latin typeface="Shabnam" panose="020B0603030804020204" pitchFamily="34" charset="-78"/>
                        <a:ea typeface="+mn-ea"/>
                        <a:cs typeface="B Titr" panose="00000700000000000000" pitchFamily="2" charset="-78"/>
                      </a:rPr>
                      <a:t>16%</a:t>
                    </a:r>
                  </a:p>
                </c:rich>
              </c:tx>
              <c:numFmt formatCode="#,##0%" sourceLinked="0"/>
              <c:spPr/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92410185750009"/>
                      <c:h val="0.4335123387712073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CFB5-4B6A-91DD-F3DC04E9FB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FB5-4B6A-91DD-F3DC04E9FB68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 anchorCtr="0"/>
              <a:lstStyle/>
              <a:p>
                <a:pPr algn="ctr" rtl="1">
                  <a:defRPr lang="en-US" sz="2000" b="0" i="0" u="none" strike="noStrike" kern="1200" baseline="0">
                    <a:solidFill>
                      <a:srgbClr val="FFFFFF"/>
                    </a:solidFill>
                    <a:latin typeface="Shabnam" panose="020B0603030804020204" pitchFamily="34" charset="-78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15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FB5-4B6A-91DD-F3DC04E9FB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798FA3"/>
            </a:solidFill>
            <a:ln w="12700" cap="flat">
              <a:solidFill>
                <a:schemeClr val="bg1">
                  <a:lumMod val="85000"/>
                </a:schemeClr>
              </a:solidFill>
              <a:miter lim="400000"/>
            </a:ln>
            <a:effectLst/>
          </c:spPr>
          <c:dPt>
            <c:idx val="0"/>
            <c:bubble3D val="0"/>
            <c:spPr>
              <a:solidFill>
                <a:srgbClr val="0083AE"/>
              </a:solidFill>
              <a:ln w="12700" cap="flat">
                <a:solidFill>
                  <a:schemeClr val="bg1">
                    <a:lumMod val="85000"/>
                  </a:schemeClr>
                </a:solidFill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DC78-4E02-A525-FCA4E756B1C7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2700" cap="flat">
                <a:solidFill>
                  <a:schemeClr val="bg1">
                    <a:lumMod val="85000"/>
                  </a:schemeClr>
                </a:solidFill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DC78-4E02-A525-FCA4E756B1C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pPr>
                      <a:defRPr sz="1100" b="0" i="0" u="none" strike="noStrike">
                        <a:solidFill>
                          <a:srgbClr val="FFFFFF"/>
                        </a:solidFill>
                        <a:latin typeface="DM Sans Medium"/>
                      </a:defRPr>
                    </a:pPr>
                    <a:r>
                      <a:rPr lang="fa-IR" sz="1800" dirty="0">
                        <a:cs typeface="B Titr" panose="00000700000000000000" pitchFamily="2" charset="-78"/>
                      </a:rPr>
                      <a:t>63%</a:t>
                    </a:r>
                  </a:p>
                </c:rich>
              </c:tx>
              <c:numFmt formatCode="#,##0%" sourceLinked="0"/>
              <c:spPr/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855767342286258"/>
                      <c:h val="0.2199031938918294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DC78-4E02-A525-FCA4E756B1C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78-4E02-A525-FCA4E756B1C7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 i="0" u="none" strike="noStrike">
                    <a:solidFill>
                      <a:srgbClr val="FFFFFF"/>
                    </a:solidFill>
                    <a:latin typeface="DM Sans Medium"/>
                  </a:defRPr>
                </a:pPr>
                <a:endParaRPr lang="fa-I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130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C78-4E02-A525-FCA4E756B1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cat>
            <c:numRef>
              <c:f>Sheet1!$A$2:$A$33</c:f>
              <c:numCache>
                <c:formatCode>m/d/yyyy</c:formatCode>
                <c:ptCount val="32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</c:numCache>
            </c:numRef>
          </c:cat>
          <c:val>
            <c:numRef>
              <c:f>Sheet1!$D$2:$D$33</c:f>
              <c:numCache>
                <c:formatCode>General</c:formatCode>
                <c:ptCount val="32"/>
                <c:pt idx="0">
                  <c:v>13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5</c:v>
                </c:pt>
                <c:pt idx="6">
                  <c:v>7</c:v>
                </c:pt>
                <c:pt idx="7">
                  <c:v>10</c:v>
                </c:pt>
                <c:pt idx="8">
                  <c:v>9.5</c:v>
                </c:pt>
                <c:pt idx="9">
                  <c:v>10.5</c:v>
                </c:pt>
                <c:pt idx="10">
                  <c:v>11.5</c:v>
                </c:pt>
                <c:pt idx="11">
                  <c:v>12.5</c:v>
                </c:pt>
                <c:pt idx="12">
                  <c:v>13.5</c:v>
                </c:pt>
                <c:pt idx="13">
                  <c:v>10</c:v>
                </c:pt>
                <c:pt idx="14">
                  <c:v>5</c:v>
                </c:pt>
                <c:pt idx="15">
                  <c:v>4</c:v>
                </c:pt>
                <c:pt idx="16">
                  <c:v>3</c:v>
                </c:pt>
                <c:pt idx="17">
                  <c:v>2</c:v>
                </c:pt>
                <c:pt idx="18">
                  <c:v>10</c:v>
                </c:pt>
                <c:pt idx="19">
                  <c:v>12</c:v>
                </c:pt>
                <c:pt idx="20">
                  <c:v>12</c:v>
                </c:pt>
                <c:pt idx="21">
                  <c:v>1</c:v>
                </c:pt>
                <c:pt idx="22">
                  <c:v>10</c:v>
                </c:pt>
                <c:pt idx="23">
                  <c:v>11</c:v>
                </c:pt>
                <c:pt idx="24">
                  <c:v>9</c:v>
                </c:pt>
                <c:pt idx="25">
                  <c:v>8</c:v>
                </c:pt>
                <c:pt idx="26">
                  <c:v>7</c:v>
                </c:pt>
                <c:pt idx="27">
                  <c:v>6</c:v>
                </c:pt>
                <c:pt idx="28">
                  <c:v>5</c:v>
                </c:pt>
                <c:pt idx="29">
                  <c:v>4</c:v>
                </c:pt>
                <c:pt idx="30">
                  <c:v>10</c:v>
                </c:pt>
                <c:pt idx="3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92-42FA-BA09-563154B4C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7782719"/>
        <c:axId val="1107765247"/>
      </c:area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83AE"/>
            </a:solidFill>
            <a:ln>
              <a:noFill/>
            </a:ln>
            <a:effectLst/>
          </c:spPr>
          <c:invertIfNegative val="0"/>
          <c:cat>
            <c:numRef>
              <c:f>Sheet1!$A$2:$A$33</c:f>
              <c:numCache>
                <c:formatCode>m/d/yyyy</c:formatCode>
                <c:ptCount val="32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</c:numCache>
            </c:numRef>
          </c:cat>
          <c:val>
            <c:numRef>
              <c:f>Sheet1!$B$2:$B$33</c:f>
              <c:numCache>
                <c:formatCode>General</c:formatCode>
                <c:ptCount val="32"/>
                <c:pt idx="0">
                  <c:v>30</c:v>
                </c:pt>
                <c:pt idx="1">
                  <c:v>35</c:v>
                </c:pt>
                <c:pt idx="2">
                  <c:v>26</c:v>
                </c:pt>
                <c:pt idx="3">
                  <c:v>26</c:v>
                </c:pt>
                <c:pt idx="4">
                  <c:v>24</c:v>
                </c:pt>
                <c:pt idx="5">
                  <c:v>26</c:v>
                </c:pt>
                <c:pt idx="6">
                  <c:v>25</c:v>
                </c:pt>
                <c:pt idx="7">
                  <c:v>25</c:v>
                </c:pt>
                <c:pt idx="8">
                  <c:v>30</c:v>
                </c:pt>
                <c:pt idx="9">
                  <c:v>40</c:v>
                </c:pt>
                <c:pt idx="10">
                  <c:v>40</c:v>
                </c:pt>
                <c:pt idx="11">
                  <c:v>40</c:v>
                </c:pt>
                <c:pt idx="12">
                  <c:v>25</c:v>
                </c:pt>
                <c:pt idx="13">
                  <c:v>29</c:v>
                </c:pt>
                <c:pt idx="14">
                  <c:v>30</c:v>
                </c:pt>
                <c:pt idx="15">
                  <c:v>30</c:v>
                </c:pt>
                <c:pt idx="16">
                  <c:v>40</c:v>
                </c:pt>
                <c:pt idx="17">
                  <c:v>30</c:v>
                </c:pt>
                <c:pt idx="18">
                  <c:v>35</c:v>
                </c:pt>
                <c:pt idx="19">
                  <c:v>40</c:v>
                </c:pt>
                <c:pt idx="20">
                  <c:v>25</c:v>
                </c:pt>
                <c:pt idx="21">
                  <c:v>26</c:v>
                </c:pt>
                <c:pt idx="22">
                  <c:v>27</c:v>
                </c:pt>
                <c:pt idx="23">
                  <c:v>28</c:v>
                </c:pt>
                <c:pt idx="24">
                  <c:v>29</c:v>
                </c:pt>
                <c:pt idx="25">
                  <c:v>25</c:v>
                </c:pt>
                <c:pt idx="26">
                  <c:v>31</c:v>
                </c:pt>
                <c:pt idx="27">
                  <c:v>40</c:v>
                </c:pt>
                <c:pt idx="28">
                  <c:v>33</c:v>
                </c:pt>
                <c:pt idx="29">
                  <c:v>40</c:v>
                </c:pt>
                <c:pt idx="30">
                  <c:v>30</c:v>
                </c:pt>
                <c:pt idx="3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92-42FA-BA09-563154B4C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03825167"/>
        <c:axId val="130382558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DDBB6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DBB6E"/>
              </a:solidFill>
              <a:ln w="9525">
                <a:solidFill>
                  <a:srgbClr val="DDBB6E"/>
                </a:solidFill>
              </a:ln>
              <a:effectLst/>
            </c:spPr>
          </c:marker>
          <c:cat>
            <c:numRef>
              <c:f>Sheet1!$A$2:$A$33</c:f>
              <c:numCache>
                <c:formatCode>m/d/yyyy</c:formatCode>
                <c:ptCount val="32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</c:numCache>
            </c:numRef>
          </c:cat>
          <c:val>
            <c:numRef>
              <c:f>Sheet1!$C$2:$C$33</c:f>
              <c:numCache>
                <c:formatCode>General</c:formatCode>
                <c:ptCount val="32"/>
                <c:pt idx="0">
                  <c:v>20</c:v>
                </c:pt>
                <c:pt idx="1">
                  <c:v>19</c:v>
                </c:pt>
                <c:pt idx="2">
                  <c:v>15</c:v>
                </c:pt>
                <c:pt idx="3">
                  <c:v>14</c:v>
                </c:pt>
                <c:pt idx="4">
                  <c:v>17</c:v>
                </c:pt>
                <c:pt idx="5">
                  <c:v>16</c:v>
                </c:pt>
                <c:pt idx="6">
                  <c:v>15</c:v>
                </c:pt>
                <c:pt idx="7">
                  <c:v>20</c:v>
                </c:pt>
                <c:pt idx="8">
                  <c:v>20</c:v>
                </c:pt>
                <c:pt idx="9">
                  <c:v>18</c:v>
                </c:pt>
                <c:pt idx="10">
                  <c:v>17</c:v>
                </c:pt>
                <c:pt idx="11">
                  <c:v>16</c:v>
                </c:pt>
                <c:pt idx="12">
                  <c:v>15</c:v>
                </c:pt>
                <c:pt idx="13">
                  <c:v>16</c:v>
                </c:pt>
                <c:pt idx="14">
                  <c:v>17</c:v>
                </c:pt>
                <c:pt idx="15">
                  <c:v>18</c:v>
                </c:pt>
                <c:pt idx="16">
                  <c:v>19</c:v>
                </c:pt>
                <c:pt idx="17">
                  <c:v>15</c:v>
                </c:pt>
                <c:pt idx="18">
                  <c:v>15</c:v>
                </c:pt>
                <c:pt idx="19">
                  <c:v>15</c:v>
                </c:pt>
                <c:pt idx="20">
                  <c:v>15</c:v>
                </c:pt>
                <c:pt idx="21">
                  <c:v>15</c:v>
                </c:pt>
                <c:pt idx="22">
                  <c:v>18</c:v>
                </c:pt>
                <c:pt idx="23">
                  <c:v>16</c:v>
                </c:pt>
                <c:pt idx="24">
                  <c:v>15</c:v>
                </c:pt>
                <c:pt idx="25">
                  <c:v>17</c:v>
                </c:pt>
                <c:pt idx="26">
                  <c:v>15</c:v>
                </c:pt>
                <c:pt idx="27">
                  <c:v>19</c:v>
                </c:pt>
                <c:pt idx="28">
                  <c:v>17</c:v>
                </c:pt>
                <c:pt idx="29">
                  <c:v>20</c:v>
                </c:pt>
                <c:pt idx="30">
                  <c:v>16</c:v>
                </c:pt>
                <c:pt idx="31">
                  <c:v>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792-42FA-BA09-563154B4C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3825167"/>
        <c:axId val="1303825583"/>
      </c:lineChart>
      <c:dateAx>
        <c:axId val="1303825167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1303825583"/>
        <c:crosses val="autoZero"/>
        <c:auto val="1"/>
        <c:lblOffset val="100"/>
        <c:baseTimeUnit val="days"/>
      </c:dateAx>
      <c:valAx>
        <c:axId val="1303825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303825167"/>
        <c:crosses val="autoZero"/>
        <c:crossBetween val="between"/>
      </c:valAx>
      <c:valAx>
        <c:axId val="1107765247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107782719"/>
        <c:crosses val="max"/>
        <c:crossBetween val="between"/>
      </c:valAx>
      <c:dateAx>
        <c:axId val="1107782719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107765247"/>
        <c:crosses val="autoZero"/>
        <c:auto val="1"/>
        <c:lblOffset val="100"/>
        <c:baseTimeUnit val="days"/>
        <c:majorUnit val="1"/>
        <c:minorUnit val="1"/>
      </c:date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5BC7A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2.2147793407398295E-2"/>
                  <c:y val="-2.2172116730084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C43-4AF1-96A5-296A33D3D9A0}"/>
                </c:ext>
              </c:extLst>
            </c:dLbl>
            <c:dLbl>
              <c:idx val="4"/>
              <c:layout>
                <c:manualLayout>
                  <c:x val="-2.4608659341553658E-2"/>
                  <c:y val="-1.1086058365042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C43-4AF1-96A5-296A33D3D9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y"/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Sheet1!$A$2:$A$6</c:f>
              <c:numCache>
                <c:formatCode>General</c:formatCode>
                <c:ptCount val="5"/>
                <c:pt idx="0">
                  <c:v>1394</c:v>
                </c:pt>
                <c:pt idx="1">
                  <c:v>1396</c:v>
                </c:pt>
                <c:pt idx="2">
                  <c:v>1398</c:v>
                </c:pt>
                <c:pt idx="3">
                  <c:v>1400</c:v>
                </c:pt>
                <c:pt idx="4">
                  <c:v>1402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C43-4AF1-96A5-296A33D3D9A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450975168"/>
        <c:axId val="1450969760"/>
      </c:areaChart>
      <c:catAx>
        <c:axId val="145097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450969760"/>
        <c:crosses val="autoZero"/>
        <c:auto val="1"/>
        <c:lblAlgn val="ctr"/>
        <c:lblOffset val="100"/>
        <c:noMultiLvlLbl val="0"/>
      </c:catAx>
      <c:valAx>
        <c:axId val="1450969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4509751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rtl="0"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883005566333188E-2"/>
          <c:y val="8.2862523540489647E-2"/>
          <c:w val="0.90979332293608228"/>
          <c:h val="0.75769028871391075"/>
        </c:manualLayout>
      </c:layout>
      <c:lineChart>
        <c:grouping val="standar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0">
              <a:solidFill>
                <a:srgbClr val="00AEEF"/>
              </a:solidFill>
            </a:ln>
          </c:spPr>
          <c:marker>
            <c:symbol val="circle"/>
            <c:size val="8"/>
            <c:spPr>
              <a:solidFill>
                <a:srgbClr val="0083AE"/>
              </a:solidFill>
              <a:ln w="47625">
                <a:solidFill>
                  <a:schemeClr val="accent1"/>
                </a:solidFill>
              </a:ln>
            </c:spPr>
          </c:marker>
          <c:dPt>
            <c:idx val="0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C4-4E85-A56F-62A81C7FF1D6}"/>
              </c:ext>
            </c:extLst>
          </c:dPt>
          <c:dPt>
            <c:idx val="1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C4-4E85-A56F-62A81C7FF1D6}"/>
              </c:ext>
            </c:extLst>
          </c:dPt>
          <c:dPt>
            <c:idx val="2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AEC4-4E85-A56F-62A81C7FF1D6}"/>
              </c:ext>
            </c:extLst>
          </c:dPt>
          <c:dPt>
            <c:idx val="3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AEC4-4E85-A56F-62A81C7FF1D6}"/>
              </c:ext>
            </c:extLst>
          </c:dPt>
          <c:dPt>
            <c:idx val="4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AEC4-4E85-A56F-62A81C7FF1D6}"/>
              </c:ext>
            </c:extLst>
          </c:dPt>
          <c:dPt>
            <c:idx val="5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AEC4-4E85-A56F-62A81C7FF1D6}"/>
              </c:ext>
            </c:extLst>
          </c:dPt>
          <c:dPt>
            <c:idx val="6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AEC4-4E85-A56F-62A81C7FF1D6}"/>
              </c:ext>
            </c:extLst>
          </c:dPt>
          <c:dPt>
            <c:idx val="7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AEC4-4E85-A56F-62A81C7FF1D6}"/>
              </c:ext>
            </c:extLst>
          </c:dPt>
          <c:dPt>
            <c:idx val="8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AEC4-4E85-A56F-62A81C7FF1D6}"/>
              </c:ext>
            </c:extLst>
          </c:dPt>
          <c:dPt>
            <c:idx val="9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AEC4-4E85-A56F-62A81C7FF1D6}"/>
              </c:ext>
            </c:extLst>
          </c:dPt>
          <c:dPt>
            <c:idx val="10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AEC4-4E85-A56F-62A81C7FF1D6}"/>
              </c:ext>
            </c:extLst>
          </c:dPt>
          <c:dPt>
            <c:idx val="11"/>
            <c:marker>
              <c:spPr>
                <a:solidFill>
                  <a:srgbClr val="0083AE"/>
                </a:solidFill>
                <a:ln w="47625">
                  <a:solidFill>
                    <a:schemeClr val="accent1"/>
                  </a:solidFill>
                </a:ln>
                <a:effectLst/>
              </c:spPr>
            </c:marker>
            <c:bubble3D val="0"/>
            <c:spPr>
              <a:ln w="31750" cap="rnd">
                <a:solidFill>
                  <a:srgbClr val="00AEEF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7-AEC4-4E85-A56F-62A81C7FF1D6}"/>
              </c:ext>
            </c:extLst>
          </c:dPt>
          <c:cat>
            <c:strRef>
              <c:f>Sheet1!$A$2:$A$13</c:f>
              <c:strCache>
                <c:ptCount val="12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 </c:v>
                </c:pt>
                <c:pt idx="4">
                  <c:v>مرداد</c:v>
                </c:pt>
                <c:pt idx="5">
                  <c:v>شهریور</c:v>
                </c:pt>
                <c:pt idx="6">
                  <c:v>مهر</c:v>
                </c:pt>
                <c:pt idx="7">
                  <c:v>آبان</c:v>
                </c:pt>
                <c:pt idx="8">
                  <c:v>آذر</c:v>
                </c:pt>
                <c:pt idx="9">
                  <c:v>دی </c:v>
                </c:pt>
                <c:pt idx="10">
                  <c:v>بهمن</c:v>
                </c:pt>
                <c:pt idx="11">
                  <c:v>اسفند</c:v>
                </c:pt>
              </c:strCache>
            </c:strRef>
          </c:cat>
          <c:val>
            <c:numRef>
              <c:f>Sheet1!$B$2:$B$13</c:f>
              <c:numCache>
                <c:formatCode>"$"#,##0.00</c:formatCode>
                <c:ptCount val="12"/>
                <c:pt idx="0">
                  <c:v>2.4</c:v>
                </c:pt>
                <c:pt idx="1">
                  <c:v>1.5</c:v>
                </c:pt>
                <c:pt idx="2">
                  <c:v>3.5</c:v>
                </c:pt>
                <c:pt idx="3">
                  <c:v>2.5</c:v>
                </c:pt>
                <c:pt idx="4">
                  <c:v>4.2300000000000004</c:v>
                </c:pt>
                <c:pt idx="5">
                  <c:v>5.13</c:v>
                </c:pt>
                <c:pt idx="6">
                  <c:v>2</c:v>
                </c:pt>
                <c:pt idx="7">
                  <c:v>6.5</c:v>
                </c:pt>
                <c:pt idx="8">
                  <c:v>8.5</c:v>
                </c:pt>
                <c:pt idx="9">
                  <c:v>7.32</c:v>
                </c:pt>
                <c:pt idx="10">
                  <c:v>4.7</c:v>
                </c:pt>
                <c:pt idx="11">
                  <c:v>8.56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18-AEC4-4E85-A56F-62A81C7FF1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2417120"/>
        <c:axId val="452414496"/>
      </c:lineChart>
      <c:catAx>
        <c:axId val="452417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solidFill>
              <a:schemeClr val="bg1">
                <a:lumMod val="65000"/>
                <a:alpha val="20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50" b="1"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452414496"/>
        <c:crosses val="autoZero"/>
        <c:auto val="1"/>
        <c:lblAlgn val="ctr"/>
        <c:lblOffset val="100"/>
        <c:noMultiLvlLbl val="0"/>
      </c:catAx>
      <c:valAx>
        <c:axId val="4524144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65000"/>
                  <a:alpha val="20000"/>
                </a:schemeClr>
              </a:solidFill>
              <a:prstDash val="solid"/>
              <a:round/>
            </a:ln>
            <a:effectLst/>
          </c:spPr>
        </c:majorGridlines>
        <c:numFmt formatCode="&quot;$&quot;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fa-IR"/>
          </a:p>
        </c:txPr>
        <c:crossAx val="452417120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fa-IR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AEEF"/>
            </a:solidFill>
            <a:ln>
              <a:noFill/>
            </a:ln>
            <a:effectLst>
              <a:glow rad="215900">
                <a:schemeClr val="accent1">
                  <a:alpha val="1000"/>
                </a:schemeClr>
              </a:glow>
              <a:outerShdw blurRad="50800" dir="6000000" algn="ctr" rotWithShape="0">
                <a:srgbClr val="000000">
                  <a:alpha val="25000"/>
                </a:srgbClr>
              </a:outerShdw>
              <a:softEdge rad="6350"/>
            </a:effectLst>
          </c:spPr>
          <c:dPt>
            <c:idx val="0"/>
            <c:bubble3D val="0"/>
            <c:spPr>
              <a:solidFill>
                <a:srgbClr val="00AEEF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1-D25B-462C-8649-B60597F158AF}"/>
              </c:ext>
            </c:extLst>
          </c:dPt>
          <c:dPt>
            <c:idx val="1"/>
            <c:bubble3D val="0"/>
            <c:spPr>
              <a:solidFill>
                <a:srgbClr val="00AEEF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3-D25B-462C-8649-B60597F158AF}"/>
              </c:ext>
            </c:extLst>
          </c:dPt>
          <c:dPt>
            <c:idx val="2"/>
            <c:bubble3D val="0"/>
            <c:spPr>
              <a:solidFill>
                <a:srgbClr val="00AEEF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5-D25B-462C-8649-B60597F158AF}"/>
              </c:ext>
            </c:extLst>
          </c:dPt>
          <c:dPt>
            <c:idx val="3"/>
            <c:bubble3D val="0"/>
            <c:spPr>
              <a:solidFill>
                <a:srgbClr val="00AEEF"/>
              </a:solidFill>
              <a:ln>
                <a:noFill/>
              </a:ln>
              <a:effectLst>
                <a:glow rad="215900">
                  <a:schemeClr val="accent1">
                    <a:alpha val="1000"/>
                  </a:schemeClr>
                </a:glow>
                <a:outerShdw blurRad="50800" dir="6000000" algn="ctr" rotWithShape="0">
                  <a:srgbClr val="000000">
                    <a:alpha val="25000"/>
                  </a:srgbClr>
                </a:outerShdw>
                <a:softEdge rad="6350"/>
              </a:effectLst>
            </c:spPr>
            <c:extLst>
              <c:ext xmlns:c16="http://schemas.microsoft.com/office/drawing/2014/chart" uri="{C3380CC4-5D6E-409C-BE32-E72D297353CC}">
                <c16:uniqueId val="{00000007-D25B-462C-8649-B60597F158AF}"/>
              </c:ext>
            </c:extLst>
          </c:dPt>
          <c:dLbls>
            <c:dLbl>
              <c:idx val="0"/>
              <c:layout>
                <c:manualLayout>
                  <c:x val="2.8589716556597509E-2"/>
                  <c:y val="-2.3976514343430528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25B-462C-8649-B60597F158AF}"/>
                </c:ext>
              </c:extLst>
            </c:dLbl>
            <c:dLbl>
              <c:idx val="1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25B-462C-8649-B60597F158AF}"/>
                </c:ext>
              </c:extLst>
            </c:dLbl>
            <c:dLbl>
              <c:idx val="2"/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D25B-462C-8649-B60597F158AF}"/>
                </c:ext>
              </c:extLst>
            </c:dLbl>
            <c:dLbl>
              <c:idx val="3"/>
              <c:layout>
                <c:manualLayout>
                  <c:x val="-2.8589716556597682E-2"/>
                  <c:y val="-5.4945543968082359E-17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25B-462C-8649-B60597F158AF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بهره برداری</c:v>
                </c:pt>
                <c:pt idx="1">
                  <c:v>لوله کشی</c:v>
                </c:pt>
                <c:pt idx="2">
                  <c:v>جوشکاری</c:v>
                </c:pt>
                <c:pt idx="3">
                  <c:v>حفاری ها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0.3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25B-462C-8649-B60597F158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3633375"/>
        <c:axId val="1113632543"/>
      </c:areaChart>
      <c:valAx>
        <c:axId val="11136325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113633375"/>
        <c:crosses val="autoZero"/>
        <c:crossBetween val="midCat"/>
      </c:valAx>
      <c:catAx>
        <c:axId val="111363337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rgbClr val="062D3E"/>
                </a:solidFill>
                <a:latin typeface="Shabnam" panose="020B0603030804020204" pitchFamily="34" charset="-78"/>
                <a:ea typeface="+mn-ea"/>
                <a:cs typeface="Shabnam" panose="020B0603030804020204" pitchFamily="34" charset="-78"/>
              </a:defRPr>
            </a:pPr>
            <a:endParaRPr lang="fa-IR"/>
          </a:p>
        </c:txPr>
        <c:crossAx val="111363254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25415076528904E-2"/>
          <c:y val="0.11722757975071219"/>
          <c:w val="0.86877394969331967"/>
          <c:h val="0.74585543210639182"/>
        </c:manualLayout>
      </c:layout>
      <c:scatterChart>
        <c:scatterStyle val="smoothMarker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0083AE"/>
              </a:solidFill>
              <a:round/>
            </a:ln>
            <a:effectLst>
              <a:outerShdw blurRad="304800" dist="241300" dir="5400000" algn="t" rotWithShape="0">
                <a:schemeClr val="accent2">
                  <a:alpha val="40000"/>
                </a:schemeClr>
              </a:outerShdw>
            </a:effectLst>
          </c:spPr>
          <c:marker>
            <c:symbol val="none"/>
          </c:marker>
          <c:xVal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Sheet1!$C$2:$C$13</c:f>
              <c:numCache>
                <c:formatCode>General</c:formatCode>
                <c:ptCount val="12"/>
                <c:pt idx="0">
                  <c:v>4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15</c:v>
                </c:pt>
                <c:pt idx="5">
                  <c:v>12</c:v>
                </c:pt>
                <c:pt idx="6">
                  <c:v>8</c:v>
                </c:pt>
                <c:pt idx="7">
                  <c:v>70</c:v>
                </c:pt>
                <c:pt idx="8">
                  <c:v>51.535714285714299</c:v>
                </c:pt>
                <c:pt idx="9">
                  <c:v>65</c:v>
                </c:pt>
                <c:pt idx="10">
                  <c:v>75</c:v>
                </c:pt>
                <c:pt idx="11">
                  <c:v>69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B18-499A-AEA7-4EA07B6C77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600864"/>
        <c:axId val="47603584"/>
      </c:scatterChart>
      <c:valAx>
        <c:axId val="47600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65000"/>
                <a:alpha val="4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fa-IR"/>
          </a:p>
        </c:txPr>
        <c:crossAx val="47603584"/>
        <c:crosses val="autoZero"/>
        <c:crossBetween val="midCat"/>
      </c:valAx>
      <c:valAx>
        <c:axId val="476035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65000"/>
                <a:alpha val="4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fa-IR"/>
          </a:p>
        </c:txPr>
        <c:crossAx val="4760086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bg1">
              <a:lumMod val="65000"/>
            </a:schemeClr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155099999999997E-2"/>
          <c:y val="4.3013200000000001E-2"/>
          <c:w val="0.90924799999999995"/>
          <c:h val="0.789321999999999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عنوان 1</c:v>
                </c:pt>
              </c:strCache>
            </c:strRef>
          </c:tx>
          <c:spPr>
            <a:solidFill>
              <a:srgbClr val="0083AE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3B-466F-A4B6-4A7D55AFEC3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عنوان 2</c:v>
                </c:pt>
              </c:strCache>
            </c:strRef>
          </c:tx>
          <c:spPr>
            <a:solidFill>
              <a:srgbClr val="CE926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3B-466F-A4B6-4A7D55AFEC36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عنوان 3</c:v>
                </c:pt>
              </c:strCache>
            </c:strRef>
          </c:tx>
          <c:spPr>
            <a:solidFill>
              <a:srgbClr val="00AEE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49</c:v>
                </c:pt>
                <c:pt idx="2">
                  <c:v>75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3B-466F-A4B6-4A7D55AFEC36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عنوان 4</c:v>
                </c:pt>
              </c:strCache>
            </c:strRef>
          </c:tx>
          <c:spPr>
            <a:solidFill>
              <a:srgbClr val="D2EEF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  <c:pt idx="0">
                  <c:v>9</c:v>
                </c:pt>
                <c:pt idx="1">
                  <c:v>53</c:v>
                </c:pt>
                <c:pt idx="2">
                  <c:v>89</c:v>
                </c:pt>
                <c:pt idx="3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3B-466F-A4B6-4A7D55AFEC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0"/>
        <c:overlap val="-3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/>
            </a:pPr>
            <a:endParaRPr lang="fa-IR"/>
          </a:p>
        </c:txPr>
        <c:crossAx val="2094734552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7.7558000000000002E-2"/>
          <c:y val="0.94448699999999997"/>
          <c:w val="0.92244199999999998"/>
          <c:h val="5.5513199999999999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>
              <a:latin typeface="Shabnam" panose="020B0603030804020204" pitchFamily="34" charset="-78"/>
              <a:cs typeface="Shabnam" panose="020B0603030804020204" pitchFamily="34" charset="-78"/>
            </a:defRPr>
          </a:pPr>
          <a:endParaRPr lang="fa-I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fa-I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E69048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0083AE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B8C8-4203-A74B-C83323BF46B2}"/>
              </c:ext>
            </c:extLst>
          </c:dPt>
          <c:dPt>
            <c:idx val="1"/>
            <c:bubble3D val="0"/>
            <c:spPr>
              <a:solidFill>
                <a:srgbClr val="D2EEFC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C8-4203-A74B-C83323BF46B2}"/>
              </c:ext>
            </c:extLst>
          </c:dPt>
          <c:dPt>
            <c:idx val="2"/>
            <c:bubble3D val="0"/>
            <c:spPr>
              <a:solidFill>
                <a:srgbClr val="CE9260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B8C8-4203-A74B-C83323BF46B2}"/>
              </c:ext>
            </c:extLst>
          </c:dPt>
          <c:dPt>
            <c:idx val="3"/>
            <c:bubble3D val="0"/>
            <c:spPr>
              <a:solidFill>
                <a:srgbClr val="00AEEF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B8C8-4203-A74B-C83323BF46B2}"/>
              </c:ext>
            </c:extLst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1800" b="0" i="0" u="none" strike="noStrike">
                      <a:solidFill>
                        <a:srgbClr val="FFFFFF"/>
                      </a:solidFill>
                      <a:latin typeface="DM Sans Medium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B8C8-4203-A74B-C83323BF46B2}"/>
                </c:ext>
              </c:extLst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1800" b="0" i="0" u="none" strike="noStrike">
                      <a:solidFill>
                        <a:srgbClr val="FFFFFF"/>
                      </a:solidFill>
                      <a:latin typeface="DM Sans Medium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B8C8-4203-A74B-C83323BF46B2}"/>
                </c:ext>
              </c:extLst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1800" b="0" i="0" u="none" strike="noStrike">
                      <a:solidFill>
                        <a:srgbClr val="FFFFFF"/>
                      </a:solidFill>
                      <a:latin typeface="DM Sans Medium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B8C8-4203-A74B-C83323BF46B2}"/>
                </c:ext>
              </c:extLst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1800" b="0" i="0" u="none" strike="noStrike">
                      <a:solidFill>
                        <a:srgbClr val="FFFFFF"/>
                      </a:solidFill>
                      <a:latin typeface="DM Sans Medium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B8C8-4203-A74B-C83323BF46B2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 u="none" strike="noStrike">
                    <a:solidFill>
                      <a:srgbClr val="FFFFFF"/>
                    </a:solidFill>
                    <a:latin typeface="DM Sans Medium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635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91</c:v>
                </c:pt>
                <c:pt idx="1">
                  <c:v>76</c:v>
                </c:pt>
                <c:pt idx="2">
                  <c:v>28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8C8-4203-A74B-C83323BF46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268600000000004E-2"/>
          <c:y val="7.33158E-2"/>
          <c:w val="0.91913400000000001"/>
          <c:h val="0.688030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عنوان 1</c:v>
                </c:pt>
              </c:strCache>
            </c:strRef>
          </c:tx>
          <c:spPr>
            <a:solidFill>
              <a:srgbClr val="0083AE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6F-45FB-9FE4-ED6882D9B86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عنوان 2</c:v>
                </c:pt>
              </c:strCache>
            </c:strRef>
          </c:tx>
          <c:spPr>
            <a:solidFill>
              <a:srgbClr val="CE926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F-45FB-9FE4-ED6882D9B86C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عنوان 3</c:v>
                </c:pt>
              </c:strCache>
            </c:strRef>
          </c:tx>
          <c:spPr>
            <a:solidFill>
              <a:srgbClr val="D2EEF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49</c:v>
                </c:pt>
                <c:pt idx="2">
                  <c:v>75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36F-45FB-9FE4-ED6882D9B86C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عنوان 4</c:v>
                </c:pt>
              </c:strCache>
            </c:strRef>
          </c:tx>
          <c:spPr>
            <a:solidFill>
              <a:srgbClr val="00AEE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  <c:pt idx="0">
                  <c:v>9</c:v>
                </c:pt>
                <c:pt idx="1">
                  <c:v>53</c:v>
                </c:pt>
                <c:pt idx="2">
                  <c:v>89</c:v>
                </c:pt>
                <c:pt idx="3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36F-45FB-9FE4-ED6882D9B8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0"/>
        <c:overlap val="-3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/>
            </a:pPr>
            <a:endParaRPr lang="fa-IR"/>
          </a:p>
        </c:txPr>
        <c:crossAx val="2094734552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7.7558000000000002E-2"/>
          <c:y val="0.914184"/>
          <c:w val="0.92244199999999998"/>
          <c:h val="8.58157999999999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>
              <a:latin typeface="Shabnam" panose="020B0603030804020204" pitchFamily="34" charset="-78"/>
              <a:cs typeface="Shabnam" panose="020B0603030804020204" pitchFamily="34" charset="-78"/>
            </a:defRPr>
          </a:pPr>
          <a:endParaRPr lang="fa-I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200"/>
      </a:pPr>
      <a:endParaRPr lang="fa-I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690900000000002E-2"/>
          <c:y val="6.5024100000000001E-2"/>
          <c:w val="0.90730900000000003"/>
          <c:h val="0.687127999999999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عنوان 1</c:v>
                </c:pt>
              </c:strCache>
            </c:strRef>
          </c:tx>
          <c:spPr>
            <a:solidFill>
              <a:srgbClr val="00AEE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27</c:v>
                </c:pt>
                <c:pt idx="1">
                  <c:v>36</c:v>
                </c:pt>
                <c:pt idx="2">
                  <c:v>63</c:v>
                </c:pt>
                <c:pt idx="3">
                  <c:v>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03-4960-A951-C3989724BDE3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عنوان 2</c:v>
                </c:pt>
              </c:strCache>
            </c:strRef>
          </c:tx>
          <c:spPr>
            <a:solidFill>
              <a:srgbClr val="0083AE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80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03-4960-A951-C3989724BDE3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عنوان 3</c:v>
                </c:pt>
              </c:strCache>
            </c:strRef>
          </c:tx>
          <c:spPr>
            <a:solidFill>
              <a:srgbClr val="CE926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24</c:v>
                </c:pt>
                <c:pt idx="1">
                  <c:v>12</c:v>
                </c:pt>
                <c:pt idx="2">
                  <c:v>45</c:v>
                </c:pt>
                <c:pt idx="3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203-4960-A951-C3989724BDE3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عنوان 4</c:v>
                </c:pt>
              </c:strCache>
            </c:strRef>
          </c:tx>
          <c:spPr>
            <a:solidFill>
              <a:srgbClr val="D2EEF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  <c:pt idx="0">
                  <c:v>13</c:v>
                </c:pt>
                <c:pt idx="1">
                  <c:v>10</c:v>
                </c:pt>
                <c:pt idx="2">
                  <c:v>19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203-4960-A951-C3989724BD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0"/>
        <c:overlap val="10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1300"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/>
            </a:pPr>
            <a:endParaRPr lang="fa-IR"/>
          </a:p>
        </c:txPr>
        <c:crossAx val="2094734552"/>
        <c:crosses val="autoZero"/>
        <c:crossBetween val="between"/>
        <c:majorUnit val="75"/>
        <c:minorUnit val="37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11577"/>
          <c:y val="0.92247599999999996"/>
          <c:w val="0.864537"/>
          <c:h val="7.7524099999999999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300">
              <a:latin typeface="Shabnam" panose="020B0603030804020204" pitchFamily="34" charset="-78"/>
              <a:cs typeface="Shabnam" panose="020B0603030804020204" pitchFamily="34" charset="-78"/>
            </a:defRPr>
          </a:pPr>
          <a:endParaRPr lang="fa-I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fa-I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268600000000004E-2"/>
          <c:y val="7.33158E-2"/>
          <c:w val="0.91913400000000001"/>
          <c:h val="0.688030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عنوان 1</c:v>
                </c:pt>
              </c:strCache>
            </c:strRef>
          </c:tx>
          <c:spPr>
            <a:solidFill>
              <a:srgbClr val="0083AE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3F-4AC7-9B10-1B1A7499BFE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عنوان 2</c:v>
                </c:pt>
              </c:strCache>
            </c:strRef>
          </c:tx>
          <c:spPr>
            <a:solidFill>
              <a:srgbClr val="CE926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3F-4AC7-9B10-1B1A7499BFE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عنوان 3</c:v>
                </c:pt>
              </c:strCache>
            </c:strRef>
          </c:tx>
          <c:spPr>
            <a:solidFill>
              <a:srgbClr val="D2EEF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49</c:v>
                </c:pt>
                <c:pt idx="2">
                  <c:v>75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3F-4AC7-9B10-1B1A7499BFEF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عنوان 4</c:v>
                </c:pt>
              </c:strCache>
            </c:strRef>
          </c:tx>
          <c:spPr>
            <a:solidFill>
              <a:srgbClr val="00AEE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  <c:pt idx="3">
                  <c:v>تیتر چهارم</c:v>
                </c:pt>
              </c:strCache>
            </c:strRef>
          </c:cat>
          <c:val>
            <c:numRef>
              <c:f>Sheet1!$B$5:$E$5</c:f>
              <c:numCache>
                <c:formatCode>General</c:formatCode>
                <c:ptCount val="4"/>
                <c:pt idx="0">
                  <c:v>9</c:v>
                </c:pt>
                <c:pt idx="1">
                  <c:v>53</c:v>
                </c:pt>
                <c:pt idx="2">
                  <c:v>89</c:v>
                </c:pt>
                <c:pt idx="3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E3F-4AC7-9B10-1B1A7499BF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0"/>
        <c:overlap val="-3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1300"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1400">
                <a:cs typeface="B Titr" panose="00000700000000000000" pitchFamily="2" charset="-78"/>
              </a:defRPr>
            </a:pPr>
            <a:endParaRPr lang="fa-IR"/>
          </a:p>
        </c:txPr>
        <c:crossAx val="2094734552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7.7558000000000002E-2"/>
          <c:y val="0.914184"/>
          <c:w val="0.92244199999999998"/>
          <c:h val="8.58157999999999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300">
              <a:latin typeface="Shabnam" panose="020B0603030804020204" pitchFamily="34" charset="-78"/>
              <a:cs typeface="Shabnam" panose="020B0603030804020204" pitchFamily="34" charset="-78"/>
            </a:defRPr>
          </a:pPr>
          <a:endParaRPr lang="fa-I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200"/>
      </a:pPr>
      <a:endParaRPr lang="fa-I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53000000000001"/>
          <c:y val="4.47848E-2"/>
          <c:w val="0.84390500000000002"/>
          <c:h val="0.780587999999999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عنوان 1</c:v>
                </c:pt>
              </c:strCache>
            </c:strRef>
          </c:tx>
          <c:spPr>
            <a:solidFill>
              <a:srgbClr val="D2EEFC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17</c:v>
                </c:pt>
                <c:pt idx="1">
                  <c:v>26</c:v>
                </c:pt>
                <c:pt idx="2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67-4AC7-B522-F81F1C4EC3F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عناون 2</c:v>
                </c:pt>
              </c:strCache>
            </c:strRef>
          </c:tx>
          <c:spPr>
            <a:solidFill>
              <a:srgbClr val="0083AE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12</c:v>
                </c:pt>
                <c:pt idx="1">
                  <c:v>27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67-4AC7-B522-F81F1C4EC3F5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عنوان 3</c:v>
                </c:pt>
              </c:strCache>
            </c:strRef>
          </c:tx>
          <c:spPr>
            <a:solidFill>
              <a:srgbClr val="CE926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11</c:v>
                </c:pt>
                <c:pt idx="1">
                  <c:v>35</c:v>
                </c:pt>
                <c:pt idx="2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167-4AC7-B522-F81F1C4EC3F5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عنوان 4</c:v>
                </c:pt>
              </c:strCache>
            </c:strRef>
          </c:tx>
          <c:spPr>
            <a:solidFill>
              <a:srgbClr val="00AEE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9</c:v>
                </c:pt>
                <c:pt idx="1">
                  <c:v>25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167-4AC7-B522-F81F1C4EC3F5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عنوان 5</c:v>
                </c:pt>
              </c:strCache>
            </c:strRef>
          </c:tx>
          <c:spPr>
            <a:solidFill>
              <a:srgbClr val="92D05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Sheet1!$B$1:$D$1</c:f>
              <c:strCache>
                <c:ptCount val="3"/>
                <c:pt idx="0">
                  <c:v>تیتر اول</c:v>
                </c:pt>
                <c:pt idx="1">
                  <c:v>تیتر دوم</c:v>
                </c:pt>
                <c:pt idx="2">
                  <c:v>تیتر سوم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3</c:v>
                </c:pt>
                <c:pt idx="1">
                  <c:v>15</c:v>
                </c:pt>
                <c:pt idx="2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167-4AC7-B522-F81F1C4EC3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-10"/>
        <c:axId val="2094734552"/>
        <c:axId val="2094734553"/>
      </c:barChart>
      <c:catAx>
        <c:axId val="2094734552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>
                <a:latin typeface="Shabnam" panose="020B0603030804020204" pitchFamily="34" charset="-78"/>
                <a:cs typeface="Shabnam" panose="020B0603030804020204" pitchFamily="34" charset="-78"/>
              </a:defRPr>
            </a:pPr>
            <a:endParaRPr lang="fa-I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t"/>
        <c:numFmt formatCode="General" sourceLinked="0"/>
        <c:majorTickMark val="none"/>
        <c:minorTickMark val="none"/>
        <c:tickLblPos val="high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/>
            </a:pPr>
            <a:endParaRPr lang="fa-IR"/>
          </a:p>
        </c:txPr>
        <c:crossAx val="2094734552"/>
        <c:crosses val="autoZero"/>
        <c:crossBetween val="between"/>
        <c:majorUnit val="15"/>
        <c:minorUnit val="7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9.5503000000000005E-2"/>
          <c:y val="0.94271499999999997"/>
          <c:w val="0.904497"/>
          <c:h val="5.7284799999999997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>
              <a:latin typeface="Shabnam" panose="020B0603030804020204" pitchFamily="34" charset="-78"/>
              <a:cs typeface="Shabnam" panose="020B0603030804020204" pitchFamily="34" charset="-78"/>
            </a:defRPr>
          </a:pPr>
          <a:endParaRPr lang="fa-I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fa-IR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3D9F196-7B03-4340-B2C0-C443D72309BE}" type="datetimeFigureOut">
              <a:rPr lang="fa-IR" smtClean="0"/>
              <a:t>27/03/1446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BB324DB-D36C-4FD2-B4A2-F5DE71595C4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7141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B324DB-D36C-4FD2-B4A2-F5DE71595C42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79371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048495-F68B-FCEA-1C03-8B3ADEF9D3A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1750040" cy="654727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9376604-0F4C-04A3-F43E-1097F145E8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"/>
              <a:ext cx="9462516" cy="652884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A18CACA-5A65-B642-3552-D1B00A12BDC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4"/>
            <a:stretch/>
          </p:blipFill>
          <p:spPr>
            <a:xfrm>
              <a:off x="9462516" y="0"/>
              <a:ext cx="2287524" cy="6547275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E692C28-DFDD-E529-617E-57F57CBBF6FF}"/>
              </a:ext>
            </a:extLst>
          </p:cNvPr>
          <p:cNvGrpSpPr/>
          <p:nvPr userDrawn="1"/>
        </p:nvGrpSpPr>
        <p:grpSpPr>
          <a:xfrm>
            <a:off x="370788" y="0"/>
            <a:ext cx="11450424" cy="3061354"/>
            <a:chOff x="370788" y="0"/>
            <a:chExt cx="11450424" cy="306135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F916BA0-04C6-15F6-C73C-56DE9415EC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4094" y="441396"/>
              <a:ext cx="2307118" cy="261592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271980F-7CEE-85B4-117B-03B0720CF4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8" y="441396"/>
              <a:ext cx="2335866" cy="261995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B97F2B4-9C42-3B3D-4B82-FD60C0031F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62874" y="0"/>
              <a:ext cx="758338" cy="262536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8D8CF54-CB91-C105-AA96-3790A3AB1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0788" y="0"/>
              <a:ext cx="758338" cy="26253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6132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21237" y="1071391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CC17220-B7A7-F57F-60F7-253F0A90B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21236" y="345809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D6D4CA9-C40E-15A3-4AE5-45095C04AB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79962" y="1071391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E527F46-6003-7123-68E5-D7BAA2C48CE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38687" y="1071391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63245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08928" y="1109049"/>
            <a:ext cx="4025140" cy="2473744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CC17220-B7A7-F57F-60F7-253F0A90B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25715" y="1109049"/>
            <a:ext cx="4025140" cy="2473744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9527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31408" y="704719"/>
            <a:ext cx="3592105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CC17220-B7A7-F57F-60F7-253F0A90B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59667" y="3360618"/>
            <a:ext cx="3592105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92118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70772" y="881246"/>
            <a:ext cx="9650455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CC17220-B7A7-F57F-60F7-253F0A90B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59667" y="3467552"/>
            <a:ext cx="3592105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6154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31408" y="704719"/>
            <a:ext cx="4550924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CC17220-B7A7-F57F-60F7-253F0A90B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71921" y="2923787"/>
            <a:ext cx="4688408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226340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5648" y="989136"/>
            <a:ext cx="4321880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5538ADE-DF7D-E438-3B2A-1DA07118DA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87403" y="989136"/>
            <a:ext cx="2537367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BF7F992-AE55-B3E3-A336-73C5F03BB2F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30073" y="1010023"/>
            <a:ext cx="2537367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4477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3957037-7A03-AC9F-4424-37DBC3E8CA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14936" y="993675"/>
            <a:ext cx="2988299" cy="1838379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75F00E4F-18CB-209B-3598-F3249B7149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14936" y="3429818"/>
            <a:ext cx="2988299" cy="1838379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BDC95AD9-67BA-CE43-3D13-F87A1ADE64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01147" y="993675"/>
            <a:ext cx="2988299" cy="1838379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AD4884E-E38E-8B8B-8786-39531DF543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01147" y="3429818"/>
            <a:ext cx="2988299" cy="1838379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E929540-EBD7-6A6A-2A23-338E257B879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87357" y="993675"/>
            <a:ext cx="2988299" cy="1838379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EC901BC-AFF8-12BC-F457-454C342CD03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87357" y="3429818"/>
            <a:ext cx="2988299" cy="1838379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15128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5648" y="989136"/>
            <a:ext cx="4321880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5538ADE-DF7D-E438-3B2A-1DA07118DA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87403" y="989136"/>
            <a:ext cx="2537367" cy="3115503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BF7F992-AE55-B3E3-A336-73C5F03BB2F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30073" y="1010022"/>
            <a:ext cx="2537367" cy="3998855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5531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5648" y="989135"/>
            <a:ext cx="4321880" cy="4453625"/>
          </a:xfrm>
          <a:prstGeom prst="snip1Rect">
            <a:avLst>
              <a:gd name="adj" fmla="val 14936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F5538ADE-DF7D-E438-3B2A-1DA07118DA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87403" y="989136"/>
            <a:ext cx="2537367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BF7F992-AE55-B3E3-A336-73C5F03BB2F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30073" y="1010023"/>
            <a:ext cx="2537367" cy="2207612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6842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0E20DF7-54A7-B078-CB2D-53289A3009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08264" y="974517"/>
            <a:ext cx="4391025" cy="2166937"/>
          </a:xfrm>
          <a:prstGeom prst="roundRect">
            <a:avLst>
              <a:gd name="adj" fmla="val 10416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FAC636D-28D8-3BE6-FDF0-8680AE160A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08264" y="3406163"/>
            <a:ext cx="4391025" cy="2166937"/>
          </a:xfrm>
          <a:prstGeom prst="roundRect">
            <a:avLst>
              <a:gd name="adj" fmla="val 10416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3516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C048495-F68B-FCEA-1C03-8B3ADEF9D3A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1750040" cy="654727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9376604-0F4C-04A3-F43E-1097F145E8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"/>
              <a:ext cx="9462516" cy="652884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A18CACA-5A65-B642-3552-D1B00A12BDC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alphaModFix amt="3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4"/>
            <a:stretch/>
          </p:blipFill>
          <p:spPr>
            <a:xfrm>
              <a:off x="9462516" y="0"/>
              <a:ext cx="2287524" cy="6547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13750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04165A2-0F15-5BDF-2A1E-14DAF5ADA23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04740" y="1174760"/>
            <a:ext cx="2494317" cy="2494317"/>
          </a:xfrm>
          <a:prstGeom prst="roundRect">
            <a:avLst>
              <a:gd name="adj" fmla="val 50000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97041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96B9B36-E8B9-5207-67FD-04469D463235}"/>
              </a:ext>
            </a:extLst>
          </p:cNvPr>
          <p:cNvSpPr/>
          <p:nvPr userDrawn="1"/>
        </p:nvSpPr>
        <p:spPr>
          <a:xfrm>
            <a:off x="1834718" y="1221516"/>
            <a:ext cx="8513228" cy="2008545"/>
          </a:xfrm>
          <a:prstGeom prst="roundRect">
            <a:avLst>
              <a:gd name="adj" fmla="val 7546"/>
            </a:avLst>
          </a:prstGeom>
          <a:solidFill>
            <a:srgbClr val="D2E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42E43FA-3221-6BE1-16FD-00BF6670913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23401" y="1332819"/>
            <a:ext cx="3873500" cy="1785938"/>
          </a:xfrm>
          <a:prstGeom prst="roundRect">
            <a:avLst>
              <a:gd name="adj" fmla="val 4737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0D068F7E-658C-6A70-1672-C611036586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8881" y="1332819"/>
            <a:ext cx="3873500" cy="1785938"/>
          </a:xfrm>
          <a:prstGeom prst="roundRect">
            <a:avLst>
              <a:gd name="adj" fmla="val 4737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435D3F31-B6EA-DF01-5E5C-AD95E9ACDA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83655" y="4159159"/>
            <a:ext cx="1237049" cy="1243745"/>
          </a:xfrm>
          <a:prstGeom prst="roundRect">
            <a:avLst>
              <a:gd name="adj" fmla="val 4737"/>
            </a:avLst>
          </a:prstGeom>
          <a:ln w="38100">
            <a:solidFill>
              <a:srgbClr val="00AEEF"/>
            </a:solidFill>
          </a:ln>
        </p:spPr>
        <p:txBody>
          <a:bodyPr/>
          <a:lstStyle/>
          <a:p>
            <a:endParaRPr lang="fa-IR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34A726BB-7A1D-2F49-DD5B-8DD40FDF64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8881" y="4159159"/>
            <a:ext cx="1237049" cy="1243745"/>
          </a:xfrm>
          <a:prstGeom prst="roundRect">
            <a:avLst>
              <a:gd name="adj" fmla="val 4737"/>
            </a:avLst>
          </a:prstGeom>
          <a:ln w="38100">
            <a:solidFill>
              <a:srgbClr val="00AEEF"/>
            </a:solidFill>
          </a:ln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226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18099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21237" y="10682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CC17220-B7A7-F57F-60F7-253F0A90B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0791" y="10682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D6D4CA9-C40E-15A3-4AE5-45095C04AB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0345" y="10682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CA87C226-EBA8-FDB2-072B-7441EE40A65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21237" y="3552830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C5C8EA1-B244-691A-569F-805B51A95D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40791" y="3552830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6908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52559" y="1068243"/>
            <a:ext cx="3452152" cy="3876620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D6D4CA9-C40E-15A3-4AE5-45095C04AB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91667" y="1068242"/>
            <a:ext cx="3452152" cy="3876621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8679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3F0F7AD-7EAE-60E2-B165-B73FD986A26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81035" y="9883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B0883EF-2955-9963-8280-6A2D16A034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00589" y="988342"/>
            <a:ext cx="6520786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7803A18D-F17E-4C7D-4541-EA17965F1FE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81034" y="3472853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B14B9CA-ADD3-0EC1-1751-BDB57E8DCC3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00589" y="3472853"/>
            <a:ext cx="6520786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2515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21237" y="10682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D6D4CA9-C40E-15A3-4AE5-45095C04AB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0345" y="10682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C5C8EA1-B244-691A-569F-805B51A95D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40791" y="3552830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279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21237" y="10682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CC17220-B7A7-F57F-60F7-253F0A90B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0791" y="1068242"/>
            <a:ext cx="6329972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CA87C226-EBA8-FDB2-072B-7441EE40A65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21237" y="3552830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C5C8EA1-B244-691A-569F-805B51A95DB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40791" y="3552830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0203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D2E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937F83-0934-939B-E6F0-B3270F370929}"/>
              </a:ext>
            </a:extLst>
          </p:cNvPr>
          <p:cNvGrpSpPr/>
          <p:nvPr userDrawn="1"/>
        </p:nvGrpSpPr>
        <p:grpSpPr>
          <a:xfrm>
            <a:off x="646527" y="436855"/>
            <a:ext cx="10898946" cy="6042474"/>
            <a:chOff x="133815" y="122663"/>
            <a:chExt cx="11887200" cy="6590371"/>
          </a:xfrm>
        </p:grpSpPr>
        <p:sp>
          <p:nvSpPr>
            <p:cNvPr id="7" name="Rectangle: Single Corner Rounded 6">
              <a:extLst>
                <a:ext uri="{FF2B5EF4-FFF2-40B4-BE49-F238E27FC236}">
                  <a16:creationId xmlns:a16="http://schemas.microsoft.com/office/drawing/2014/main" id="{0E3B6D79-33DF-D560-721A-92F2FFF99D9F}"/>
                </a:ext>
              </a:extLst>
            </p:cNvPr>
            <p:cNvSpPr/>
            <p:nvPr userDrawn="1"/>
          </p:nvSpPr>
          <p:spPr>
            <a:xfrm flipH="1">
              <a:off x="133815" y="122663"/>
              <a:ext cx="11887200" cy="6590371"/>
            </a:xfrm>
            <a:prstGeom prst="round1Rect">
              <a:avLst>
                <a:gd name="adj" fmla="val 12437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: Single Corner Rounded 7">
              <a:extLst>
                <a:ext uri="{FF2B5EF4-FFF2-40B4-BE49-F238E27FC236}">
                  <a16:creationId xmlns:a16="http://schemas.microsoft.com/office/drawing/2014/main" id="{7643AF98-83D4-589C-D5BE-35D09D9517D5}"/>
                </a:ext>
              </a:extLst>
            </p:cNvPr>
            <p:cNvSpPr/>
            <p:nvPr userDrawn="1"/>
          </p:nvSpPr>
          <p:spPr>
            <a:xfrm flipH="1">
              <a:off x="223518" y="190142"/>
              <a:ext cx="11714481" cy="6457395"/>
            </a:xfrm>
            <a:prstGeom prst="round1Rect">
              <a:avLst>
                <a:gd name="adj" fmla="val 11336"/>
              </a:avLst>
            </a:prstGeom>
            <a:solidFill>
              <a:schemeClr val="bg1"/>
            </a:solidFill>
            <a:ln w="12700">
              <a:solidFill>
                <a:srgbClr val="857F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0A2F075-1104-9D9C-1241-128C2BDCB7DF}"/>
              </a:ext>
            </a:extLst>
          </p:cNvPr>
          <p:cNvSpPr/>
          <p:nvPr userDrawn="1"/>
        </p:nvSpPr>
        <p:spPr>
          <a:xfrm>
            <a:off x="5958447" y="65647"/>
            <a:ext cx="4806010" cy="801394"/>
          </a:xfrm>
          <a:custGeom>
            <a:avLst/>
            <a:gdLst>
              <a:gd name="connsiteX0" fmla="*/ 400697 w 4806010"/>
              <a:gd name="connsiteY0" fmla="*/ 0 h 801394"/>
              <a:gd name="connsiteX1" fmla="*/ 515701 w 4806010"/>
              <a:gd name="connsiteY1" fmla="*/ 123050 h 801394"/>
              <a:gd name="connsiteX2" fmla="*/ 544637 w 4806010"/>
              <a:gd name="connsiteY2" fmla="*/ 122072 h 801394"/>
              <a:gd name="connsiteX3" fmla="*/ 569675 w 4806010"/>
              <a:gd name="connsiteY3" fmla="*/ 119548 h 801394"/>
              <a:gd name="connsiteX4" fmla="*/ 619322 w 4806010"/>
              <a:gd name="connsiteY4" fmla="*/ 119548 h 801394"/>
              <a:gd name="connsiteX5" fmla="*/ 684033 w 4806010"/>
              <a:gd name="connsiteY5" fmla="*/ 117361 h 801394"/>
              <a:gd name="connsiteX6" fmla="*/ 683959 w 4806010"/>
              <a:gd name="connsiteY6" fmla="*/ 119548 h 801394"/>
              <a:gd name="connsiteX7" fmla="*/ 4524359 w 4806010"/>
              <a:gd name="connsiteY7" fmla="*/ 119548 h 801394"/>
              <a:gd name="connsiteX8" fmla="*/ 4806010 w 4806010"/>
              <a:gd name="connsiteY8" fmla="*/ 401199 h 801394"/>
              <a:gd name="connsiteX9" fmla="*/ 4806009 w 4806010"/>
              <a:gd name="connsiteY9" fmla="*/ 401199 h 801394"/>
              <a:gd name="connsiteX10" fmla="*/ 4524358 w 4806010"/>
              <a:gd name="connsiteY10" fmla="*/ 682850 h 801394"/>
              <a:gd name="connsiteX11" fmla="*/ 683993 w 4806010"/>
              <a:gd name="connsiteY11" fmla="*/ 682849 h 801394"/>
              <a:gd name="connsiteX12" fmla="*/ 684033 w 4806010"/>
              <a:gd name="connsiteY12" fmla="*/ 684033 h 801394"/>
              <a:gd name="connsiteX13" fmla="*/ 649001 w 4806010"/>
              <a:gd name="connsiteY13" fmla="*/ 682849 h 801394"/>
              <a:gd name="connsiteX14" fmla="*/ 569675 w 4806010"/>
              <a:gd name="connsiteY14" fmla="*/ 682849 h 801394"/>
              <a:gd name="connsiteX15" fmla="*/ 529669 w 4806010"/>
              <a:gd name="connsiteY15" fmla="*/ 678816 h 801394"/>
              <a:gd name="connsiteX16" fmla="*/ 515701 w 4806010"/>
              <a:gd name="connsiteY16" fmla="*/ 678344 h 801394"/>
              <a:gd name="connsiteX17" fmla="*/ 400697 w 4806010"/>
              <a:gd name="connsiteY17" fmla="*/ 801394 h 801394"/>
              <a:gd name="connsiteX18" fmla="*/ 285693 w 4806010"/>
              <a:gd name="connsiteY18" fmla="*/ 678344 h 801394"/>
              <a:gd name="connsiteX19" fmla="*/ 117361 w 4806010"/>
              <a:gd name="connsiteY19" fmla="*/ 684033 h 801394"/>
              <a:gd name="connsiteX20" fmla="*/ 123050 w 4806010"/>
              <a:gd name="connsiteY20" fmla="*/ 515701 h 801394"/>
              <a:gd name="connsiteX21" fmla="*/ 0 w 4806010"/>
              <a:gd name="connsiteY21" fmla="*/ 400697 h 801394"/>
              <a:gd name="connsiteX22" fmla="*/ 123050 w 4806010"/>
              <a:gd name="connsiteY22" fmla="*/ 285693 h 801394"/>
              <a:gd name="connsiteX23" fmla="*/ 117361 w 4806010"/>
              <a:gd name="connsiteY23" fmla="*/ 117361 h 801394"/>
              <a:gd name="connsiteX24" fmla="*/ 285693 w 4806010"/>
              <a:gd name="connsiteY24" fmla="*/ 123050 h 80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806010" h="801394">
                <a:moveTo>
                  <a:pt x="400697" y="0"/>
                </a:moveTo>
                <a:lnTo>
                  <a:pt x="515701" y="123050"/>
                </a:lnTo>
                <a:lnTo>
                  <a:pt x="544637" y="122072"/>
                </a:lnTo>
                <a:lnTo>
                  <a:pt x="569675" y="119548"/>
                </a:lnTo>
                <a:lnTo>
                  <a:pt x="619322" y="119548"/>
                </a:lnTo>
                <a:lnTo>
                  <a:pt x="684033" y="117361"/>
                </a:lnTo>
                <a:lnTo>
                  <a:pt x="683959" y="119548"/>
                </a:lnTo>
                <a:lnTo>
                  <a:pt x="4524359" y="119548"/>
                </a:lnTo>
                <a:cubicBezTo>
                  <a:pt x="4679911" y="119548"/>
                  <a:pt x="4806010" y="245647"/>
                  <a:pt x="4806010" y="401199"/>
                </a:cubicBezTo>
                <a:lnTo>
                  <a:pt x="4806009" y="401199"/>
                </a:lnTo>
                <a:cubicBezTo>
                  <a:pt x="4806009" y="556751"/>
                  <a:pt x="4679910" y="682850"/>
                  <a:pt x="4524358" y="682850"/>
                </a:cubicBezTo>
                <a:lnTo>
                  <a:pt x="683993" y="682849"/>
                </a:lnTo>
                <a:lnTo>
                  <a:pt x="684033" y="684033"/>
                </a:lnTo>
                <a:lnTo>
                  <a:pt x="649001" y="682849"/>
                </a:lnTo>
                <a:lnTo>
                  <a:pt x="569675" y="682849"/>
                </a:lnTo>
                <a:lnTo>
                  <a:pt x="529669" y="678816"/>
                </a:lnTo>
                <a:lnTo>
                  <a:pt x="515701" y="678344"/>
                </a:lnTo>
                <a:lnTo>
                  <a:pt x="400697" y="801394"/>
                </a:lnTo>
                <a:lnTo>
                  <a:pt x="285693" y="678344"/>
                </a:lnTo>
                <a:lnTo>
                  <a:pt x="117361" y="684033"/>
                </a:lnTo>
                <a:lnTo>
                  <a:pt x="123050" y="515701"/>
                </a:lnTo>
                <a:lnTo>
                  <a:pt x="0" y="400697"/>
                </a:lnTo>
                <a:lnTo>
                  <a:pt x="123050" y="285693"/>
                </a:lnTo>
                <a:lnTo>
                  <a:pt x="117361" y="117361"/>
                </a:lnTo>
                <a:lnTo>
                  <a:pt x="285693" y="12305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DBA33FB-D280-2526-953B-9055158015BB}"/>
              </a:ext>
            </a:extLst>
          </p:cNvPr>
          <p:cNvSpPr/>
          <p:nvPr userDrawn="1"/>
        </p:nvSpPr>
        <p:spPr>
          <a:xfrm>
            <a:off x="6025122" y="129136"/>
            <a:ext cx="4692755" cy="677307"/>
          </a:xfrm>
          <a:custGeom>
            <a:avLst/>
            <a:gdLst>
              <a:gd name="connsiteX0" fmla="*/ 338653 w 4692755"/>
              <a:gd name="connsiteY0" fmla="*/ 0 h 677307"/>
              <a:gd name="connsiteX1" fmla="*/ 435850 w 4692755"/>
              <a:gd name="connsiteY1" fmla="*/ 103997 h 677307"/>
              <a:gd name="connsiteX2" fmla="*/ 460306 w 4692755"/>
              <a:gd name="connsiteY2" fmla="*/ 103171 h 677307"/>
              <a:gd name="connsiteX3" fmla="*/ 481467 w 4692755"/>
              <a:gd name="connsiteY3" fmla="*/ 101037 h 677307"/>
              <a:gd name="connsiteX4" fmla="*/ 523427 w 4692755"/>
              <a:gd name="connsiteY4" fmla="*/ 101037 h 677307"/>
              <a:gd name="connsiteX5" fmla="*/ 578118 w 4692755"/>
              <a:gd name="connsiteY5" fmla="*/ 99189 h 677307"/>
              <a:gd name="connsiteX6" fmla="*/ 578055 w 4692755"/>
              <a:gd name="connsiteY6" fmla="*/ 101037 h 677307"/>
              <a:gd name="connsiteX7" fmla="*/ 3823812 w 4692755"/>
              <a:gd name="connsiteY7" fmla="*/ 101037 h 677307"/>
              <a:gd name="connsiteX8" fmla="*/ 3830802 w 4692755"/>
              <a:gd name="connsiteY8" fmla="*/ 101742 h 677307"/>
              <a:gd name="connsiteX9" fmla="*/ 4453382 w 4692755"/>
              <a:gd name="connsiteY9" fmla="*/ 101742 h 677307"/>
              <a:gd name="connsiteX10" fmla="*/ 4692755 w 4692755"/>
              <a:gd name="connsiteY10" fmla="*/ 341115 h 677307"/>
              <a:gd name="connsiteX11" fmla="*/ 4692754 w 4692755"/>
              <a:gd name="connsiteY11" fmla="*/ 341115 h 677307"/>
              <a:gd name="connsiteX12" fmla="*/ 4453381 w 4692755"/>
              <a:gd name="connsiteY12" fmla="*/ 580488 h 677307"/>
              <a:gd name="connsiteX13" fmla="*/ 3109145 w 4692755"/>
              <a:gd name="connsiteY13" fmla="*/ 580487 h 677307"/>
              <a:gd name="connsiteX14" fmla="*/ 3075726 w 4692755"/>
              <a:gd name="connsiteY14" fmla="*/ 577118 h 677307"/>
              <a:gd name="connsiteX15" fmla="*/ 578084 w 4692755"/>
              <a:gd name="connsiteY15" fmla="*/ 577117 h 677307"/>
              <a:gd name="connsiteX16" fmla="*/ 578118 w 4692755"/>
              <a:gd name="connsiteY16" fmla="*/ 578118 h 677307"/>
              <a:gd name="connsiteX17" fmla="*/ 548510 w 4692755"/>
              <a:gd name="connsiteY17" fmla="*/ 577117 h 677307"/>
              <a:gd name="connsiteX18" fmla="*/ 481467 w 4692755"/>
              <a:gd name="connsiteY18" fmla="*/ 577117 h 677307"/>
              <a:gd name="connsiteX19" fmla="*/ 447655 w 4692755"/>
              <a:gd name="connsiteY19" fmla="*/ 573709 h 677307"/>
              <a:gd name="connsiteX20" fmla="*/ 435850 w 4692755"/>
              <a:gd name="connsiteY20" fmla="*/ 573310 h 677307"/>
              <a:gd name="connsiteX21" fmla="*/ 338653 w 4692755"/>
              <a:gd name="connsiteY21" fmla="*/ 677307 h 677307"/>
              <a:gd name="connsiteX22" fmla="*/ 241456 w 4692755"/>
              <a:gd name="connsiteY22" fmla="*/ 573310 h 677307"/>
              <a:gd name="connsiteX23" fmla="*/ 99189 w 4692755"/>
              <a:gd name="connsiteY23" fmla="*/ 578118 h 677307"/>
              <a:gd name="connsiteX24" fmla="*/ 103997 w 4692755"/>
              <a:gd name="connsiteY24" fmla="*/ 435850 h 677307"/>
              <a:gd name="connsiteX25" fmla="*/ 0 w 4692755"/>
              <a:gd name="connsiteY25" fmla="*/ 338654 h 677307"/>
              <a:gd name="connsiteX26" fmla="*/ 103997 w 4692755"/>
              <a:gd name="connsiteY26" fmla="*/ 241457 h 677307"/>
              <a:gd name="connsiteX27" fmla="*/ 99189 w 4692755"/>
              <a:gd name="connsiteY27" fmla="*/ 99189 h 677307"/>
              <a:gd name="connsiteX28" fmla="*/ 241456 w 4692755"/>
              <a:gd name="connsiteY28" fmla="*/ 103997 h 677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692755" h="677307">
                <a:moveTo>
                  <a:pt x="338653" y="0"/>
                </a:moveTo>
                <a:lnTo>
                  <a:pt x="435850" y="103997"/>
                </a:lnTo>
                <a:lnTo>
                  <a:pt x="460306" y="103171"/>
                </a:lnTo>
                <a:lnTo>
                  <a:pt x="481467" y="101037"/>
                </a:lnTo>
                <a:lnTo>
                  <a:pt x="523427" y="101037"/>
                </a:lnTo>
                <a:lnTo>
                  <a:pt x="578118" y="99189"/>
                </a:lnTo>
                <a:lnTo>
                  <a:pt x="578055" y="101037"/>
                </a:lnTo>
                <a:lnTo>
                  <a:pt x="3823812" y="101037"/>
                </a:lnTo>
                <a:lnTo>
                  <a:pt x="3830802" y="101742"/>
                </a:lnTo>
                <a:lnTo>
                  <a:pt x="4453382" y="101742"/>
                </a:lnTo>
                <a:cubicBezTo>
                  <a:pt x="4585584" y="101742"/>
                  <a:pt x="4692755" y="208913"/>
                  <a:pt x="4692755" y="341115"/>
                </a:cubicBezTo>
                <a:lnTo>
                  <a:pt x="4692754" y="341115"/>
                </a:lnTo>
                <a:cubicBezTo>
                  <a:pt x="4692754" y="473317"/>
                  <a:pt x="4585583" y="580488"/>
                  <a:pt x="4453381" y="580488"/>
                </a:cubicBezTo>
                <a:lnTo>
                  <a:pt x="3109145" y="580487"/>
                </a:lnTo>
                <a:lnTo>
                  <a:pt x="3075726" y="577118"/>
                </a:lnTo>
                <a:lnTo>
                  <a:pt x="578084" y="577117"/>
                </a:lnTo>
                <a:lnTo>
                  <a:pt x="578118" y="578118"/>
                </a:lnTo>
                <a:lnTo>
                  <a:pt x="548510" y="577117"/>
                </a:lnTo>
                <a:lnTo>
                  <a:pt x="481467" y="577117"/>
                </a:lnTo>
                <a:lnTo>
                  <a:pt x="447655" y="573709"/>
                </a:lnTo>
                <a:lnTo>
                  <a:pt x="435850" y="573310"/>
                </a:lnTo>
                <a:lnTo>
                  <a:pt x="338653" y="677307"/>
                </a:lnTo>
                <a:lnTo>
                  <a:pt x="241456" y="573310"/>
                </a:lnTo>
                <a:lnTo>
                  <a:pt x="99189" y="578118"/>
                </a:lnTo>
                <a:lnTo>
                  <a:pt x="103997" y="435850"/>
                </a:lnTo>
                <a:lnTo>
                  <a:pt x="0" y="338654"/>
                </a:lnTo>
                <a:lnTo>
                  <a:pt x="103997" y="241457"/>
                </a:lnTo>
                <a:lnTo>
                  <a:pt x="99189" y="99189"/>
                </a:lnTo>
                <a:lnTo>
                  <a:pt x="241456" y="103997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57F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D4CE6C6-F95F-B8FF-6A13-FF06DA3707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35700" y="278276"/>
            <a:ext cx="515155" cy="376136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337866AC-0198-76C2-B654-DDE9A6549821}"/>
              </a:ext>
            </a:extLst>
          </p:cNvPr>
          <p:cNvGrpSpPr/>
          <p:nvPr userDrawn="1"/>
        </p:nvGrpSpPr>
        <p:grpSpPr>
          <a:xfrm>
            <a:off x="731519" y="5894771"/>
            <a:ext cx="8186141" cy="72500"/>
            <a:chOff x="1500326" y="4856085"/>
            <a:chExt cx="6569476" cy="72500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64BA7FD-66F5-BDD0-5B99-DA28ABADBF5F}"/>
                </a:ext>
              </a:extLst>
            </p:cNvPr>
            <p:cNvCxnSpPr/>
            <p:nvPr userDrawn="1"/>
          </p:nvCxnSpPr>
          <p:spPr>
            <a:xfrm>
              <a:off x="1500326" y="48560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551644D-6312-D0A2-09C5-203B113367D4}"/>
                </a:ext>
              </a:extLst>
            </p:cNvPr>
            <p:cNvCxnSpPr/>
            <p:nvPr userDrawn="1"/>
          </p:nvCxnSpPr>
          <p:spPr>
            <a:xfrm>
              <a:off x="1500326" y="4928585"/>
              <a:ext cx="6569476" cy="0"/>
            </a:xfrm>
            <a:prstGeom prst="line">
              <a:avLst/>
            </a:prstGeom>
            <a:ln w="12700">
              <a:solidFill>
                <a:srgbClr val="857FB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3EA1ADC6-27E8-BD70-19F1-005A0227ECB5}"/>
              </a:ext>
            </a:extLst>
          </p:cNvPr>
          <p:cNvSpPr/>
          <p:nvPr userDrawn="1"/>
        </p:nvSpPr>
        <p:spPr>
          <a:xfrm>
            <a:off x="682298" y="5901399"/>
            <a:ext cx="68030" cy="59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50922F2-F13D-1958-1C57-483AF94E0764}"/>
              </a:ext>
            </a:extLst>
          </p:cNvPr>
          <p:cNvGrpSpPr/>
          <p:nvPr userDrawn="1"/>
        </p:nvGrpSpPr>
        <p:grpSpPr>
          <a:xfrm>
            <a:off x="8877738" y="5568230"/>
            <a:ext cx="1761052" cy="730152"/>
            <a:chOff x="6792488" y="5568230"/>
            <a:chExt cx="1761052" cy="730152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FFF1702-C152-A032-30EC-E96A0EF2C615}"/>
                </a:ext>
              </a:extLst>
            </p:cNvPr>
            <p:cNvGrpSpPr/>
            <p:nvPr userDrawn="1"/>
          </p:nvGrpSpPr>
          <p:grpSpPr>
            <a:xfrm>
              <a:off x="7271278" y="5568230"/>
              <a:ext cx="790744" cy="730152"/>
              <a:chOff x="7271278" y="5568230"/>
              <a:chExt cx="790744" cy="730152"/>
            </a:xfrm>
          </p:grpSpPr>
          <p:sp>
            <p:nvSpPr>
              <p:cNvPr id="40" name="Google Shape;2869;p58">
                <a:extLst>
                  <a:ext uri="{FF2B5EF4-FFF2-40B4-BE49-F238E27FC236}">
                    <a16:creationId xmlns:a16="http://schemas.microsoft.com/office/drawing/2014/main" id="{E2E73C8C-57F2-D920-3D87-CB1C85F2CB93}"/>
                  </a:ext>
                </a:extLst>
              </p:cNvPr>
              <p:cNvSpPr/>
              <p:nvPr userDrawn="1"/>
            </p:nvSpPr>
            <p:spPr>
              <a:xfrm rot="5400000">
                <a:off x="7301574" y="5537934"/>
                <a:ext cx="730152" cy="790744"/>
              </a:xfrm>
              <a:custGeom>
                <a:avLst/>
                <a:gdLst/>
                <a:ahLst/>
                <a:cxnLst/>
                <a:rect l="l" t="t" r="r" b="b"/>
                <a:pathLst>
                  <a:path w="63914" h="69218" extrusionOk="0">
                    <a:moveTo>
                      <a:pt x="31961" y="355"/>
                    </a:moveTo>
                    <a:cubicBezTo>
                      <a:pt x="32875" y="1318"/>
                      <a:pt x="34421" y="2608"/>
                      <a:pt x="36685" y="3499"/>
                    </a:cubicBezTo>
                    <a:cubicBezTo>
                      <a:pt x="38035" y="4034"/>
                      <a:pt x="38629" y="5449"/>
                      <a:pt x="38748" y="5971"/>
                    </a:cubicBezTo>
                    <a:lnTo>
                      <a:pt x="38748" y="7535"/>
                    </a:lnTo>
                    <a:cubicBezTo>
                      <a:pt x="38748" y="7576"/>
                      <a:pt x="38772" y="7617"/>
                      <a:pt x="38801" y="7647"/>
                    </a:cubicBezTo>
                    <a:cubicBezTo>
                      <a:pt x="38830" y="7667"/>
                      <a:pt x="38869" y="7679"/>
                      <a:pt x="38904" y="7679"/>
                    </a:cubicBezTo>
                    <a:cubicBezTo>
                      <a:pt x="38912" y="7679"/>
                      <a:pt x="38919" y="7678"/>
                      <a:pt x="38926" y="7677"/>
                    </a:cubicBezTo>
                    <a:lnTo>
                      <a:pt x="40341" y="7362"/>
                    </a:lnTo>
                    <a:cubicBezTo>
                      <a:pt x="40965" y="7223"/>
                      <a:pt x="41584" y="7156"/>
                      <a:pt x="42189" y="7156"/>
                    </a:cubicBezTo>
                    <a:cubicBezTo>
                      <a:pt x="46520" y="7156"/>
                      <a:pt x="50191" y="10546"/>
                      <a:pt x="50546" y="14864"/>
                    </a:cubicBezTo>
                    <a:lnTo>
                      <a:pt x="50635" y="15898"/>
                    </a:lnTo>
                    <a:cubicBezTo>
                      <a:pt x="50640" y="15975"/>
                      <a:pt x="50700" y="16028"/>
                      <a:pt x="50777" y="16034"/>
                    </a:cubicBezTo>
                    <a:lnTo>
                      <a:pt x="51811" y="16063"/>
                    </a:lnTo>
                    <a:cubicBezTo>
                      <a:pt x="56400" y="16189"/>
                      <a:pt x="59997" y="19874"/>
                      <a:pt x="59997" y="24463"/>
                    </a:cubicBezTo>
                    <a:cubicBezTo>
                      <a:pt x="59997" y="25134"/>
                      <a:pt x="59901" y="25835"/>
                      <a:pt x="59723" y="26542"/>
                    </a:cubicBezTo>
                    <a:lnTo>
                      <a:pt x="59533" y="27297"/>
                    </a:lnTo>
                    <a:cubicBezTo>
                      <a:pt x="59514" y="27351"/>
                      <a:pt x="59539" y="27417"/>
                      <a:pt x="59586" y="27452"/>
                    </a:cubicBezTo>
                    <a:lnTo>
                      <a:pt x="60211" y="27916"/>
                    </a:lnTo>
                    <a:cubicBezTo>
                      <a:pt x="62380" y="29521"/>
                      <a:pt x="63621" y="31981"/>
                      <a:pt x="63621" y="34667"/>
                    </a:cubicBezTo>
                    <a:cubicBezTo>
                      <a:pt x="63621" y="37336"/>
                      <a:pt x="62386" y="39791"/>
                      <a:pt x="60233" y="41402"/>
                    </a:cubicBezTo>
                    <a:lnTo>
                      <a:pt x="59616" y="41860"/>
                    </a:lnTo>
                    <a:cubicBezTo>
                      <a:pt x="59569" y="41895"/>
                      <a:pt x="59550" y="41954"/>
                      <a:pt x="59563" y="42014"/>
                    </a:cubicBezTo>
                    <a:lnTo>
                      <a:pt x="59747" y="42757"/>
                    </a:lnTo>
                    <a:cubicBezTo>
                      <a:pt x="59912" y="43435"/>
                      <a:pt x="59997" y="44106"/>
                      <a:pt x="59997" y="44754"/>
                    </a:cubicBezTo>
                    <a:cubicBezTo>
                      <a:pt x="59997" y="49081"/>
                      <a:pt x="56751" y="52682"/>
                      <a:pt x="52448" y="53122"/>
                    </a:cubicBezTo>
                    <a:lnTo>
                      <a:pt x="52020" y="53164"/>
                    </a:lnTo>
                    <a:cubicBezTo>
                      <a:pt x="51984" y="53170"/>
                      <a:pt x="51954" y="53182"/>
                      <a:pt x="51931" y="53212"/>
                    </a:cubicBezTo>
                    <a:lnTo>
                      <a:pt x="51633" y="53527"/>
                    </a:lnTo>
                    <a:cubicBezTo>
                      <a:pt x="51348" y="53824"/>
                      <a:pt x="51087" y="54092"/>
                      <a:pt x="50832" y="54341"/>
                    </a:cubicBezTo>
                    <a:lnTo>
                      <a:pt x="50563" y="54608"/>
                    </a:lnTo>
                    <a:cubicBezTo>
                      <a:pt x="50541" y="54627"/>
                      <a:pt x="50522" y="54655"/>
                      <a:pt x="50516" y="54685"/>
                    </a:cubicBezTo>
                    <a:lnTo>
                      <a:pt x="50456" y="55060"/>
                    </a:lnTo>
                    <a:cubicBezTo>
                      <a:pt x="49767" y="59113"/>
                      <a:pt x="46284" y="62061"/>
                      <a:pt x="42171" y="62061"/>
                    </a:cubicBezTo>
                    <a:cubicBezTo>
                      <a:pt x="41571" y="62061"/>
                      <a:pt x="40953" y="61990"/>
                      <a:pt x="40341" y="61853"/>
                    </a:cubicBezTo>
                    <a:lnTo>
                      <a:pt x="38926" y="61538"/>
                    </a:lnTo>
                    <a:cubicBezTo>
                      <a:pt x="38916" y="61535"/>
                      <a:pt x="38904" y="61534"/>
                      <a:pt x="38893" y="61534"/>
                    </a:cubicBezTo>
                    <a:cubicBezTo>
                      <a:pt x="38861" y="61534"/>
                      <a:pt x="38827" y="61546"/>
                      <a:pt x="38801" y="61568"/>
                    </a:cubicBezTo>
                    <a:cubicBezTo>
                      <a:pt x="38772" y="61592"/>
                      <a:pt x="38748" y="61633"/>
                      <a:pt x="38748" y="61681"/>
                    </a:cubicBezTo>
                    <a:lnTo>
                      <a:pt x="38748" y="63244"/>
                    </a:lnTo>
                    <a:cubicBezTo>
                      <a:pt x="38629" y="63767"/>
                      <a:pt x="38035" y="65175"/>
                      <a:pt x="36685" y="65710"/>
                    </a:cubicBezTo>
                    <a:cubicBezTo>
                      <a:pt x="34421" y="66609"/>
                      <a:pt x="32875" y="67893"/>
                      <a:pt x="31961" y="68856"/>
                    </a:cubicBezTo>
                    <a:cubicBezTo>
                      <a:pt x="31039" y="67893"/>
                      <a:pt x="29500" y="66609"/>
                      <a:pt x="27235" y="65710"/>
                    </a:cubicBezTo>
                    <a:cubicBezTo>
                      <a:pt x="25880" y="65182"/>
                      <a:pt x="25292" y="63762"/>
                      <a:pt x="25166" y="63244"/>
                    </a:cubicBezTo>
                    <a:lnTo>
                      <a:pt x="25166" y="61681"/>
                    </a:lnTo>
                    <a:cubicBezTo>
                      <a:pt x="25166" y="61633"/>
                      <a:pt x="25149" y="61592"/>
                      <a:pt x="25114" y="61568"/>
                    </a:cubicBezTo>
                    <a:cubicBezTo>
                      <a:pt x="25087" y="61546"/>
                      <a:pt x="25057" y="61534"/>
                      <a:pt x="25026" y="61534"/>
                    </a:cubicBezTo>
                    <a:cubicBezTo>
                      <a:pt x="25015" y="61534"/>
                      <a:pt x="25004" y="61535"/>
                      <a:pt x="24994" y="61538"/>
                    </a:cubicBezTo>
                    <a:lnTo>
                      <a:pt x="23580" y="61853"/>
                    </a:lnTo>
                    <a:cubicBezTo>
                      <a:pt x="22961" y="61990"/>
                      <a:pt x="22343" y="62061"/>
                      <a:pt x="21743" y="62061"/>
                    </a:cubicBezTo>
                    <a:cubicBezTo>
                      <a:pt x="17630" y="62061"/>
                      <a:pt x="14147" y="59113"/>
                      <a:pt x="13464" y="55060"/>
                    </a:cubicBezTo>
                    <a:lnTo>
                      <a:pt x="13398" y="54685"/>
                    </a:lnTo>
                    <a:cubicBezTo>
                      <a:pt x="13392" y="54655"/>
                      <a:pt x="13381" y="54627"/>
                      <a:pt x="13357" y="54608"/>
                    </a:cubicBezTo>
                    <a:lnTo>
                      <a:pt x="13088" y="54341"/>
                    </a:lnTo>
                    <a:cubicBezTo>
                      <a:pt x="12833" y="54092"/>
                      <a:pt x="12572" y="53824"/>
                      <a:pt x="12287" y="53527"/>
                    </a:cubicBezTo>
                    <a:lnTo>
                      <a:pt x="11990" y="53212"/>
                    </a:lnTo>
                    <a:cubicBezTo>
                      <a:pt x="11966" y="53182"/>
                      <a:pt x="11930" y="53170"/>
                      <a:pt x="11900" y="53164"/>
                    </a:cubicBezTo>
                    <a:lnTo>
                      <a:pt x="11467" y="53122"/>
                    </a:lnTo>
                    <a:cubicBezTo>
                      <a:pt x="7169" y="52682"/>
                      <a:pt x="3923" y="49081"/>
                      <a:pt x="3923" y="44754"/>
                    </a:cubicBezTo>
                    <a:cubicBezTo>
                      <a:pt x="3923" y="44106"/>
                      <a:pt x="4007" y="43435"/>
                      <a:pt x="4173" y="42757"/>
                    </a:cubicBezTo>
                    <a:lnTo>
                      <a:pt x="4351" y="42014"/>
                    </a:lnTo>
                    <a:cubicBezTo>
                      <a:pt x="4370" y="41954"/>
                      <a:pt x="4346" y="41895"/>
                      <a:pt x="4298" y="41860"/>
                    </a:cubicBezTo>
                    <a:lnTo>
                      <a:pt x="3687" y="41402"/>
                    </a:lnTo>
                    <a:cubicBezTo>
                      <a:pt x="1528" y="39791"/>
                      <a:pt x="293" y="37336"/>
                      <a:pt x="293" y="34667"/>
                    </a:cubicBezTo>
                    <a:cubicBezTo>
                      <a:pt x="293" y="31981"/>
                      <a:pt x="1541" y="29521"/>
                      <a:pt x="3709" y="27916"/>
                    </a:cubicBezTo>
                    <a:lnTo>
                      <a:pt x="4334" y="27452"/>
                    </a:lnTo>
                    <a:cubicBezTo>
                      <a:pt x="4381" y="27417"/>
                      <a:pt x="4400" y="27351"/>
                      <a:pt x="4387" y="27297"/>
                    </a:cubicBezTo>
                    <a:lnTo>
                      <a:pt x="4197" y="26542"/>
                    </a:lnTo>
                    <a:cubicBezTo>
                      <a:pt x="4013" y="25835"/>
                      <a:pt x="3923" y="25134"/>
                      <a:pt x="3923" y="24463"/>
                    </a:cubicBezTo>
                    <a:cubicBezTo>
                      <a:pt x="3923" y="19874"/>
                      <a:pt x="7514" y="16189"/>
                      <a:pt x="12103" y="16063"/>
                    </a:cubicBezTo>
                    <a:lnTo>
                      <a:pt x="13143" y="16034"/>
                    </a:lnTo>
                    <a:cubicBezTo>
                      <a:pt x="13214" y="16028"/>
                      <a:pt x="13280" y="15975"/>
                      <a:pt x="13285" y="15898"/>
                    </a:cubicBezTo>
                    <a:lnTo>
                      <a:pt x="13368" y="14864"/>
                    </a:lnTo>
                    <a:cubicBezTo>
                      <a:pt x="13728" y="10546"/>
                      <a:pt x="17396" y="7156"/>
                      <a:pt x="21730" y="7156"/>
                    </a:cubicBezTo>
                    <a:cubicBezTo>
                      <a:pt x="22336" y="7156"/>
                      <a:pt x="22955" y="7223"/>
                      <a:pt x="23580" y="7362"/>
                    </a:cubicBezTo>
                    <a:lnTo>
                      <a:pt x="24994" y="7677"/>
                    </a:lnTo>
                    <a:cubicBezTo>
                      <a:pt x="25001" y="7678"/>
                      <a:pt x="25008" y="7679"/>
                      <a:pt x="25015" y="7679"/>
                    </a:cubicBezTo>
                    <a:cubicBezTo>
                      <a:pt x="25050" y="7679"/>
                      <a:pt x="25084" y="7667"/>
                      <a:pt x="25114" y="7647"/>
                    </a:cubicBezTo>
                    <a:cubicBezTo>
                      <a:pt x="25149" y="7617"/>
                      <a:pt x="25166" y="7576"/>
                      <a:pt x="25166" y="7535"/>
                    </a:cubicBezTo>
                    <a:lnTo>
                      <a:pt x="25166" y="5971"/>
                    </a:lnTo>
                    <a:cubicBezTo>
                      <a:pt x="25292" y="5449"/>
                      <a:pt x="25880" y="4034"/>
                      <a:pt x="27235" y="3499"/>
                    </a:cubicBezTo>
                    <a:cubicBezTo>
                      <a:pt x="29500" y="2608"/>
                      <a:pt x="31039" y="1318"/>
                      <a:pt x="31961" y="355"/>
                    </a:cubicBezTo>
                    <a:close/>
                    <a:moveTo>
                      <a:pt x="31960" y="1"/>
                    </a:moveTo>
                    <a:cubicBezTo>
                      <a:pt x="31920" y="1"/>
                      <a:pt x="31880" y="16"/>
                      <a:pt x="31854" y="46"/>
                    </a:cubicBezTo>
                    <a:cubicBezTo>
                      <a:pt x="30968" y="997"/>
                      <a:pt x="29434" y="2317"/>
                      <a:pt x="27128" y="3225"/>
                    </a:cubicBezTo>
                    <a:cubicBezTo>
                      <a:pt x="25641" y="3814"/>
                      <a:pt x="24999" y="5371"/>
                      <a:pt x="24881" y="5924"/>
                    </a:cubicBezTo>
                    <a:cubicBezTo>
                      <a:pt x="24875" y="5930"/>
                      <a:pt x="24875" y="5941"/>
                      <a:pt x="24875" y="5954"/>
                    </a:cubicBezTo>
                    <a:lnTo>
                      <a:pt x="24875" y="7351"/>
                    </a:lnTo>
                    <a:lnTo>
                      <a:pt x="23644" y="7077"/>
                    </a:lnTo>
                    <a:cubicBezTo>
                      <a:pt x="23002" y="6934"/>
                      <a:pt x="22368" y="6863"/>
                      <a:pt x="21743" y="6863"/>
                    </a:cubicBezTo>
                    <a:cubicBezTo>
                      <a:pt x="17255" y="6863"/>
                      <a:pt x="13445" y="10363"/>
                      <a:pt x="13077" y="14840"/>
                    </a:cubicBezTo>
                    <a:lnTo>
                      <a:pt x="13000" y="15743"/>
                    </a:lnTo>
                    <a:lnTo>
                      <a:pt x="12097" y="15767"/>
                    </a:lnTo>
                    <a:cubicBezTo>
                      <a:pt x="7347" y="15898"/>
                      <a:pt x="3632" y="19714"/>
                      <a:pt x="3632" y="24463"/>
                    </a:cubicBezTo>
                    <a:cubicBezTo>
                      <a:pt x="3632" y="25157"/>
                      <a:pt x="3728" y="25883"/>
                      <a:pt x="3912" y="26614"/>
                    </a:cubicBezTo>
                    <a:lnTo>
                      <a:pt x="4079" y="27274"/>
                    </a:lnTo>
                    <a:lnTo>
                      <a:pt x="3531" y="27678"/>
                    </a:lnTo>
                    <a:cubicBezTo>
                      <a:pt x="1291" y="29342"/>
                      <a:pt x="1" y="31892"/>
                      <a:pt x="1" y="34667"/>
                    </a:cubicBezTo>
                    <a:cubicBezTo>
                      <a:pt x="1" y="37431"/>
                      <a:pt x="1279" y="39970"/>
                      <a:pt x="3508" y="41633"/>
                    </a:cubicBezTo>
                    <a:lnTo>
                      <a:pt x="4049" y="42038"/>
                    </a:lnTo>
                    <a:lnTo>
                      <a:pt x="3888" y="42686"/>
                    </a:lnTo>
                    <a:cubicBezTo>
                      <a:pt x="3716" y="43393"/>
                      <a:pt x="3632" y="44082"/>
                      <a:pt x="3632" y="44754"/>
                    </a:cubicBezTo>
                    <a:cubicBezTo>
                      <a:pt x="3632" y="49235"/>
                      <a:pt x="6985" y="52956"/>
                      <a:pt x="11437" y="53407"/>
                    </a:cubicBezTo>
                    <a:lnTo>
                      <a:pt x="11812" y="53450"/>
                    </a:lnTo>
                    <a:lnTo>
                      <a:pt x="12073" y="53722"/>
                    </a:lnTo>
                    <a:cubicBezTo>
                      <a:pt x="12358" y="54026"/>
                      <a:pt x="12625" y="54299"/>
                      <a:pt x="12882" y="54548"/>
                    </a:cubicBezTo>
                    <a:lnTo>
                      <a:pt x="13118" y="54781"/>
                    </a:lnTo>
                    <a:lnTo>
                      <a:pt x="13173" y="55107"/>
                    </a:lnTo>
                    <a:cubicBezTo>
                      <a:pt x="13886" y="59304"/>
                      <a:pt x="17488" y="62352"/>
                      <a:pt x="21743" y="62352"/>
                    </a:cubicBezTo>
                    <a:cubicBezTo>
                      <a:pt x="22368" y="62352"/>
                      <a:pt x="23002" y="62281"/>
                      <a:pt x="23644" y="62138"/>
                    </a:cubicBezTo>
                    <a:lnTo>
                      <a:pt x="24875" y="61859"/>
                    </a:lnTo>
                    <a:lnTo>
                      <a:pt x="24875" y="63262"/>
                    </a:lnTo>
                    <a:cubicBezTo>
                      <a:pt x="24875" y="63268"/>
                      <a:pt x="24875" y="63280"/>
                      <a:pt x="24881" y="63292"/>
                    </a:cubicBezTo>
                    <a:cubicBezTo>
                      <a:pt x="24999" y="63839"/>
                      <a:pt x="25641" y="65402"/>
                      <a:pt x="27128" y="65984"/>
                    </a:cubicBezTo>
                    <a:cubicBezTo>
                      <a:pt x="29434" y="66894"/>
                      <a:pt x="30968" y="68219"/>
                      <a:pt x="31854" y="69169"/>
                    </a:cubicBezTo>
                    <a:cubicBezTo>
                      <a:pt x="31877" y="69199"/>
                      <a:pt x="31918" y="69218"/>
                      <a:pt x="31961" y="69218"/>
                    </a:cubicBezTo>
                    <a:cubicBezTo>
                      <a:pt x="32002" y="69218"/>
                      <a:pt x="32038" y="69199"/>
                      <a:pt x="32068" y="69169"/>
                    </a:cubicBezTo>
                    <a:cubicBezTo>
                      <a:pt x="32946" y="68219"/>
                      <a:pt x="34486" y="66894"/>
                      <a:pt x="36792" y="65984"/>
                    </a:cubicBezTo>
                    <a:cubicBezTo>
                      <a:pt x="38273" y="65396"/>
                      <a:pt x="38915" y="63844"/>
                      <a:pt x="39039" y="63292"/>
                    </a:cubicBezTo>
                    <a:lnTo>
                      <a:pt x="39039" y="63262"/>
                    </a:lnTo>
                    <a:lnTo>
                      <a:pt x="39039" y="61859"/>
                    </a:lnTo>
                    <a:lnTo>
                      <a:pt x="40276" y="62138"/>
                    </a:lnTo>
                    <a:cubicBezTo>
                      <a:pt x="40912" y="62281"/>
                      <a:pt x="41554" y="62352"/>
                      <a:pt x="42171" y="62352"/>
                    </a:cubicBezTo>
                    <a:cubicBezTo>
                      <a:pt x="46427" y="62352"/>
                      <a:pt x="50034" y="59304"/>
                      <a:pt x="50742" y="55107"/>
                    </a:cubicBezTo>
                    <a:lnTo>
                      <a:pt x="50802" y="54781"/>
                    </a:lnTo>
                    <a:lnTo>
                      <a:pt x="51033" y="54548"/>
                    </a:lnTo>
                    <a:cubicBezTo>
                      <a:pt x="51295" y="54299"/>
                      <a:pt x="51562" y="54026"/>
                      <a:pt x="51841" y="53722"/>
                    </a:cubicBezTo>
                    <a:lnTo>
                      <a:pt x="52102" y="53450"/>
                    </a:lnTo>
                    <a:lnTo>
                      <a:pt x="52478" y="53407"/>
                    </a:lnTo>
                    <a:cubicBezTo>
                      <a:pt x="56930" y="52956"/>
                      <a:pt x="60288" y="49235"/>
                      <a:pt x="60288" y="44754"/>
                    </a:cubicBezTo>
                    <a:cubicBezTo>
                      <a:pt x="60288" y="44082"/>
                      <a:pt x="60198" y="43386"/>
                      <a:pt x="60032" y="42686"/>
                    </a:cubicBezTo>
                    <a:lnTo>
                      <a:pt x="59871" y="42038"/>
                    </a:lnTo>
                    <a:lnTo>
                      <a:pt x="60406" y="41633"/>
                    </a:lnTo>
                    <a:cubicBezTo>
                      <a:pt x="62636" y="39970"/>
                      <a:pt x="63914" y="37431"/>
                      <a:pt x="63914" y="34667"/>
                    </a:cubicBezTo>
                    <a:cubicBezTo>
                      <a:pt x="63914" y="31892"/>
                      <a:pt x="62630" y="29342"/>
                      <a:pt x="60383" y="27678"/>
                    </a:cubicBezTo>
                    <a:lnTo>
                      <a:pt x="59835" y="27274"/>
                    </a:lnTo>
                    <a:lnTo>
                      <a:pt x="60008" y="26614"/>
                    </a:lnTo>
                    <a:cubicBezTo>
                      <a:pt x="60192" y="25883"/>
                      <a:pt x="60288" y="25157"/>
                      <a:pt x="60288" y="24463"/>
                    </a:cubicBezTo>
                    <a:cubicBezTo>
                      <a:pt x="60288" y="19714"/>
                      <a:pt x="56567" y="15898"/>
                      <a:pt x="51824" y="15767"/>
                    </a:cubicBezTo>
                    <a:lnTo>
                      <a:pt x="50914" y="15743"/>
                    </a:lnTo>
                    <a:lnTo>
                      <a:pt x="50837" y="14840"/>
                    </a:lnTo>
                    <a:cubicBezTo>
                      <a:pt x="50469" y="10363"/>
                      <a:pt x="46665" y="6863"/>
                      <a:pt x="42171" y="6863"/>
                    </a:cubicBezTo>
                    <a:cubicBezTo>
                      <a:pt x="41554" y="6863"/>
                      <a:pt x="40912" y="6934"/>
                      <a:pt x="40276" y="7077"/>
                    </a:cubicBezTo>
                    <a:lnTo>
                      <a:pt x="39039" y="7351"/>
                    </a:lnTo>
                    <a:lnTo>
                      <a:pt x="39039" y="5954"/>
                    </a:lnTo>
                    <a:lnTo>
                      <a:pt x="39039" y="5924"/>
                    </a:lnTo>
                    <a:cubicBezTo>
                      <a:pt x="38915" y="5371"/>
                      <a:pt x="38273" y="3814"/>
                      <a:pt x="36792" y="3225"/>
                    </a:cubicBezTo>
                    <a:cubicBezTo>
                      <a:pt x="34486" y="2317"/>
                      <a:pt x="32946" y="997"/>
                      <a:pt x="32068" y="46"/>
                    </a:cubicBezTo>
                    <a:cubicBezTo>
                      <a:pt x="32041" y="16"/>
                      <a:pt x="32000" y="1"/>
                      <a:pt x="3196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 cmpd="sng">
                <a:solidFill>
                  <a:srgbClr val="0DAC4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 dirty="0"/>
              </a:p>
            </p:txBody>
          </p:sp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0822EE4D-CD9F-6EDD-104D-FF4B1513A8E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55384" y="5646891"/>
                <a:ext cx="622531" cy="574976"/>
              </a:xfrm>
              <a:prstGeom prst="rect">
                <a:avLst/>
              </a:prstGeom>
            </p:spPr>
          </p:pic>
        </p:grp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29EF529-5C82-C735-3DFF-E23BD2899DF7}"/>
                </a:ext>
              </a:extLst>
            </p:cNvPr>
            <p:cNvSpPr/>
            <p:nvPr/>
          </p:nvSpPr>
          <p:spPr>
            <a:xfrm rot="5400000">
              <a:off x="6818696" y="5702856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1859EB5-A259-C793-E694-6439BC15CCAC}"/>
                </a:ext>
              </a:extLst>
            </p:cNvPr>
            <p:cNvSpPr/>
            <p:nvPr/>
          </p:nvSpPr>
          <p:spPr>
            <a:xfrm rot="5400000">
              <a:off x="6864753" y="5766135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0E90AD-35A5-5E2B-FD68-D1025D3853A7}"/>
                </a:ext>
              </a:extLst>
            </p:cNvPr>
            <p:cNvSpPr/>
            <p:nvPr/>
          </p:nvSpPr>
          <p:spPr>
            <a:xfrm rot="5400000">
              <a:off x="6948883" y="5770080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6755544E-A3D0-B3D7-3055-1866D9CDF086}"/>
                </a:ext>
              </a:extLst>
            </p:cNvPr>
            <p:cNvSpPr/>
            <p:nvPr userDrawn="1"/>
          </p:nvSpPr>
          <p:spPr>
            <a:xfrm rot="5400000">
              <a:off x="7121382" y="5850820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6DA108A7-E9F2-034B-C535-5F5393B3A154}"/>
                </a:ext>
              </a:extLst>
            </p:cNvPr>
            <p:cNvSpPr/>
            <p:nvPr/>
          </p:nvSpPr>
          <p:spPr>
            <a:xfrm rot="5400000">
              <a:off x="6948874" y="5954634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A6042F8-1174-F467-041A-2C5D9BAD3159}"/>
                </a:ext>
              </a:extLst>
            </p:cNvPr>
            <p:cNvSpPr/>
            <p:nvPr/>
          </p:nvSpPr>
          <p:spPr>
            <a:xfrm rot="5400000">
              <a:off x="7006793" y="5783444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4AFB6B4-5E63-1D1D-365F-A4F217A327FB}"/>
                </a:ext>
              </a:extLst>
            </p:cNvPr>
            <p:cNvSpPr/>
            <p:nvPr/>
          </p:nvSpPr>
          <p:spPr>
            <a:xfrm rot="5400000">
              <a:off x="6851602" y="5898555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2A924ABB-B18D-CEE0-8692-79AC4B5D918B}"/>
                </a:ext>
              </a:extLst>
            </p:cNvPr>
            <p:cNvSpPr/>
            <p:nvPr/>
          </p:nvSpPr>
          <p:spPr>
            <a:xfrm rot="5400000">
              <a:off x="6847809" y="5896572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EE8E153-E014-CCF8-04E2-FDE9D87C9E29}"/>
                </a:ext>
              </a:extLst>
            </p:cNvPr>
            <p:cNvSpPr/>
            <p:nvPr/>
          </p:nvSpPr>
          <p:spPr>
            <a:xfrm rot="5400000">
              <a:off x="7006741" y="594535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5D69FCEC-F15E-D0AC-61E0-2B53291FC33E}"/>
                </a:ext>
              </a:extLst>
            </p:cNvPr>
            <p:cNvSpPr/>
            <p:nvPr/>
          </p:nvSpPr>
          <p:spPr>
            <a:xfrm rot="5400000">
              <a:off x="7121384" y="5921237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A5BDEB4-85CE-22ED-3C9B-D00CE6003B79}"/>
                </a:ext>
              </a:extLst>
            </p:cNvPr>
            <p:cNvSpPr/>
            <p:nvPr/>
          </p:nvSpPr>
          <p:spPr>
            <a:xfrm rot="5400000">
              <a:off x="7098201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4E8DD80-B06A-16AF-8936-A5A64877F4A4}"/>
                </a:ext>
              </a:extLst>
            </p:cNvPr>
            <p:cNvSpPr/>
            <p:nvPr/>
          </p:nvSpPr>
          <p:spPr>
            <a:xfrm rot="5400000">
              <a:off x="7190940" y="5923231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E9F8805-7D05-5973-8482-4C9FD79ACB68}"/>
                </a:ext>
              </a:extLst>
            </p:cNvPr>
            <p:cNvSpPr/>
            <p:nvPr/>
          </p:nvSpPr>
          <p:spPr>
            <a:xfrm rot="5400000">
              <a:off x="6919884" y="5814748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72675D9-DA1F-8895-C250-13FED805B43D}"/>
                </a:ext>
              </a:extLst>
            </p:cNvPr>
            <p:cNvSpPr/>
            <p:nvPr/>
          </p:nvSpPr>
          <p:spPr>
            <a:xfrm rot="5400000">
              <a:off x="6655292" y="5789960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7971F73-D8F0-8E95-E021-0E4CBBD51B46}"/>
                </a:ext>
              </a:extLst>
            </p:cNvPr>
            <p:cNvSpPr/>
            <p:nvPr/>
          </p:nvSpPr>
          <p:spPr>
            <a:xfrm rot="5400000">
              <a:off x="6964955" y="5911898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725D56D-23CD-A47C-A002-0CE71A46A88A}"/>
                </a:ext>
              </a:extLst>
            </p:cNvPr>
            <p:cNvSpPr/>
            <p:nvPr/>
          </p:nvSpPr>
          <p:spPr>
            <a:xfrm rot="5400000">
              <a:off x="6998416" y="5932320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21ADBB1-AEBE-F721-F0A4-652F58DB4108}"/>
                </a:ext>
              </a:extLst>
            </p:cNvPr>
            <p:cNvSpPr/>
            <p:nvPr/>
          </p:nvSpPr>
          <p:spPr>
            <a:xfrm rot="16200000" flipH="1">
              <a:off x="8094289" y="5697867"/>
              <a:ext cx="433044" cy="466983"/>
            </a:xfrm>
            <a:custGeom>
              <a:avLst/>
              <a:gdLst>
                <a:gd name="connsiteX0" fmla="*/ 216393 w 433044"/>
                <a:gd name="connsiteY0" fmla="*/ 466911 h 466983"/>
                <a:gd name="connsiteX1" fmla="*/ 312629 w 433044"/>
                <a:gd name="connsiteY1" fmla="*/ 353610 h 466983"/>
                <a:gd name="connsiteX2" fmla="*/ 426001 w 433044"/>
                <a:gd name="connsiteY2" fmla="*/ 191825 h 466983"/>
                <a:gd name="connsiteX3" fmla="*/ 331069 w 433044"/>
                <a:gd name="connsiteY3" fmla="*/ 147447 h 466983"/>
                <a:gd name="connsiteX4" fmla="*/ 255257 w 433044"/>
                <a:gd name="connsiteY4" fmla="*/ 49785 h 466983"/>
                <a:gd name="connsiteX5" fmla="*/ 216393 w 433044"/>
                <a:gd name="connsiteY5" fmla="*/ -73 h 466983"/>
                <a:gd name="connsiteX6" fmla="*/ 177548 w 433044"/>
                <a:gd name="connsiteY6" fmla="*/ 49785 h 466983"/>
                <a:gd name="connsiteX7" fmla="*/ 101735 w 433044"/>
                <a:gd name="connsiteY7" fmla="*/ 147291 h 466983"/>
                <a:gd name="connsiteX8" fmla="*/ 6804 w 433044"/>
                <a:gd name="connsiteY8" fmla="*/ 191668 h 466983"/>
                <a:gd name="connsiteX9" fmla="*/ 120175 w 433044"/>
                <a:gd name="connsiteY9" fmla="*/ 353453 h 466983"/>
                <a:gd name="connsiteX10" fmla="*/ 216393 w 433044"/>
                <a:gd name="connsiteY10" fmla="*/ 466824 h 4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3044" h="466983">
                  <a:moveTo>
                    <a:pt x="216393" y="466911"/>
                  </a:moveTo>
                  <a:cubicBezTo>
                    <a:pt x="216393" y="466911"/>
                    <a:pt x="314004" y="395883"/>
                    <a:pt x="312629" y="353610"/>
                  </a:cubicBezTo>
                  <a:cubicBezTo>
                    <a:pt x="312629" y="353610"/>
                    <a:pt x="466986" y="381618"/>
                    <a:pt x="426001" y="191825"/>
                  </a:cubicBezTo>
                  <a:cubicBezTo>
                    <a:pt x="426001" y="191825"/>
                    <a:pt x="387085" y="140611"/>
                    <a:pt x="331069" y="147447"/>
                  </a:cubicBezTo>
                  <a:cubicBezTo>
                    <a:pt x="331069" y="147447"/>
                    <a:pt x="334079" y="110202"/>
                    <a:pt x="255257" y="49785"/>
                  </a:cubicBezTo>
                  <a:cubicBezTo>
                    <a:pt x="234781" y="34128"/>
                    <a:pt x="216393" y="-73"/>
                    <a:pt x="216393" y="-73"/>
                  </a:cubicBezTo>
                  <a:cubicBezTo>
                    <a:pt x="216393" y="-73"/>
                    <a:pt x="198023" y="34059"/>
                    <a:pt x="177548" y="49785"/>
                  </a:cubicBezTo>
                  <a:cubicBezTo>
                    <a:pt x="98725" y="110063"/>
                    <a:pt x="101735" y="147291"/>
                    <a:pt x="101735" y="147291"/>
                  </a:cubicBezTo>
                  <a:cubicBezTo>
                    <a:pt x="45719" y="140454"/>
                    <a:pt x="6804" y="191668"/>
                    <a:pt x="6804" y="191668"/>
                  </a:cubicBezTo>
                  <a:cubicBezTo>
                    <a:pt x="-34182" y="381548"/>
                    <a:pt x="120175" y="353453"/>
                    <a:pt x="120175" y="353453"/>
                  </a:cubicBezTo>
                  <a:cubicBezTo>
                    <a:pt x="118801" y="395796"/>
                    <a:pt x="216393" y="466824"/>
                    <a:pt x="216393" y="466824"/>
                  </a:cubicBezTo>
                  <a:close/>
                </a:path>
              </a:pathLst>
            </a:custGeom>
            <a:solidFill>
              <a:srgbClr val="DDBB6E"/>
            </a:solidFill>
            <a:ln w="1724" cap="flat">
              <a:solidFill>
                <a:srgbClr val="7EB255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F3FB886-8CF1-1573-735F-7F0A693F68A4}"/>
                </a:ext>
              </a:extLst>
            </p:cNvPr>
            <p:cNvSpPr/>
            <p:nvPr/>
          </p:nvSpPr>
          <p:spPr>
            <a:xfrm rot="16200000" flipH="1">
              <a:off x="8136276" y="5761146"/>
              <a:ext cx="345001" cy="340409"/>
            </a:xfrm>
            <a:custGeom>
              <a:avLst/>
              <a:gdLst>
                <a:gd name="connsiteX0" fmla="*/ 172381 w 345001"/>
                <a:gd name="connsiteY0" fmla="*/ 340336 h 340409"/>
                <a:gd name="connsiteX1" fmla="*/ 213175 w 345001"/>
                <a:gd name="connsiteY1" fmla="*/ 269482 h 340409"/>
                <a:gd name="connsiteX2" fmla="*/ 286778 w 345001"/>
                <a:gd name="connsiteY2" fmla="*/ 193095 h 340409"/>
                <a:gd name="connsiteX3" fmla="*/ 344882 w 345001"/>
                <a:gd name="connsiteY3" fmla="*/ 195878 h 340409"/>
                <a:gd name="connsiteX4" fmla="*/ 240278 w 345001"/>
                <a:gd name="connsiteY4" fmla="*/ 129460 h 340409"/>
                <a:gd name="connsiteX5" fmla="*/ 202111 w 345001"/>
                <a:gd name="connsiteY5" fmla="*/ 45871 h 340409"/>
                <a:gd name="connsiteX6" fmla="*/ 179965 w 345001"/>
                <a:gd name="connsiteY6" fmla="*/ -73 h 340409"/>
                <a:gd name="connsiteX7" fmla="*/ 164813 w 345001"/>
                <a:gd name="connsiteY7" fmla="*/ -73 h 340409"/>
                <a:gd name="connsiteX8" fmla="*/ 142668 w 345001"/>
                <a:gd name="connsiteY8" fmla="*/ 45871 h 340409"/>
                <a:gd name="connsiteX9" fmla="*/ 104501 w 345001"/>
                <a:gd name="connsiteY9" fmla="*/ 129460 h 340409"/>
                <a:gd name="connsiteX10" fmla="*/ -120 w 345001"/>
                <a:gd name="connsiteY10" fmla="*/ 195878 h 340409"/>
                <a:gd name="connsiteX11" fmla="*/ 58001 w 345001"/>
                <a:gd name="connsiteY11" fmla="*/ 193095 h 340409"/>
                <a:gd name="connsiteX12" fmla="*/ 131569 w 345001"/>
                <a:gd name="connsiteY12" fmla="*/ 269482 h 340409"/>
                <a:gd name="connsiteX13" fmla="*/ 172346 w 345001"/>
                <a:gd name="connsiteY13" fmla="*/ 340336 h 3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001" h="340409">
                  <a:moveTo>
                    <a:pt x="172381" y="340336"/>
                  </a:moveTo>
                  <a:cubicBezTo>
                    <a:pt x="172381" y="340336"/>
                    <a:pt x="206321" y="318191"/>
                    <a:pt x="213175" y="269482"/>
                  </a:cubicBezTo>
                  <a:cubicBezTo>
                    <a:pt x="213175" y="269482"/>
                    <a:pt x="246854" y="263880"/>
                    <a:pt x="286778" y="193095"/>
                  </a:cubicBezTo>
                  <a:cubicBezTo>
                    <a:pt x="298956" y="171524"/>
                    <a:pt x="344882" y="195878"/>
                    <a:pt x="344882" y="195878"/>
                  </a:cubicBezTo>
                  <a:cubicBezTo>
                    <a:pt x="344882" y="195878"/>
                    <a:pt x="344325" y="129460"/>
                    <a:pt x="240278" y="129460"/>
                  </a:cubicBezTo>
                  <a:cubicBezTo>
                    <a:pt x="240278" y="129460"/>
                    <a:pt x="252664" y="82124"/>
                    <a:pt x="202111" y="45871"/>
                  </a:cubicBezTo>
                  <a:cubicBezTo>
                    <a:pt x="172763" y="24839"/>
                    <a:pt x="179965" y="-73"/>
                    <a:pt x="179965" y="-73"/>
                  </a:cubicBezTo>
                  <a:lnTo>
                    <a:pt x="164813" y="-73"/>
                  </a:lnTo>
                  <a:cubicBezTo>
                    <a:pt x="164813" y="-73"/>
                    <a:pt x="172015" y="24839"/>
                    <a:pt x="142668" y="45871"/>
                  </a:cubicBezTo>
                  <a:cubicBezTo>
                    <a:pt x="92115" y="82124"/>
                    <a:pt x="104501" y="129460"/>
                    <a:pt x="104501" y="129460"/>
                  </a:cubicBezTo>
                  <a:cubicBezTo>
                    <a:pt x="436" y="129460"/>
                    <a:pt x="-120" y="195878"/>
                    <a:pt x="-120" y="195878"/>
                  </a:cubicBezTo>
                  <a:cubicBezTo>
                    <a:pt x="-120" y="195878"/>
                    <a:pt x="45823" y="171524"/>
                    <a:pt x="58001" y="193095"/>
                  </a:cubicBezTo>
                  <a:cubicBezTo>
                    <a:pt x="97925" y="263880"/>
                    <a:pt x="131569" y="269482"/>
                    <a:pt x="131569" y="269482"/>
                  </a:cubicBezTo>
                  <a:cubicBezTo>
                    <a:pt x="138423" y="318191"/>
                    <a:pt x="172346" y="340336"/>
                    <a:pt x="172346" y="340336"/>
                  </a:cubicBezTo>
                  <a:close/>
                </a:path>
              </a:pathLst>
            </a:custGeom>
            <a:solidFill>
              <a:srgbClr val="8AA48C"/>
            </a:solidFill>
            <a:ln w="172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7B91308-B54F-FE38-D3CE-CAC6F981AB6C}"/>
                </a:ext>
              </a:extLst>
            </p:cNvPr>
            <p:cNvSpPr/>
            <p:nvPr/>
          </p:nvSpPr>
          <p:spPr>
            <a:xfrm rot="16200000" flipH="1">
              <a:off x="8229713" y="5765091"/>
              <a:ext cx="167433" cy="147990"/>
            </a:xfrm>
            <a:custGeom>
              <a:avLst/>
              <a:gdLst>
                <a:gd name="connsiteX0" fmla="*/ 102239 w 167433"/>
                <a:gd name="connsiteY0" fmla="*/ 99782 h 147990"/>
                <a:gd name="connsiteX1" fmla="*/ 132752 w 167433"/>
                <a:gd name="connsiteY1" fmla="*/ 83847 h 147990"/>
                <a:gd name="connsiteX2" fmla="*/ 167127 w 167433"/>
                <a:gd name="connsiteY2" fmla="*/ 11444 h 147990"/>
                <a:gd name="connsiteX3" fmla="*/ 156950 w 167433"/>
                <a:gd name="connsiteY3" fmla="*/ -73 h 147990"/>
                <a:gd name="connsiteX4" fmla="*/ 145938 w 167433"/>
                <a:gd name="connsiteY4" fmla="*/ 11444 h 147990"/>
                <a:gd name="connsiteX5" fmla="*/ 158116 w 167433"/>
                <a:gd name="connsiteY5" fmla="*/ 11444 h 147990"/>
                <a:gd name="connsiteX6" fmla="*/ 135048 w 167433"/>
                <a:gd name="connsiteY6" fmla="*/ 38756 h 147990"/>
                <a:gd name="connsiteX7" fmla="*/ 119566 w 167433"/>
                <a:gd name="connsiteY7" fmla="*/ 72470 h 147990"/>
                <a:gd name="connsiteX8" fmla="*/ 85887 w 167433"/>
                <a:gd name="connsiteY8" fmla="*/ 102513 h 147990"/>
                <a:gd name="connsiteX9" fmla="*/ 38030 w 167433"/>
                <a:gd name="connsiteY9" fmla="*/ 80159 h 147990"/>
                <a:gd name="connsiteX10" fmla="*/ 6716 w 167433"/>
                <a:gd name="connsiteY10" fmla="*/ 91084 h 147990"/>
                <a:gd name="connsiteX11" fmla="*/ 52695 w 167433"/>
                <a:gd name="connsiteY11" fmla="*/ 46915 h 147990"/>
                <a:gd name="connsiteX12" fmla="*/ 84112 w 167433"/>
                <a:gd name="connsiteY12" fmla="*/ 60118 h 147990"/>
                <a:gd name="connsiteX13" fmla="*/ 98690 w 167433"/>
                <a:gd name="connsiteY13" fmla="*/ 49193 h 147990"/>
                <a:gd name="connsiteX14" fmla="*/ 63620 w 167433"/>
                <a:gd name="connsiteY14" fmla="*/ 31432 h 147990"/>
                <a:gd name="connsiteX15" fmla="*/ -120 w 167433"/>
                <a:gd name="connsiteY15" fmla="*/ 99277 h 147990"/>
                <a:gd name="connsiteX16" fmla="*/ 40396 w 167433"/>
                <a:gd name="connsiteY16" fmla="*/ 147082 h 147990"/>
                <a:gd name="connsiteX17" fmla="*/ 32202 w 167433"/>
                <a:gd name="connsiteY17" fmla="*/ 130242 h 147990"/>
                <a:gd name="connsiteX18" fmla="*/ 24843 w 167433"/>
                <a:gd name="connsiteY18" fmla="*/ 106253 h 147990"/>
                <a:gd name="connsiteX19" fmla="*/ 9343 w 167433"/>
                <a:gd name="connsiteY19" fmla="*/ 115351 h 147990"/>
                <a:gd name="connsiteX20" fmla="*/ 29384 w 167433"/>
                <a:gd name="connsiteY20" fmla="*/ 89848 h 147990"/>
                <a:gd name="connsiteX21" fmla="*/ 93593 w 167433"/>
                <a:gd name="connsiteY21" fmla="*/ 127650 h 147990"/>
                <a:gd name="connsiteX22" fmla="*/ 112259 w 167433"/>
                <a:gd name="connsiteY22" fmla="*/ 147221 h 147990"/>
                <a:gd name="connsiteX23" fmla="*/ 130473 w 167433"/>
                <a:gd name="connsiteY23" fmla="*/ 140854 h 147990"/>
                <a:gd name="connsiteX24" fmla="*/ 117722 w 167433"/>
                <a:gd name="connsiteY24" fmla="*/ 118535 h 147990"/>
                <a:gd name="connsiteX25" fmla="*/ 102239 w 167433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33" h="147990">
                  <a:moveTo>
                    <a:pt x="102239" y="99782"/>
                  </a:moveTo>
                  <a:cubicBezTo>
                    <a:pt x="104118" y="75270"/>
                    <a:pt x="132752" y="83847"/>
                    <a:pt x="132752" y="83847"/>
                  </a:cubicBezTo>
                  <a:cubicBezTo>
                    <a:pt x="118174" y="41887"/>
                    <a:pt x="164152" y="31449"/>
                    <a:pt x="167127" y="11444"/>
                  </a:cubicBezTo>
                  <a:cubicBezTo>
                    <a:pt x="168310" y="3511"/>
                    <a:pt x="163735" y="-73"/>
                    <a:pt x="156950" y="-73"/>
                  </a:cubicBezTo>
                  <a:cubicBezTo>
                    <a:pt x="148774" y="-73"/>
                    <a:pt x="145938" y="11444"/>
                    <a:pt x="145938" y="11444"/>
                  </a:cubicBezTo>
                  <a:cubicBezTo>
                    <a:pt x="149139" y="6434"/>
                    <a:pt x="158116" y="5477"/>
                    <a:pt x="158116" y="11444"/>
                  </a:cubicBezTo>
                  <a:cubicBezTo>
                    <a:pt x="158116" y="17411"/>
                    <a:pt x="155924" y="24647"/>
                    <a:pt x="135048" y="38756"/>
                  </a:cubicBezTo>
                  <a:cubicBezTo>
                    <a:pt x="114173" y="52864"/>
                    <a:pt x="119566" y="72470"/>
                    <a:pt x="119566" y="72470"/>
                  </a:cubicBezTo>
                  <a:cubicBezTo>
                    <a:pt x="83608" y="71095"/>
                    <a:pt x="85887" y="102513"/>
                    <a:pt x="85887" y="102513"/>
                  </a:cubicBezTo>
                  <a:cubicBezTo>
                    <a:pt x="81294" y="96146"/>
                    <a:pt x="63985" y="80159"/>
                    <a:pt x="38030" y="80159"/>
                  </a:cubicBezTo>
                  <a:cubicBezTo>
                    <a:pt x="12074" y="80159"/>
                    <a:pt x="6716" y="91084"/>
                    <a:pt x="6716" y="91084"/>
                  </a:cubicBezTo>
                  <a:cubicBezTo>
                    <a:pt x="10352" y="62849"/>
                    <a:pt x="29923" y="46915"/>
                    <a:pt x="52695" y="46915"/>
                  </a:cubicBezTo>
                  <a:cubicBezTo>
                    <a:pt x="70909" y="46915"/>
                    <a:pt x="77276" y="60118"/>
                    <a:pt x="84112" y="60118"/>
                  </a:cubicBezTo>
                  <a:cubicBezTo>
                    <a:pt x="95037" y="60118"/>
                    <a:pt x="98690" y="56465"/>
                    <a:pt x="98690" y="49193"/>
                  </a:cubicBezTo>
                  <a:cubicBezTo>
                    <a:pt x="98690" y="37799"/>
                    <a:pt x="93210" y="31432"/>
                    <a:pt x="63620" y="31432"/>
                  </a:cubicBezTo>
                  <a:cubicBezTo>
                    <a:pt x="45406" y="31432"/>
                    <a:pt x="-120" y="51907"/>
                    <a:pt x="-120" y="99277"/>
                  </a:cubicBezTo>
                  <a:cubicBezTo>
                    <a:pt x="-120" y="142994"/>
                    <a:pt x="40396" y="147082"/>
                    <a:pt x="40396" y="147082"/>
                  </a:cubicBezTo>
                  <a:cubicBezTo>
                    <a:pt x="40396" y="147082"/>
                    <a:pt x="28566" y="143898"/>
                    <a:pt x="32202" y="130242"/>
                  </a:cubicBezTo>
                  <a:cubicBezTo>
                    <a:pt x="35838" y="116586"/>
                    <a:pt x="34846" y="106253"/>
                    <a:pt x="24843" y="106253"/>
                  </a:cubicBezTo>
                  <a:cubicBezTo>
                    <a:pt x="14840" y="106253"/>
                    <a:pt x="9343" y="115351"/>
                    <a:pt x="9343" y="115351"/>
                  </a:cubicBezTo>
                  <a:cubicBezTo>
                    <a:pt x="9343" y="115351"/>
                    <a:pt x="6629" y="89848"/>
                    <a:pt x="29384" y="89848"/>
                  </a:cubicBezTo>
                  <a:cubicBezTo>
                    <a:pt x="64437" y="89848"/>
                    <a:pt x="87661" y="119004"/>
                    <a:pt x="93593" y="127650"/>
                  </a:cubicBezTo>
                  <a:cubicBezTo>
                    <a:pt x="99699" y="136575"/>
                    <a:pt x="103805" y="145360"/>
                    <a:pt x="112259" y="147221"/>
                  </a:cubicBezTo>
                  <a:cubicBezTo>
                    <a:pt x="116347" y="148143"/>
                    <a:pt x="126176" y="149570"/>
                    <a:pt x="130473" y="140854"/>
                  </a:cubicBezTo>
                  <a:cubicBezTo>
                    <a:pt x="133657" y="134470"/>
                    <a:pt x="130473" y="123093"/>
                    <a:pt x="117722" y="118535"/>
                  </a:cubicBezTo>
                  <a:cubicBezTo>
                    <a:pt x="103074" y="113316"/>
                    <a:pt x="101787" y="105783"/>
                    <a:pt x="102239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3F13BC3-C8F2-F225-D4FF-0D1E27DDADA1}"/>
                </a:ext>
              </a:extLst>
            </p:cNvPr>
            <p:cNvSpPr/>
            <p:nvPr/>
          </p:nvSpPr>
          <p:spPr>
            <a:xfrm rot="16200000" flipH="1">
              <a:off x="8170251" y="5845831"/>
              <a:ext cx="54397" cy="100637"/>
            </a:xfrm>
            <a:custGeom>
              <a:avLst/>
              <a:gdLst>
                <a:gd name="connsiteX0" fmla="*/ 7325 w 54397"/>
                <a:gd name="connsiteY0" fmla="*/ 100564 h 100637"/>
                <a:gd name="connsiteX1" fmla="*/ 1410 w 54397"/>
                <a:gd name="connsiteY1" fmla="*/ 76871 h 100637"/>
                <a:gd name="connsiteX2" fmla="*/ 47840 w 54397"/>
                <a:gd name="connsiteY2" fmla="*/ 13131 h 100637"/>
                <a:gd name="connsiteX3" fmla="*/ 44657 w 54397"/>
                <a:gd name="connsiteY3" fmla="*/ 9478 h 100637"/>
                <a:gd name="connsiteX4" fmla="*/ 43300 w 54397"/>
                <a:gd name="connsiteY4" fmla="*/ 13131 h 100637"/>
                <a:gd name="connsiteX5" fmla="*/ 37368 w 54397"/>
                <a:gd name="connsiteY5" fmla="*/ 7444 h 100637"/>
                <a:gd name="connsiteX6" fmla="*/ 37368 w 54397"/>
                <a:gd name="connsiteY6" fmla="*/ 7216 h 100637"/>
                <a:gd name="connsiteX7" fmla="*/ 45579 w 54397"/>
                <a:gd name="connsiteY7" fmla="*/ -73 h 100637"/>
                <a:gd name="connsiteX8" fmla="*/ 54277 w 54397"/>
                <a:gd name="connsiteY8" fmla="*/ 9948 h 100637"/>
                <a:gd name="connsiteX9" fmla="*/ 34689 w 54397"/>
                <a:gd name="connsiteY9" fmla="*/ 41365 h 100637"/>
                <a:gd name="connsiteX10" fmla="*/ 7377 w 54397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7" h="100637">
                  <a:moveTo>
                    <a:pt x="7325" y="100564"/>
                  </a:moveTo>
                  <a:cubicBezTo>
                    <a:pt x="-886" y="100564"/>
                    <a:pt x="-1374" y="85656"/>
                    <a:pt x="1410" y="76871"/>
                  </a:cubicBezTo>
                  <a:cubicBezTo>
                    <a:pt x="14614" y="35903"/>
                    <a:pt x="47840" y="23151"/>
                    <a:pt x="47840" y="13131"/>
                  </a:cubicBezTo>
                  <a:cubicBezTo>
                    <a:pt x="47840" y="13131"/>
                    <a:pt x="47840" y="9478"/>
                    <a:pt x="44657" y="9478"/>
                  </a:cubicBezTo>
                  <a:cubicBezTo>
                    <a:pt x="41473" y="9478"/>
                    <a:pt x="43300" y="13131"/>
                    <a:pt x="43300" y="13131"/>
                  </a:cubicBezTo>
                  <a:cubicBezTo>
                    <a:pt x="40092" y="13199"/>
                    <a:pt x="37436" y="10654"/>
                    <a:pt x="37368" y="7444"/>
                  </a:cubicBezTo>
                  <a:cubicBezTo>
                    <a:pt x="37366" y="7369"/>
                    <a:pt x="37366" y="7293"/>
                    <a:pt x="37368" y="7216"/>
                  </a:cubicBezTo>
                  <a:cubicBezTo>
                    <a:pt x="37368" y="1284"/>
                    <a:pt x="40099" y="-73"/>
                    <a:pt x="45579" y="-73"/>
                  </a:cubicBezTo>
                  <a:cubicBezTo>
                    <a:pt x="51059" y="-73"/>
                    <a:pt x="54277" y="3563"/>
                    <a:pt x="54277" y="9948"/>
                  </a:cubicBezTo>
                  <a:cubicBezTo>
                    <a:pt x="54277" y="24508"/>
                    <a:pt x="41978" y="31345"/>
                    <a:pt x="34689" y="41365"/>
                  </a:cubicBezTo>
                  <a:cubicBezTo>
                    <a:pt x="10021" y="75270"/>
                    <a:pt x="25138" y="100512"/>
                    <a:pt x="7377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DBCE155-E4C2-59E4-6788-E5AE9DC11F97}"/>
                </a:ext>
              </a:extLst>
            </p:cNvPr>
            <p:cNvSpPr/>
            <p:nvPr/>
          </p:nvSpPr>
          <p:spPr>
            <a:xfrm rot="16200000" flipH="1">
              <a:off x="8229704" y="5949645"/>
              <a:ext cx="167451" cy="147990"/>
            </a:xfrm>
            <a:custGeom>
              <a:avLst/>
              <a:gdLst>
                <a:gd name="connsiteX0" fmla="*/ 64954 w 167451"/>
                <a:gd name="connsiteY0" fmla="*/ 99782 h 147990"/>
                <a:gd name="connsiteX1" fmla="*/ 34441 w 167451"/>
                <a:gd name="connsiteY1" fmla="*/ 83847 h 147990"/>
                <a:gd name="connsiteX2" fmla="*/ 66 w 167451"/>
                <a:gd name="connsiteY2" fmla="*/ 11444 h 147990"/>
                <a:gd name="connsiteX3" fmla="*/ 10243 w 167451"/>
                <a:gd name="connsiteY3" fmla="*/ -73 h 147990"/>
                <a:gd name="connsiteX4" fmla="*/ 21255 w 167451"/>
                <a:gd name="connsiteY4" fmla="*/ 11444 h 147990"/>
                <a:gd name="connsiteX5" fmla="*/ 9077 w 167451"/>
                <a:gd name="connsiteY5" fmla="*/ 11444 h 147990"/>
                <a:gd name="connsiteX6" fmla="*/ 32214 w 167451"/>
                <a:gd name="connsiteY6" fmla="*/ 38791 h 147990"/>
                <a:gd name="connsiteX7" fmla="*/ 47697 w 167451"/>
                <a:gd name="connsiteY7" fmla="*/ 72504 h 147990"/>
                <a:gd name="connsiteX8" fmla="*/ 81376 w 167451"/>
                <a:gd name="connsiteY8" fmla="*/ 102548 h 147990"/>
                <a:gd name="connsiteX9" fmla="*/ 129198 w 167451"/>
                <a:gd name="connsiteY9" fmla="*/ 80246 h 147990"/>
                <a:gd name="connsiteX10" fmla="*/ 160598 w 167451"/>
                <a:gd name="connsiteY10" fmla="*/ 91171 h 147990"/>
                <a:gd name="connsiteX11" fmla="*/ 114620 w 167451"/>
                <a:gd name="connsiteY11" fmla="*/ 47002 h 147990"/>
                <a:gd name="connsiteX12" fmla="*/ 83203 w 167451"/>
                <a:gd name="connsiteY12" fmla="*/ 60205 h 147990"/>
                <a:gd name="connsiteX13" fmla="*/ 68625 w 167451"/>
                <a:gd name="connsiteY13" fmla="*/ 49280 h 147990"/>
                <a:gd name="connsiteX14" fmla="*/ 103591 w 167451"/>
                <a:gd name="connsiteY14" fmla="*/ 31449 h 147990"/>
                <a:gd name="connsiteX15" fmla="*/ 167331 w 167451"/>
                <a:gd name="connsiteY15" fmla="*/ 99295 h 147990"/>
                <a:gd name="connsiteX16" fmla="*/ 126815 w 167451"/>
                <a:gd name="connsiteY16" fmla="*/ 147099 h 147990"/>
                <a:gd name="connsiteX17" fmla="*/ 135009 w 167451"/>
                <a:gd name="connsiteY17" fmla="*/ 130260 h 147990"/>
                <a:gd name="connsiteX18" fmla="*/ 142350 w 167451"/>
                <a:gd name="connsiteY18" fmla="*/ 106253 h 147990"/>
                <a:gd name="connsiteX19" fmla="*/ 157832 w 167451"/>
                <a:gd name="connsiteY19" fmla="*/ 115351 h 147990"/>
                <a:gd name="connsiteX20" fmla="*/ 137809 w 167451"/>
                <a:gd name="connsiteY20" fmla="*/ 89848 h 147990"/>
                <a:gd name="connsiteX21" fmla="*/ 73600 w 167451"/>
                <a:gd name="connsiteY21" fmla="*/ 127650 h 147990"/>
                <a:gd name="connsiteX22" fmla="*/ 54934 w 167451"/>
                <a:gd name="connsiteY22" fmla="*/ 147221 h 147990"/>
                <a:gd name="connsiteX23" fmla="*/ 36720 w 167451"/>
                <a:gd name="connsiteY23" fmla="*/ 140854 h 147990"/>
                <a:gd name="connsiteX24" fmla="*/ 49471 w 167451"/>
                <a:gd name="connsiteY24" fmla="*/ 118535 h 147990"/>
                <a:gd name="connsiteX25" fmla="*/ 64954 w 167451"/>
                <a:gd name="connsiteY25" fmla="*/ 99869 h 14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451" h="147990">
                  <a:moveTo>
                    <a:pt x="64954" y="99782"/>
                  </a:moveTo>
                  <a:cubicBezTo>
                    <a:pt x="63075" y="75270"/>
                    <a:pt x="34441" y="83847"/>
                    <a:pt x="34441" y="83847"/>
                  </a:cubicBezTo>
                  <a:cubicBezTo>
                    <a:pt x="49019" y="41887"/>
                    <a:pt x="3041" y="31449"/>
                    <a:pt x="66" y="11444"/>
                  </a:cubicBezTo>
                  <a:cubicBezTo>
                    <a:pt x="-1117" y="3511"/>
                    <a:pt x="3458" y="-73"/>
                    <a:pt x="10243" y="-73"/>
                  </a:cubicBezTo>
                  <a:cubicBezTo>
                    <a:pt x="18419" y="-73"/>
                    <a:pt x="21255" y="11444"/>
                    <a:pt x="21255" y="11444"/>
                  </a:cubicBezTo>
                  <a:cubicBezTo>
                    <a:pt x="18054" y="6434"/>
                    <a:pt x="9077" y="5477"/>
                    <a:pt x="9077" y="11444"/>
                  </a:cubicBezTo>
                  <a:cubicBezTo>
                    <a:pt x="9077" y="17411"/>
                    <a:pt x="11269" y="24682"/>
                    <a:pt x="32214" y="38791"/>
                  </a:cubicBezTo>
                  <a:cubicBezTo>
                    <a:pt x="53159" y="52899"/>
                    <a:pt x="47697" y="72504"/>
                    <a:pt x="47697" y="72504"/>
                  </a:cubicBezTo>
                  <a:cubicBezTo>
                    <a:pt x="83655" y="71130"/>
                    <a:pt x="81376" y="102548"/>
                    <a:pt x="81376" y="102548"/>
                  </a:cubicBezTo>
                  <a:cubicBezTo>
                    <a:pt x="85934" y="96181"/>
                    <a:pt x="103243" y="80246"/>
                    <a:pt x="129198" y="80246"/>
                  </a:cubicBezTo>
                  <a:cubicBezTo>
                    <a:pt x="155153" y="80246"/>
                    <a:pt x="160598" y="91171"/>
                    <a:pt x="160598" y="91171"/>
                  </a:cubicBezTo>
                  <a:cubicBezTo>
                    <a:pt x="156963" y="62936"/>
                    <a:pt x="137392" y="47002"/>
                    <a:pt x="114620" y="47002"/>
                  </a:cubicBezTo>
                  <a:cubicBezTo>
                    <a:pt x="96406" y="47002"/>
                    <a:pt x="90039" y="60205"/>
                    <a:pt x="83203" y="60205"/>
                  </a:cubicBezTo>
                  <a:cubicBezTo>
                    <a:pt x="72278" y="60205"/>
                    <a:pt x="68625" y="56552"/>
                    <a:pt x="68625" y="49280"/>
                  </a:cubicBezTo>
                  <a:cubicBezTo>
                    <a:pt x="68590" y="37851"/>
                    <a:pt x="74017" y="31449"/>
                    <a:pt x="103591" y="31449"/>
                  </a:cubicBezTo>
                  <a:cubicBezTo>
                    <a:pt x="121787" y="31449"/>
                    <a:pt x="167331" y="51925"/>
                    <a:pt x="167331" y="99295"/>
                  </a:cubicBezTo>
                  <a:cubicBezTo>
                    <a:pt x="167331" y="143011"/>
                    <a:pt x="126815" y="147099"/>
                    <a:pt x="126815" y="147099"/>
                  </a:cubicBezTo>
                  <a:cubicBezTo>
                    <a:pt x="126815" y="147099"/>
                    <a:pt x="138644" y="143916"/>
                    <a:pt x="135009" y="130260"/>
                  </a:cubicBezTo>
                  <a:cubicBezTo>
                    <a:pt x="131373" y="116604"/>
                    <a:pt x="132330" y="106253"/>
                    <a:pt x="142350" y="106253"/>
                  </a:cubicBezTo>
                  <a:cubicBezTo>
                    <a:pt x="152370" y="106253"/>
                    <a:pt x="157832" y="115351"/>
                    <a:pt x="157832" y="115351"/>
                  </a:cubicBezTo>
                  <a:cubicBezTo>
                    <a:pt x="157832" y="115351"/>
                    <a:pt x="160564" y="89848"/>
                    <a:pt x="137809" y="89848"/>
                  </a:cubicBezTo>
                  <a:cubicBezTo>
                    <a:pt x="102756" y="89848"/>
                    <a:pt x="79532" y="119004"/>
                    <a:pt x="73600" y="127650"/>
                  </a:cubicBezTo>
                  <a:cubicBezTo>
                    <a:pt x="67494" y="136575"/>
                    <a:pt x="63388" y="145360"/>
                    <a:pt x="54934" y="147221"/>
                  </a:cubicBezTo>
                  <a:cubicBezTo>
                    <a:pt x="50846" y="148143"/>
                    <a:pt x="41017" y="149570"/>
                    <a:pt x="36720" y="140854"/>
                  </a:cubicBezTo>
                  <a:cubicBezTo>
                    <a:pt x="33536" y="134470"/>
                    <a:pt x="36720" y="123093"/>
                    <a:pt x="49471" y="118535"/>
                  </a:cubicBezTo>
                  <a:cubicBezTo>
                    <a:pt x="64119" y="113316"/>
                    <a:pt x="65406" y="105783"/>
                    <a:pt x="64954" y="99869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66D6A58-1D5D-42DB-A0DC-B93A25ACE453}"/>
                </a:ext>
              </a:extLst>
            </p:cNvPr>
            <p:cNvSpPr/>
            <p:nvPr/>
          </p:nvSpPr>
          <p:spPr>
            <a:xfrm rot="16200000" flipH="1">
              <a:off x="8177244" y="5778455"/>
              <a:ext cx="161993" cy="143901"/>
            </a:xfrm>
            <a:custGeom>
              <a:avLst/>
              <a:gdLst>
                <a:gd name="connsiteX0" fmla="*/ 161873 w 161993"/>
                <a:gd name="connsiteY0" fmla="*/ 143829 h 143901"/>
                <a:gd name="connsiteX1" fmla="*/ 63150 w 161993"/>
                <a:gd name="connsiteY1" fmla="*/ 84682 h 143901"/>
                <a:gd name="connsiteX2" fmla="*/ -120 w 161993"/>
                <a:gd name="connsiteY2" fmla="*/ 112916 h 143901"/>
                <a:gd name="connsiteX3" fmla="*/ 70439 w 161993"/>
                <a:gd name="connsiteY3" fmla="*/ 76923 h 143901"/>
                <a:gd name="connsiteX4" fmla="*/ 89088 w 161993"/>
                <a:gd name="connsiteY4" fmla="*/ 78802 h 143901"/>
                <a:gd name="connsiteX5" fmla="*/ 122749 w 161993"/>
                <a:gd name="connsiteY5" fmla="*/ 1284 h 143901"/>
                <a:gd name="connsiteX6" fmla="*/ 122749 w 161993"/>
                <a:gd name="connsiteY6" fmla="*/ -73 h 143901"/>
                <a:gd name="connsiteX7" fmla="*/ 98603 w 161993"/>
                <a:gd name="connsiteY7" fmla="*/ 80524 h 143901"/>
                <a:gd name="connsiteX8" fmla="*/ 99195 w 161993"/>
                <a:gd name="connsiteY8" fmla="*/ 81550 h 143901"/>
                <a:gd name="connsiteX9" fmla="*/ 161821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161873" y="143829"/>
                  </a:moveTo>
                  <a:cubicBezTo>
                    <a:pt x="161873" y="143829"/>
                    <a:pt x="130091" y="84682"/>
                    <a:pt x="63150" y="84682"/>
                  </a:cubicBezTo>
                  <a:cubicBezTo>
                    <a:pt x="11709" y="84682"/>
                    <a:pt x="-120" y="112916"/>
                    <a:pt x="-120" y="112916"/>
                  </a:cubicBezTo>
                  <a:cubicBezTo>
                    <a:pt x="-120" y="112916"/>
                    <a:pt x="16945" y="78297"/>
                    <a:pt x="70439" y="76923"/>
                  </a:cubicBezTo>
                  <a:cubicBezTo>
                    <a:pt x="76707" y="76826"/>
                    <a:pt x="82966" y="77455"/>
                    <a:pt x="89088" y="78802"/>
                  </a:cubicBezTo>
                  <a:cubicBezTo>
                    <a:pt x="89088" y="78802"/>
                    <a:pt x="78180" y="33624"/>
                    <a:pt x="122749" y="1284"/>
                  </a:cubicBezTo>
                  <a:lnTo>
                    <a:pt x="122749" y="-73"/>
                  </a:lnTo>
                  <a:cubicBezTo>
                    <a:pt x="102363" y="21438"/>
                    <a:pt x="93402" y="51349"/>
                    <a:pt x="98603" y="80524"/>
                  </a:cubicBezTo>
                  <a:lnTo>
                    <a:pt x="99195" y="81550"/>
                  </a:lnTo>
                  <a:cubicBezTo>
                    <a:pt x="153767" y="101017"/>
                    <a:pt x="161821" y="143829"/>
                    <a:pt x="161821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31B223C-64B0-54E9-886C-1C2EA833E759}"/>
                </a:ext>
              </a:extLst>
            </p:cNvPr>
            <p:cNvSpPr/>
            <p:nvPr/>
          </p:nvSpPr>
          <p:spPr>
            <a:xfrm rot="16200000" flipH="1">
              <a:off x="8403638" y="5893566"/>
              <a:ext cx="90790" cy="75586"/>
            </a:xfrm>
            <a:custGeom>
              <a:avLst/>
              <a:gdLst>
                <a:gd name="connsiteX0" fmla="*/ 45266 w 90790"/>
                <a:gd name="connsiteY0" fmla="*/ 75514 h 75586"/>
                <a:gd name="connsiteX1" fmla="*/ 90671 w 90790"/>
                <a:gd name="connsiteY1" fmla="*/ -73 h 75586"/>
                <a:gd name="connsiteX2" fmla="*/ 76110 w 90790"/>
                <a:gd name="connsiteY2" fmla="*/ 1528 h 75586"/>
                <a:gd name="connsiteX3" fmla="*/ 45266 w 90790"/>
                <a:gd name="connsiteY3" fmla="*/ 57300 h 75586"/>
                <a:gd name="connsiteX4" fmla="*/ 14440 w 90790"/>
                <a:gd name="connsiteY4" fmla="*/ 1528 h 75586"/>
                <a:gd name="connsiteX5" fmla="*/ -120 w 90790"/>
                <a:gd name="connsiteY5" fmla="*/ -73 h 75586"/>
                <a:gd name="connsiteX6" fmla="*/ 45266 w 90790"/>
                <a:gd name="connsiteY6" fmla="*/ 75514 h 75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790" h="75586">
                  <a:moveTo>
                    <a:pt x="45266" y="75514"/>
                  </a:moveTo>
                  <a:cubicBezTo>
                    <a:pt x="45266" y="75514"/>
                    <a:pt x="86217" y="51003"/>
                    <a:pt x="90671" y="-73"/>
                  </a:cubicBezTo>
                  <a:cubicBezTo>
                    <a:pt x="90671" y="-73"/>
                    <a:pt x="88931" y="2432"/>
                    <a:pt x="76110" y="1528"/>
                  </a:cubicBezTo>
                  <a:cubicBezTo>
                    <a:pt x="76110" y="1528"/>
                    <a:pt x="74649" y="35677"/>
                    <a:pt x="45266" y="57300"/>
                  </a:cubicBezTo>
                  <a:cubicBezTo>
                    <a:pt x="15902" y="35677"/>
                    <a:pt x="14440" y="1528"/>
                    <a:pt x="14440" y="1528"/>
                  </a:cubicBezTo>
                  <a:cubicBezTo>
                    <a:pt x="1689" y="2432"/>
                    <a:pt x="-120" y="-73"/>
                    <a:pt x="-120" y="-73"/>
                  </a:cubicBezTo>
                  <a:cubicBezTo>
                    <a:pt x="4420" y="50933"/>
                    <a:pt x="45266" y="75514"/>
                    <a:pt x="45266" y="75514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B7F9C76-0524-2282-EFBC-8D6700FCDF52}"/>
                </a:ext>
              </a:extLst>
            </p:cNvPr>
            <p:cNvSpPr/>
            <p:nvPr/>
          </p:nvSpPr>
          <p:spPr>
            <a:xfrm rot="16200000" flipH="1">
              <a:off x="8249437" y="5891583"/>
              <a:ext cx="248783" cy="79552"/>
            </a:xfrm>
            <a:custGeom>
              <a:avLst/>
              <a:gdLst>
                <a:gd name="connsiteX0" fmla="*/ 124263 w 248783"/>
                <a:gd name="connsiteY0" fmla="*/ 62310 h 79552"/>
                <a:gd name="connsiteX1" fmla="*/ 160569 w 248783"/>
                <a:gd name="connsiteY1" fmla="*/ 79393 h 79552"/>
                <a:gd name="connsiteX2" fmla="*/ 248663 w 248783"/>
                <a:gd name="connsiteY2" fmla="*/ -73 h 79552"/>
                <a:gd name="connsiteX3" fmla="*/ 200180 w 248783"/>
                <a:gd name="connsiteY3" fmla="*/ 42513 h 79552"/>
                <a:gd name="connsiteX4" fmla="*/ 124263 w 248783"/>
                <a:gd name="connsiteY4" fmla="*/ 47280 h 79552"/>
                <a:gd name="connsiteX5" fmla="*/ 48363 w 248783"/>
                <a:gd name="connsiteY5" fmla="*/ 42513 h 79552"/>
                <a:gd name="connsiteX6" fmla="*/ -120 w 248783"/>
                <a:gd name="connsiteY6" fmla="*/ -73 h 79552"/>
                <a:gd name="connsiteX7" fmla="*/ 87974 w 248783"/>
                <a:gd name="connsiteY7" fmla="*/ 79480 h 79552"/>
                <a:gd name="connsiteX8" fmla="*/ 124263 w 248783"/>
                <a:gd name="connsiteY8" fmla="*/ 62397 h 7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783" h="79552">
                  <a:moveTo>
                    <a:pt x="124263" y="62310"/>
                  </a:moveTo>
                  <a:cubicBezTo>
                    <a:pt x="124263" y="62310"/>
                    <a:pt x="132561" y="79393"/>
                    <a:pt x="160569" y="79393"/>
                  </a:cubicBezTo>
                  <a:cubicBezTo>
                    <a:pt x="207678" y="79393"/>
                    <a:pt x="224082" y="7443"/>
                    <a:pt x="248663" y="-73"/>
                  </a:cubicBezTo>
                  <a:cubicBezTo>
                    <a:pt x="222256" y="6764"/>
                    <a:pt x="207678" y="32389"/>
                    <a:pt x="200180" y="42513"/>
                  </a:cubicBezTo>
                  <a:cubicBezTo>
                    <a:pt x="172850" y="79393"/>
                    <a:pt x="135431" y="71652"/>
                    <a:pt x="124263" y="47280"/>
                  </a:cubicBezTo>
                  <a:cubicBezTo>
                    <a:pt x="113112" y="71635"/>
                    <a:pt x="75692" y="79393"/>
                    <a:pt x="48363" y="42513"/>
                  </a:cubicBezTo>
                  <a:cubicBezTo>
                    <a:pt x="40865" y="32389"/>
                    <a:pt x="26287" y="6764"/>
                    <a:pt x="-120" y="-73"/>
                  </a:cubicBezTo>
                  <a:cubicBezTo>
                    <a:pt x="24461" y="7443"/>
                    <a:pt x="40848" y="79480"/>
                    <a:pt x="87974" y="79480"/>
                  </a:cubicBezTo>
                  <a:cubicBezTo>
                    <a:pt x="115982" y="79480"/>
                    <a:pt x="124263" y="62397"/>
                    <a:pt x="124263" y="62397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4CF546D-BB59-9E76-053A-3478FA0A62FE}"/>
                </a:ext>
              </a:extLst>
            </p:cNvPr>
            <p:cNvSpPr/>
            <p:nvPr/>
          </p:nvSpPr>
          <p:spPr>
            <a:xfrm rot="16200000" flipH="1">
              <a:off x="8177296" y="5940361"/>
              <a:ext cx="161993" cy="143901"/>
            </a:xfrm>
            <a:custGeom>
              <a:avLst/>
              <a:gdLst>
                <a:gd name="connsiteX0" fmla="*/ -120 w 161993"/>
                <a:gd name="connsiteY0" fmla="*/ 143777 h 143901"/>
                <a:gd name="connsiteX1" fmla="*/ 98603 w 161993"/>
                <a:gd name="connsiteY1" fmla="*/ 84630 h 143901"/>
                <a:gd name="connsiteX2" fmla="*/ 161873 w 161993"/>
                <a:gd name="connsiteY2" fmla="*/ 112864 h 143901"/>
                <a:gd name="connsiteX3" fmla="*/ 91314 w 161993"/>
                <a:gd name="connsiteY3" fmla="*/ 76871 h 143901"/>
                <a:gd name="connsiteX4" fmla="*/ 72648 w 161993"/>
                <a:gd name="connsiteY4" fmla="*/ 78750 h 143901"/>
                <a:gd name="connsiteX5" fmla="*/ 38952 w 161993"/>
                <a:gd name="connsiteY5" fmla="*/ 1284 h 143901"/>
                <a:gd name="connsiteX6" fmla="*/ 38952 w 161993"/>
                <a:gd name="connsiteY6" fmla="*/ -73 h 143901"/>
                <a:gd name="connsiteX7" fmla="*/ 63080 w 161993"/>
                <a:gd name="connsiteY7" fmla="*/ 80524 h 143901"/>
                <a:gd name="connsiteX8" fmla="*/ 62506 w 161993"/>
                <a:gd name="connsiteY8" fmla="*/ 81550 h 143901"/>
                <a:gd name="connsiteX9" fmla="*/ -120 w 161993"/>
                <a:gd name="connsiteY9" fmla="*/ 143829 h 14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993" h="143901">
                  <a:moveTo>
                    <a:pt x="-120" y="143777"/>
                  </a:moveTo>
                  <a:cubicBezTo>
                    <a:pt x="-120" y="143777"/>
                    <a:pt x="31663" y="84630"/>
                    <a:pt x="98603" y="84630"/>
                  </a:cubicBezTo>
                  <a:cubicBezTo>
                    <a:pt x="150044" y="84630"/>
                    <a:pt x="161873" y="112864"/>
                    <a:pt x="161873" y="112864"/>
                  </a:cubicBezTo>
                  <a:cubicBezTo>
                    <a:pt x="161873" y="112864"/>
                    <a:pt x="144808" y="78245"/>
                    <a:pt x="91314" y="76871"/>
                  </a:cubicBezTo>
                  <a:cubicBezTo>
                    <a:pt x="85041" y="76773"/>
                    <a:pt x="78777" y="77405"/>
                    <a:pt x="72648" y="78750"/>
                  </a:cubicBezTo>
                  <a:cubicBezTo>
                    <a:pt x="72648" y="78750"/>
                    <a:pt x="83573" y="33624"/>
                    <a:pt x="38952" y="1284"/>
                  </a:cubicBezTo>
                  <a:lnTo>
                    <a:pt x="38952" y="-73"/>
                  </a:lnTo>
                  <a:cubicBezTo>
                    <a:pt x="59337" y="21438"/>
                    <a:pt x="68292" y="51351"/>
                    <a:pt x="63080" y="80524"/>
                  </a:cubicBezTo>
                  <a:lnTo>
                    <a:pt x="62506" y="81550"/>
                  </a:lnTo>
                  <a:cubicBezTo>
                    <a:pt x="7934" y="101017"/>
                    <a:pt x="-120" y="143829"/>
                    <a:pt x="-120" y="143829"/>
                  </a:cubicBezTo>
                  <a:close/>
                </a:path>
              </a:pathLst>
            </a:custGeom>
            <a:solidFill>
              <a:srgbClr val="8E8E6A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7B6B72E-D0E5-2659-1ABA-63281FBB6BBD}"/>
                </a:ext>
              </a:extLst>
            </p:cNvPr>
            <p:cNvSpPr/>
            <p:nvPr/>
          </p:nvSpPr>
          <p:spPr>
            <a:xfrm rot="16200000" flipH="1">
              <a:off x="8170253" y="5916248"/>
              <a:ext cx="54393" cy="100637"/>
            </a:xfrm>
            <a:custGeom>
              <a:avLst/>
              <a:gdLst>
                <a:gd name="connsiteX0" fmla="*/ 46832 w 54393"/>
                <a:gd name="connsiteY0" fmla="*/ 100564 h 100637"/>
                <a:gd name="connsiteX1" fmla="*/ 52747 w 54393"/>
                <a:gd name="connsiteY1" fmla="*/ 76871 h 100637"/>
                <a:gd name="connsiteX2" fmla="*/ 6316 w 54393"/>
                <a:gd name="connsiteY2" fmla="*/ 13131 h 100637"/>
                <a:gd name="connsiteX3" fmla="*/ 9500 w 54393"/>
                <a:gd name="connsiteY3" fmla="*/ 9478 h 100637"/>
                <a:gd name="connsiteX4" fmla="*/ 10857 w 54393"/>
                <a:gd name="connsiteY4" fmla="*/ 13131 h 100637"/>
                <a:gd name="connsiteX5" fmla="*/ 16789 w 54393"/>
                <a:gd name="connsiteY5" fmla="*/ 7444 h 100637"/>
                <a:gd name="connsiteX6" fmla="*/ 16789 w 54393"/>
                <a:gd name="connsiteY6" fmla="*/ 7216 h 100637"/>
                <a:gd name="connsiteX7" fmla="*/ 8578 w 54393"/>
                <a:gd name="connsiteY7" fmla="*/ -73 h 100637"/>
                <a:gd name="connsiteX8" fmla="*/ -120 w 54393"/>
                <a:gd name="connsiteY8" fmla="*/ 9948 h 100637"/>
                <a:gd name="connsiteX9" fmla="*/ 19468 w 54393"/>
                <a:gd name="connsiteY9" fmla="*/ 41365 h 100637"/>
                <a:gd name="connsiteX10" fmla="*/ 46780 w 54393"/>
                <a:gd name="connsiteY10" fmla="*/ 100512 h 10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393" h="100637">
                  <a:moveTo>
                    <a:pt x="46832" y="100564"/>
                  </a:moveTo>
                  <a:cubicBezTo>
                    <a:pt x="55026" y="100564"/>
                    <a:pt x="55530" y="85656"/>
                    <a:pt x="52747" y="76871"/>
                  </a:cubicBezTo>
                  <a:cubicBezTo>
                    <a:pt x="39543" y="35903"/>
                    <a:pt x="6316" y="23151"/>
                    <a:pt x="6316" y="13131"/>
                  </a:cubicBezTo>
                  <a:cubicBezTo>
                    <a:pt x="6316" y="13131"/>
                    <a:pt x="6316" y="9478"/>
                    <a:pt x="9500" y="9478"/>
                  </a:cubicBezTo>
                  <a:cubicBezTo>
                    <a:pt x="12683" y="9478"/>
                    <a:pt x="10857" y="13131"/>
                    <a:pt x="10857" y="13131"/>
                  </a:cubicBezTo>
                  <a:cubicBezTo>
                    <a:pt x="14065" y="13199"/>
                    <a:pt x="16721" y="10654"/>
                    <a:pt x="16789" y="7444"/>
                  </a:cubicBezTo>
                  <a:cubicBezTo>
                    <a:pt x="16791" y="7369"/>
                    <a:pt x="16791" y="7293"/>
                    <a:pt x="16789" y="7216"/>
                  </a:cubicBezTo>
                  <a:cubicBezTo>
                    <a:pt x="16789" y="1284"/>
                    <a:pt x="14058" y="-73"/>
                    <a:pt x="8578" y="-73"/>
                  </a:cubicBezTo>
                  <a:cubicBezTo>
                    <a:pt x="3098" y="-73"/>
                    <a:pt x="-120" y="3563"/>
                    <a:pt x="-120" y="9948"/>
                  </a:cubicBezTo>
                  <a:cubicBezTo>
                    <a:pt x="-120" y="24508"/>
                    <a:pt x="12179" y="31345"/>
                    <a:pt x="19468" y="41365"/>
                  </a:cubicBezTo>
                  <a:cubicBezTo>
                    <a:pt x="44118" y="75270"/>
                    <a:pt x="29018" y="100512"/>
                    <a:pt x="46780" y="100512"/>
                  </a:cubicBezTo>
                  <a:close/>
                </a:path>
              </a:pathLst>
            </a:custGeom>
            <a:solidFill>
              <a:schemeClr val="bg1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549CCF-36F0-AD17-0C86-9C85337DCE62}"/>
                </a:ext>
              </a:extLst>
            </p:cNvPr>
            <p:cNvSpPr/>
            <p:nvPr/>
          </p:nvSpPr>
          <p:spPr>
            <a:xfrm rot="16200000" flipH="1">
              <a:off x="8218064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7F6E85C-7211-7B69-DEA3-DFB6899F9277}"/>
                </a:ext>
              </a:extLst>
            </p:cNvPr>
            <p:cNvSpPr/>
            <p:nvPr/>
          </p:nvSpPr>
          <p:spPr>
            <a:xfrm rot="16200000" flipH="1">
              <a:off x="8125325" y="5918242"/>
              <a:ext cx="29764" cy="26233"/>
            </a:xfrm>
            <a:custGeom>
              <a:avLst/>
              <a:gdLst>
                <a:gd name="connsiteX0" fmla="*/ 14753 w 29764"/>
                <a:gd name="connsiteY0" fmla="*/ 26161 h 26233"/>
                <a:gd name="connsiteX1" fmla="*/ 29645 w 29764"/>
                <a:gd name="connsiteY1" fmla="*/ 13044 h 26233"/>
                <a:gd name="connsiteX2" fmla="*/ 14753 w 29764"/>
                <a:gd name="connsiteY2" fmla="*/ -73 h 26233"/>
                <a:gd name="connsiteX3" fmla="*/ -120 w 29764"/>
                <a:gd name="connsiteY3" fmla="*/ 13044 h 26233"/>
                <a:gd name="connsiteX4" fmla="*/ 14753 w 29764"/>
                <a:gd name="connsiteY4" fmla="*/ 26161 h 2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64" h="26233">
                  <a:moveTo>
                    <a:pt x="14753" y="26161"/>
                  </a:moveTo>
                  <a:cubicBezTo>
                    <a:pt x="23069" y="26161"/>
                    <a:pt x="29645" y="19202"/>
                    <a:pt x="29645" y="13044"/>
                  </a:cubicBezTo>
                  <a:cubicBezTo>
                    <a:pt x="29645" y="6886"/>
                    <a:pt x="22843" y="-73"/>
                    <a:pt x="14753" y="-73"/>
                  </a:cubicBezTo>
                  <a:cubicBezTo>
                    <a:pt x="6664" y="-73"/>
                    <a:pt x="-120" y="6886"/>
                    <a:pt x="-120" y="13044"/>
                  </a:cubicBezTo>
                  <a:cubicBezTo>
                    <a:pt x="-120" y="19202"/>
                    <a:pt x="6456" y="26161"/>
                    <a:pt x="14753" y="26161"/>
                  </a:cubicBezTo>
                  <a:close/>
                </a:path>
              </a:pathLst>
            </a:custGeom>
            <a:solidFill>
              <a:srgbClr val="DD6F5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8D5ECAC-FA4E-E223-503F-0AADD5AFD2C6}"/>
                </a:ext>
              </a:extLst>
            </p:cNvPr>
            <p:cNvSpPr/>
            <p:nvPr/>
          </p:nvSpPr>
          <p:spPr>
            <a:xfrm rot="16200000" flipH="1">
              <a:off x="7951061" y="5809759"/>
              <a:ext cx="475084" cy="243199"/>
            </a:xfrm>
            <a:custGeom>
              <a:avLst/>
              <a:gdLst>
                <a:gd name="connsiteX0" fmla="*/ 237413 w 475084"/>
                <a:gd name="connsiteY0" fmla="*/ 16732 h 243199"/>
                <a:gd name="connsiteX1" fmla="*/ 304545 w 475084"/>
                <a:gd name="connsiteY1" fmla="*/ 93519 h 243199"/>
                <a:gd name="connsiteX2" fmla="*/ 349340 w 475084"/>
                <a:gd name="connsiteY2" fmla="*/ 161521 h 243199"/>
                <a:gd name="connsiteX3" fmla="*/ 466922 w 475084"/>
                <a:gd name="connsiteY3" fmla="*/ 243126 h 243199"/>
                <a:gd name="connsiteX4" fmla="*/ 459720 w 475084"/>
                <a:gd name="connsiteY4" fmla="*/ 219120 h 243199"/>
                <a:gd name="connsiteX5" fmla="*/ 471723 w 475084"/>
                <a:gd name="connsiteY5" fmla="*/ 197514 h 243199"/>
                <a:gd name="connsiteX6" fmla="*/ 449317 w 475084"/>
                <a:gd name="connsiteY6" fmla="*/ 195931 h 243199"/>
                <a:gd name="connsiteX7" fmla="*/ 355725 w 475084"/>
                <a:gd name="connsiteY7" fmla="*/ 153519 h 243199"/>
                <a:gd name="connsiteX8" fmla="*/ 318932 w 475084"/>
                <a:gd name="connsiteY8" fmla="*/ 90318 h 243199"/>
                <a:gd name="connsiteX9" fmla="*/ 327230 w 475084"/>
                <a:gd name="connsiteY9" fmla="*/ 68086 h 243199"/>
                <a:gd name="connsiteX10" fmla="*/ 305885 w 475084"/>
                <a:gd name="connsiteY10" fmla="*/ 80054 h 243199"/>
                <a:gd name="connsiteX11" fmla="*/ 237413 w 475084"/>
                <a:gd name="connsiteY11" fmla="*/ -73 h 243199"/>
                <a:gd name="connsiteX12" fmla="*/ 168942 w 475084"/>
                <a:gd name="connsiteY12" fmla="*/ 80054 h 243199"/>
                <a:gd name="connsiteX13" fmla="*/ 147614 w 475084"/>
                <a:gd name="connsiteY13" fmla="*/ 68086 h 243199"/>
                <a:gd name="connsiteX14" fmla="*/ 155912 w 475084"/>
                <a:gd name="connsiteY14" fmla="*/ 90318 h 243199"/>
                <a:gd name="connsiteX15" fmla="*/ 119101 w 475084"/>
                <a:gd name="connsiteY15" fmla="*/ 153519 h 243199"/>
                <a:gd name="connsiteX16" fmla="*/ 25527 w 475084"/>
                <a:gd name="connsiteY16" fmla="*/ 195931 h 243199"/>
                <a:gd name="connsiteX17" fmla="*/ 3121 w 475084"/>
                <a:gd name="connsiteY17" fmla="*/ 197514 h 243199"/>
                <a:gd name="connsiteX18" fmla="*/ 15124 w 475084"/>
                <a:gd name="connsiteY18" fmla="*/ 219120 h 243199"/>
                <a:gd name="connsiteX19" fmla="*/ 7922 w 475084"/>
                <a:gd name="connsiteY19" fmla="*/ 243126 h 243199"/>
                <a:gd name="connsiteX20" fmla="*/ 125503 w 475084"/>
                <a:gd name="connsiteY20" fmla="*/ 161521 h 243199"/>
                <a:gd name="connsiteX21" fmla="*/ 170299 w 475084"/>
                <a:gd name="connsiteY21" fmla="*/ 93519 h 243199"/>
                <a:gd name="connsiteX22" fmla="*/ 237413 w 475084"/>
                <a:gd name="connsiteY22" fmla="*/ 16732 h 243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75084" h="243199">
                  <a:moveTo>
                    <a:pt x="237413" y="16732"/>
                  </a:moveTo>
                  <a:cubicBezTo>
                    <a:pt x="240614" y="24700"/>
                    <a:pt x="260968" y="59388"/>
                    <a:pt x="304545" y="93519"/>
                  </a:cubicBezTo>
                  <a:cubicBezTo>
                    <a:pt x="348123" y="127650"/>
                    <a:pt x="349340" y="161521"/>
                    <a:pt x="349340" y="161521"/>
                  </a:cubicBezTo>
                  <a:cubicBezTo>
                    <a:pt x="434930" y="155919"/>
                    <a:pt x="466922" y="243126"/>
                    <a:pt x="466922" y="243126"/>
                  </a:cubicBezTo>
                  <a:cubicBezTo>
                    <a:pt x="466922" y="243126"/>
                    <a:pt x="468522" y="229523"/>
                    <a:pt x="459720" y="219120"/>
                  </a:cubicBezTo>
                  <a:cubicBezTo>
                    <a:pt x="459720" y="219120"/>
                    <a:pt x="483413" y="220859"/>
                    <a:pt x="471723" y="197514"/>
                  </a:cubicBezTo>
                  <a:cubicBezTo>
                    <a:pt x="462920" y="179926"/>
                    <a:pt x="446916" y="185528"/>
                    <a:pt x="449317" y="195931"/>
                  </a:cubicBezTo>
                  <a:cubicBezTo>
                    <a:pt x="449317" y="195931"/>
                    <a:pt x="415846" y="150405"/>
                    <a:pt x="355725" y="153519"/>
                  </a:cubicBezTo>
                  <a:cubicBezTo>
                    <a:pt x="355725" y="153519"/>
                    <a:pt x="356438" y="126328"/>
                    <a:pt x="318932" y="90318"/>
                  </a:cubicBezTo>
                  <a:cubicBezTo>
                    <a:pt x="318932" y="90318"/>
                    <a:pt x="342626" y="80246"/>
                    <a:pt x="327230" y="68086"/>
                  </a:cubicBezTo>
                  <a:cubicBezTo>
                    <a:pt x="313069" y="56900"/>
                    <a:pt x="305885" y="80054"/>
                    <a:pt x="305885" y="80054"/>
                  </a:cubicBezTo>
                  <a:cubicBezTo>
                    <a:pt x="305885" y="80054"/>
                    <a:pt x="255018" y="35137"/>
                    <a:pt x="237413" y="-73"/>
                  </a:cubicBezTo>
                  <a:cubicBezTo>
                    <a:pt x="219826" y="35137"/>
                    <a:pt x="168942" y="80054"/>
                    <a:pt x="168942" y="80054"/>
                  </a:cubicBezTo>
                  <a:cubicBezTo>
                    <a:pt x="168942" y="80054"/>
                    <a:pt x="161774" y="56900"/>
                    <a:pt x="147614" y="68086"/>
                  </a:cubicBezTo>
                  <a:cubicBezTo>
                    <a:pt x="132218" y="80263"/>
                    <a:pt x="155912" y="90318"/>
                    <a:pt x="155912" y="90318"/>
                  </a:cubicBezTo>
                  <a:cubicBezTo>
                    <a:pt x="118406" y="126328"/>
                    <a:pt x="119101" y="153519"/>
                    <a:pt x="119101" y="153519"/>
                  </a:cubicBezTo>
                  <a:cubicBezTo>
                    <a:pt x="58997" y="150405"/>
                    <a:pt x="25527" y="195931"/>
                    <a:pt x="25527" y="195931"/>
                  </a:cubicBezTo>
                  <a:cubicBezTo>
                    <a:pt x="27928" y="185493"/>
                    <a:pt x="11923" y="179926"/>
                    <a:pt x="3121" y="197514"/>
                  </a:cubicBezTo>
                  <a:cubicBezTo>
                    <a:pt x="-8570" y="220911"/>
                    <a:pt x="15124" y="219120"/>
                    <a:pt x="15124" y="219120"/>
                  </a:cubicBezTo>
                  <a:cubicBezTo>
                    <a:pt x="6322" y="229557"/>
                    <a:pt x="7922" y="243126"/>
                    <a:pt x="7922" y="243126"/>
                  </a:cubicBezTo>
                  <a:cubicBezTo>
                    <a:pt x="7922" y="243126"/>
                    <a:pt x="39914" y="155919"/>
                    <a:pt x="125503" y="161521"/>
                  </a:cubicBezTo>
                  <a:cubicBezTo>
                    <a:pt x="125503" y="161521"/>
                    <a:pt x="126599" y="127772"/>
                    <a:pt x="170299" y="93519"/>
                  </a:cubicBezTo>
                  <a:cubicBezTo>
                    <a:pt x="213998" y="59266"/>
                    <a:pt x="234230" y="24700"/>
                    <a:pt x="237413" y="16732"/>
                  </a:cubicBezTo>
                  <a:close/>
                </a:path>
              </a:pathLst>
            </a:custGeom>
            <a:solidFill>
              <a:srgbClr val="A6994F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9B154D5-1FAC-C132-DC49-07E6A5074D97}"/>
                </a:ext>
              </a:extLst>
            </p:cNvPr>
            <p:cNvSpPr/>
            <p:nvPr/>
          </p:nvSpPr>
          <p:spPr>
            <a:xfrm rot="16200000" flipH="1">
              <a:off x="8123499" y="5784971"/>
              <a:ext cx="567238" cy="292845"/>
            </a:xfrm>
            <a:custGeom>
              <a:avLst/>
              <a:gdLst>
                <a:gd name="connsiteX0" fmla="*/ 283456 w 567238"/>
                <a:gd name="connsiteY0" fmla="*/ 292773 h 292845"/>
                <a:gd name="connsiteX1" fmla="*/ 340672 w 567238"/>
                <a:gd name="connsiteY1" fmla="*/ 244951 h 292845"/>
                <a:gd name="connsiteX2" fmla="*/ 385745 w 567238"/>
                <a:gd name="connsiteY2" fmla="*/ 176653 h 292845"/>
                <a:gd name="connsiteX3" fmla="*/ 506632 w 567238"/>
                <a:gd name="connsiteY3" fmla="*/ 124969 h 292845"/>
                <a:gd name="connsiteX4" fmla="*/ 567119 w 567238"/>
                <a:gd name="connsiteY4" fmla="*/ 148732 h 292845"/>
                <a:gd name="connsiteX5" fmla="*/ 516861 w 567238"/>
                <a:gd name="connsiteY5" fmla="*/ 68048 h 292845"/>
                <a:gd name="connsiteX6" fmla="*/ 455400 w 567238"/>
                <a:gd name="connsiteY6" fmla="*/ 429 h 292845"/>
                <a:gd name="connsiteX7" fmla="*/ 445832 w 567238"/>
                <a:gd name="connsiteY7" fmla="*/ 23044 h 292845"/>
                <a:gd name="connsiteX8" fmla="*/ 486191 w 567238"/>
                <a:gd name="connsiteY8" fmla="*/ 95430 h 292845"/>
                <a:gd name="connsiteX9" fmla="*/ 374177 w 567238"/>
                <a:gd name="connsiteY9" fmla="*/ 158283 h 292845"/>
                <a:gd name="connsiteX10" fmla="*/ 339384 w 567238"/>
                <a:gd name="connsiteY10" fmla="*/ 229311 h 292845"/>
                <a:gd name="connsiteX11" fmla="*/ 283543 w 567238"/>
                <a:gd name="connsiteY11" fmla="*/ 277812 h 292845"/>
                <a:gd name="connsiteX12" fmla="*/ 227701 w 567238"/>
                <a:gd name="connsiteY12" fmla="*/ 229311 h 292845"/>
                <a:gd name="connsiteX13" fmla="*/ 192908 w 567238"/>
                <a:gd name="connsiteY13" fmla="*/ 158283 h 292845"/>
                <a:gd name="connsiteX14" fmla="*/ 80859 w 567238"/>
                <a:gd name="connsiteY14" fmla="*/ 95430 h 292845"/>
                <a:gd name="connsiteX15" fmla="*/ 121149 w 567238"/>
                <a:gd name="connsiteY15" fmla="*/ 23027 h 292845"/>
                <a:gd name="connsiteX16" fmla="*/ 111581 w 567238"/>
                <a:gd name="connsiteY16" fmla="*/ 412 h 292845"/>
                <a:gd name="connsiteX17" fmla="*/ 50137 w 567238"/>
                <a:gd name="connsiteY17" fmla="*/ 68031 h 292845"/>
                <a:gd name="connsiteX18" fmla="*/ -120 w 567238"/>
                <a:gd name="connsiteY18" fmla="*/ 148715 h 292845"/>
                <a:gd name="connsiteX19" fmla="*/ 60366 w 567238"/>
                <a:gd name="connsiteY19" fmla="*/ 124951 h 292845"/>
                <a:gd name="connsiteX20" fmla="*/ 181253 w 567238"/>
                <a:gd name="connsiteY20" fmla="*/ 176636 h 292845"/>
                <a:gd name="connsiteX21" fmla="*/ 226326 w 567238"/>
                <a:gd name="connsiteY21" fmla="*/ 244933 h 292845"/>
                <a:gd name="connsiteX22" fmla="*/ 283525 w 567238"/>
                <a:gd name="connsiteY22" fmla="*/ 292755 h 292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7238" h="292845">
                  <a:moveTo>
                    <a:pt x="283456" y="292773"/>
                  </a:moveTo>
                  <a:cubicBezTo>
                    <a:pt x="289614" y="281848"/>
                    <a:pt x="314456" y="266209"/>
                    <a:pt x="340672" y="244951"/>
                  </a:cubicBezTo>
                  <a:cubicBezTo>
                    <a:pt x="380266" y="212854"/>
                    <a:pt x="385745" y="176653"/>
                    <a:pt x="385745" y="176653"/>
                  </a:cubicBezTo>
                  <a:cubicBezTo>
                    <a:pt x="461558" y="189631"/>
                    <a:pt x="506632" y="124969"/>
                    <a:pt x="506632" y="124969"/>
                  </a:cubicBezTo>
                  <a:cubicBezTo>
                    <a:pt x="524550" y="145514"/>
                    <a:pt x="547374" y="147740"/>
                    <a:pt x="567119" y="148732"/>
                  </a:cubicBezTo>
                  <a:cubicBezTo>
                    <a:pt x="567119" y="148732"/>
                    <a:pt x="524550" y="137511"/>
                    <a:pt x="516861" y="68048"/>
                  </a:cubicBezTo>
                  <a:cubicBezTo>
                    <a:pt x="511364" y="18260"/>
                    <a:pt x="480677" y="-3676"/>
                    <a:pt x="455400" y="429"/>
                  </a:cubicBezTo>
                  <a:cubicBezTo>
                    <a:pt x="445293" y="2065"/>
                    <a:pt x="440387" y="12711"/>
                    <a:pt x="445832" y="23044"/>
                  </a:cubicBezTo>
                  <a:cubicBezTo>
                    <a:pt x="451277" y="33378"/>
                    <a:pt x="486191" y="44146"/>
                    <a:pt x="486191" y="95430"/>
                  </a:cubicBezTo>
                  <a:cubicBezTo>
                    <a:pt x="486191" y="146714"/>
                    <a:pt x="421303" y="183559"/>
                    <a:pt x="374177" y="158283"/>
                  </a:cubicBezTo>
                  <a:cubicBezTo>
                    <a:pt x="374177" y="158283"/>
                    <a:pt x="378961" y="193075"/>
                    <a:pt x="339384" y="229311"/>
                  </a:cubicBezTo>
                  <a:cubicBezTo>
                    <a:pt x="299808" y="265548"/>
                    <a:pt x="286970" y="269618"/>
                    <a:pt x="283543" y="277812"/>
                  </a:cubicBezTo>
                  <a:cubicBezTo>
                    <a:pt x="280063" y="269618"/>
                    <a:pt x="267329" y="265513"/>
                    <a:pt x="227701" y="229311"/>
                  </a:cubicBezTo>
                  <a:cubicBezTo>
                    <a:pt x="188072" y="193110"/>
                    <a:pt x="192908" y="158283"/>
                    <a:pt x="192908" y="158283"/>
                  </a:cubicBezTo>
                  <a:cubicBezTo>
                    <a:pt x="145678" y="183490"/>
                    <a:pt x="80859" y="146592"/>
                    <a:pt x="80859" y="95430"/>
                  </a:cubicBezTo>
                  <a:cubicBezTo>
                    <a:pt x="80859" y="44268"/>
                    <a:pt x="115652" y="33291"/>
                    <a:pt x="121149" y="23027"/>
                  </a:cubicBezTo>
                  <a:cubicBezTo>
                    <a:pt x="126646" y="12763"/>
                    <a:pt x="121706" y="2152"/>
                    <a:pt x="111581" y="412"/>
                  </a:cubicBezTo>
                  <a:cubicBezTo>
                    <a:pt x="86322" y="-3694"/>
                    <a:pt x="55635" y="18243"/>
                    <a:pt x="50137" y="68031"/>
                  </a:cubicBezTo>
                  <a:cubicBezTo>
                    <a:pt x="42448" y="137494"/>
                    <a:pt x="-120" y="148715"/>
                    <a:pt x="-120" y="148715"/>
                  </a:cubicBezTo>
                  <a:cubicBezTo>
                    <a:pt x="19624" y="147723"/>
                    <a:pt x="42448" y="145496"/>
                    <a:pt x="60366" y="124951"/>
                  </a:cubicBezTo>
                  <a:cubicBezTo>
                    <a:pt x="60366" y="124951"/>
                    <a:pt x="105440" y="189613"/>
                    <a:pt x="181253" y="176636"/>
                  </a:cubicBezTo>
                  <a:cubicBezTo>
                    <a:pt x="181253" y="176636"/>
                    <a:pt x="186733" y="212837"/>
                    <a:pt x="226326" y="244933"/>
                  </a:cubicBezTo>
                  <a:cubicBezTo>
                    <a:pt x="252543" y="266191"/>
                    <a:pt x="277384" y="281830"/>
                    <a:pt x="283525" y="292755"/>
                  </a:cubicBezTo>
                  <a:close/>
                </a:path>
              </a:pathLst>
            </a:custGeom>
            <a:solidFill>
              <a:srgbClr val="7EB255"/>
            </a:solidFill>
            <a:ln w="480" cap="rnd">
              <a:solidFill>
                <a:srgbClr val="7EB255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9A432FF-935F-86C4-2710-51F3E855E70F}"/>
                </a:ext>
              </a:extLst>
            </p:cNvPr>
            <p:cNvSpPr/>
            <p:nvPr/>
          </p:nvSpPr>
          <p:spPr>
            <a:xfrm rot="16200000" flipH="1">
              <a:off x="8326834" y="5906909"/>
              <a:ext cx="54241" cy="48813"/>
            </a:xfrm>
            <a:custGeom>
              <a:avLst/>
              <a:gdLst>
                <a:gd name="connsiteX0" fmla="*/ 27035 w 54241"/>
                <a:gd name="connsiteY0" fmla="*/ 48741 h 48813"/>
                <a:gd name="connsiteX1" fmla="*/ 32254 w 54241"/>
                <a:gd name="connsiteY1" fmla="*/ 18872 h 48813"/>
                <a:gd name="connsiteX2" fmla="*/ 54121 w 54241"/>
                <a:gd name="connsiteY2" fmla="*/ 33815 h 48813"/>
                <a:gd name="connsiteX3" fmla="*/ 34081 w 54241"/>
                <a:gd name="connsiteY3" fmla="*/ -73 h 48813"/>
                <a:gd name="connsiteX4" fmla="*/ 19920 w 54241"/>
                <a:gd name="connsiteY4" fmla="*/ -73 h 48813"/>
                <a:gd name="connsiteX5" fmla="*/ -120 w 54241"/>
                <a:gd name="connsiteY5" fmla="*/ 33815 h 48813"/>
                <a:gd name="connsiteX6" fmla="*/ 21729 w 54241"/>
                <a:gd name="connsiteY6" fmla="*/ 18872 h 48813"/>
                <a:gd name="connsiteX7" fmla="*/ 26948 w 54241"/>
                <a:gd name="connsiteY7" fmla="*/ 48741 h 4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241" h="48813">
                  <a:moveTo>
                    <a:pt x="27035" y="48741"/>
                  </a:moveTo>
                  <a:cubicBezTo>
                    <a:pt x="39700" y="40147"/>
                    <a:pt x="32254" y="18872"/>
                    <a:pt x="32254" y="18872"/>
                  </a:cubicBezTo>
                  <a:cubicBezTo>
                    <a:pt x="39439" y="35955"/>
                    <a:pt x="54121" y="33815"/>
                    <a:pt x="54121" y="33815"/>
                  </a:cubicBezTo>
                  <a:cubicBezTo>
                    <a:pt x="39561" y="25796"/>
                    <a:pt x="34081" y="-73"/>
                    <a:pt x="34081" y="-73"/>
                  </a:cubicBezTo>
                  <a:lnTo>
                    <a:pt x="19920" y="-73"/>
                  </a:lnTo>
                  <a:cubicBezTo>
                    <a:pt x="19920" y="-73"/>
                    <a:pt x="14440" y="25796"/>
                    <a:pt x="-120" y="33815"/>
                  </a:cubicBezTo>
                  <a:cubicBezTo>
                    <a:pt x="-120" y="33815"/>
                    <a:pt x="14562" y="35955"/>
                    <a:pt x="21729" y="18872"/>
                  </a:cubicBezTo>
                  <a:cubicBezTo>
                    <a:pt x="21729" y="18872"/>
                    <a:pt x="14336" y="40147"/>
                    <a:pt x="26948" y="48741"/>
                  </a:cubicBezTo>
                  <a:close/>
                </a:path>
              </a:pathLst>
            </a:custGeom>
            <a:solidFill>
              <a:srgbClr val="FFCB05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342316B-DC9D-814F-9CFC-95D3BE312E88}"/>
                </a:ext>
              </a:extLst>
            </p:cNvPr>
            <p:cNvSpPr/>
            <p:nvPr/>
          </p:nvSpPr>
          <p:spPr>
            <a:xfrm rot="16200000" flipH="1">
              <a:off x="8311551" y="5927331"/>
              <a:ext cx="36062" cy="8037"/>
            </a:xfrm>
            <a:custGeom>
              <a:avLst/>
              <a:gdLst>
                <a:gd name="connsiteX0" fmla="*/ 31550 w 36062"/>
                <a:gd name="connsiteY0" fmla="*/ 7947 h 8037"/>
                <a:gd name="connsiteX1" fmla="*/ 35925 w 36062"/>
                <a:gd name="connsiteY1" fmla="*/ 4320 h 8037"/>
                <a:gd name="connsiteX2" fmla="*/ 32296 w 36062"/>
                <a:gd name="connsiteY2" fmla="*/ -55 h 8037"/>
                <a:gd name="connsiteX3" fmla="*/ 31550 w 36062"/>
                <a:gd name="connsiteY3" fmla="*/ -55 h 8037"/>
                <a:gd name="connsiteX4" fmla="*/ 4272 w 36062"/>
                <a:gd name="connsiteY4" fmla="*/ -55 h 8037"/>
                <a:gd name="connsiteX5" fmla="*/ -103 w 36062"/>
                <a:gd name="connsiteY5" fmla="*/ 3572 h 8037"/>
                <a:gd name="connsiteX6" fmla="*/ 3526 w 36062"/>
                <a:gd name="connsiteY6" fmla="*/ 7947 h 8037"/>
                <a:gd name="connsiteX7" fmla="*/ 4272 w 36062"/>
                <a:gd name="connsiteY7" fmla="*/ 7947 h 8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2" h="8037">
                  <a:moveTo>
                    <a:pt x="31550" y="7947"/>
                  </a:moveTo>
                  <a:cubicBezTo>
                    <a:pt x="33759" y="8154"/>
                    <a:pt x="35718" y="6530"/>
                    <a:pt x="35925" y="4320"/>
                  </a:cubicBezTo>
                  <a:cubicBezTo>
                    <a:pt x="36130" y="2109"/>
                    <a:pt x="34507" y="152"/>
                    <a:pt x="32296" y="-55"/>
                  </a:cubicBezTo>
                  <a:cubicBezTo>
                    <a:pt x="32049" y="-77"/>
                    <a:pt x="31798" y="-77"/>
                    <a:pt x="31550" y="-55"/>
                  </a:cubicBezTo>
                  <a:lnTo>
                    <a:pt x="4272" y="-55"/>
                  </a:lnTo>
                  <a:cubicBezTo>
                    <a:pt x="2063" y="-262"/>
                    <a:pt x="104" y="1363"/>
                    <a:pt x="-103" y="3572"/>
                  </a:cubicBezTo>
                  <a:cubicBezTo>
                    <a:pt x="-308" y="5783"/>
                    <a:pt x="1315" y="7740"/>
                    <a:pt x="3526" y="7947"/>
                  </a:cubicBezTo>
                  <a:cubicBezTo>
                    <a:pt x="3773" y="7970"/>
                    <a:pt x="4024" y="7970"/>
                    <a:pt x="4272" y="7947"/>
                  </a:cubicBezTo>
                  <a:close/>
                </a:path>
              </a:pathLst>
            </a:custGeom>
            <a:solidFill>
              <a:srgbClr val="C27514"/>
            </a:solidFill>
            <a:ln w="480" cap="rnd">
              <a:solidFill>
                <a:srgbClr val="231F20"/>
              </a:solidFill>
              <a:prstDash val="solid"/>
              <a:round/>
            </a:ln>
          </p:spPr>
          <p:txBody>
            <a:bodyPr rtlCol="1" anchor="ctr"/>
            <a:lstStyle/>
            <a:p>
              <a:endParaRPr lang="fa-IR"/>
            </a:p>
          </p:txBody>
        </p:sp>
      </p:grpSp>
      <p:sp>
        <p:nvSpPr>
          <p:cNvPr id="87" name="Slide Number Placeholder 2">
            <a:extLst>
              <a:ext uri="{FF2B5EF4-FFF2-40B4-BE49-F238E27FC236}">
                <a16:creationId xmlns:a16="http://schemas.microsoft.com/office/drawing/2014/main" id="{76BF4FAC-A2AE-0312-B002-18AE91066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73490" y="5774398"/>
            <a:ext cx="556818" cy="365125"/>
          </a:xfrm>
        </p:spPr>
        <p:txBody>
          <a:bodyPr/>
          <a:lstStyle>
            <a:lvl1pPr algn="ctr" rtl="1">
              <a:defRPr lang="fa-IR" sz="1800" b="0" kern="1200" smtClean="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fa-IR" smtClean="0"/>
              <a:pPr/>
              <a:t>‹#›</a:t>
            </a:fld>
            <a:endParaRPr lang="fa-IR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C4263-7236-3E30-128B-F646DFC65A5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21237" y="10682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CC17220-B7A7-F57F-60F7-253F0A90B5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0791" y="10682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D6D4CA9-C40E-15A3-4AE5-45095C04AB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60345" y="1068242"/>
            <a:ext cx="2803893" cy="1971017"/>
          </a:xfrm>
          <a:prstGeom prst="snip1Rect">
            <a:avLst>
              <a:gd name="adj" fmla="val 24104"/>
            </a:avLst>
          </a:prstGeom>
        </p:spPr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22432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D55F7A-4928-A43F-AA4B-A86E02254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a-IR" sz="1800" b="0" kern="1200" smtClean="0">
                <a:solidFill>
                  <a:srgbClr val="272443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</a:lstStyle>
          <a:p>
            <a:fld id="{12C2448B-CC4C-4B3D-B5B2-901758BFD7B0}" type="slidenum">
              <a:rPr lang="fa-IR" smtClean="0"/>
              <a:pPr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3763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49" r:id="rId3"/>
    <p:sldLayoutId id="2147483665" r:id="rId4"/>
    <p:sldLayoutId id="2147483666" r:id="rId5"/>
    <p:sldLayoutId id="2147483667" r:id="rId6"/>
    <p:sldLayoutId id="2147483664" r:id="rId7"/>
    <p:sldLayoutId id="2147483660" r:id="rId8"/>
    <p:sldLayoutId id="2147483658" r:id="rId9"/>
    <p:sldLayoutId id="2147483659" r:id="rId10"/>
    <p:sldLayoutId id="2147483655" r:id="rId11"/>
    <p:sldLayoutId id="2147483656" r:id="rId12"/>
    <p:sldLayoutId id="2147483668" r:id="rId13"/>
    <p:sldLayoutId id="2147483657" r:id="rId14"/>
    <p:sldLayoutId id="2147483661" r:id="rId15"/>
    <p:sldLayoutId id="2147483669" r:id="rId16"/>
    <p:sldLayoutId id="2147483663" r:id="rId17"/>
    <p:sldLayoutId id="2147483662" r:id="rId18"/>
    <p:sldLayoutId id="2147483654" r:id="rId19"/>
    <p:sldLayoutId id="2147483651" r:id="rId20"/>
    <p:sldLayoutId id="2147483652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svg"/><Relationship Id="rId7" Type="http://schemas.openxmlformats.org/officeDocument/2006/relationships/image" Target="../media/image41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svg"/><Relationship Id="rId4" Type="http://schemas.openxmlformats.org/officeDocument/2006/relationships/image" Target="../media/image38.png"/><Relationship Id="rId9" Type="http://schemas.openxmlformats.org/officeDocument/2006/relationships/image" Target="../media/image43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fif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6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4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svg"/><Relationship Id="rId3" Type="http://schemas.openxmlformats.org/officeDocument/2006/relationships/image" Target="../media/image51.svg"/><Relationship Id="rId7" Type="http://schemas.openxmlformats.org/officeDocument/2006/relationships/image" Target="../media/image55.svg"/><Relationship Id="rId12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11" Type="http://schemas.openxmlformats.org/officeDocument/2006/relationships/image" Target="../media/image59.svg"/><Relationship Id="rId5" Type="http://schemas.openxmlformats.org/officeDocument/2006/relationships/image" Target="../media/image53.sv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jpg"/><Relationship Id="rId4" Type="http://schemas.openxmlformats.org/officeDocument/2006/relationships/image" Target="../media/image25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g"/><Relationship Id="rId4" Type="http://schemas.openxmlformats.org/officeDocument/2006/relationships/image" Target="../media/image30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4.jpg"/><Relationship Id="rId4" Type="http://schemas.openxmlformats.org/officeDocument/2006/relationships/image" Target="../media/image62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7" Type="http://schemas.openxmlformats.org/officeDocument/2006/relationships/image" Target="../media/image24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jpg"/><Relationship Id="rId5" Type="http://schemas.openxmlformats.org/officeDocument/2006/relationships/image" Target="../media/image28.jpg"/><Relationship Id="rId4" Type="http://schemas.openxmlformats.org/officeDocument/2006/relationships/image" Target="../media/image18.jp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6CB9E4F-EA9D-C888-2C6B-7EA6AA0BE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600" y="1425567"/>
            <a:ext cx="6636330" cy="16317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3833B34-C168-1A2D-64FD-ED2B570871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727" y="3257238"/>
            <a:ext cx="3568546" cy="879613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83F32BE-2DCE-4ADD-B285-13DC07E5E331}"/>
              </a:ext>
            </a:extLst>
          </p:cNvPr>
          <p:cNvSpPr/>
          <p:nvPr/>
        </p:nvSpPr>
        <p:spPr>
          <a:xfrm>
            <a:off x="0" y="3123143"/>
            <a:ext cx="12192000" cy="3744509"/>
          </a:xfrm>
          <a:custGeom>
            <a:avLst/>
            <a:gdLst>
              <a:gd name="connsiteX0" fmla="*/ 12192000 w 12192000"/>
              <a:gd name="connsiteY0" fmla="*/ 0 h 3744509"/>
              <a:gd name="connsiteX1" fmla="*/ 12192000 w 12192000"/>
              <a:gd name="connsiteY1" fmla="*/ 2490896 h 3744509"/>
              <a:gd name="connsiteX2" fmla="*/ 12192000 w 12192000"/>
              <a:gd name="connsiteY2" fmla="*/ 2800613 h 3744509"/>
              <a:gd name="connsiteX3" fmla="*/ 12192000 w 12192000"/>
              <a:gd name="connsiteY3" fmla="*/ 3744509 h 3744509"/>
              <a:gd name="connsiteX4" fmla="*/ 0 w 12192000"/>
              <a:gd name="connsiteY4" fmla="*/ 3744509 h 3744509"/>
              <a:gd name="connsiteX5" fmla="*/ 0 w 12192000"/>
              <a:gd name="connsiteY5" fmla="*/ 2800613 h 3744509"/>
              <a:gd name="connsiteX6" fmla="*/ 0 w 12192000"/>
              <a:gd name="connsiteY6" fmla="*/ 2490896 h 3744509"/>
              <a:gd name="connsiteX7" fmla="*/ 0 w 12192000"/>
              <a:gd name="connsiteY7" fmla="*/ 57619 h 3744509"/>
              <a:gd name="connsiteX8" fmla="*/ 71821 w 12192000"/>
              <a:gd name="connsiteY8" fmla="*/ 111927 h 3744509"/>
              <a:gd name="connsiteX9" fmla="*/ 6057900 w 12192000"/>
              <a:gd name="connsiteY9" fmla="*/ 1987814 h 3744509"/>
              <a:gd name="connsiteX10" fmla="*/ 12043979 w 12192000"/>
              <a:gd name="connsiteY10" fmla="*/ 111927 h 374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744509">
                <a:moveTo>
                  <a:pt x="12192000" y="0"/>
                </a:moveTo>
                <a:lnTo>
                  <a:pt x="12192000" y="2490896"/>
                </a:lnTo>
                <a:lnTo>
                  <a:pt x="12192000" y="2800613"/>
                </a:lnTo>
                <a:lnTo>
                  <a:pt x="12192000" y="3744509"/>
                </a:lnTo>
                <a:lnTo>
                  <a:pt x="0" y="3744509"/>
                </a:lnTo>
                <a:lnTo>
                  <a:pt x="0" y="2800613"/>
                </a:lnTo>
                <a:lnTo>
                  <a:pt x="0" y="2490896"/>
                </a:lnTo>
                <a:lnTo>
                  <a:pt x="0" y="57619"/>
                </a:lnTo>
                <a:lnTo>
                  <a:pt x="71821" y="111927"/>
                </a:lnTo>
                <a:cubicBezTo>
                  <a:pt x="1698545" y="1283833"/>
                  <a:pt x="3784044" y="1987814"/>
                  <a:pt x="6057900" y="1987814"/>
                </a:cubicBezTo>
                <a:cubicBezTo>
                  <a:pt x="8331757" y="1987814"/>
                  <a:pt x="10417255" y="1283833"/>
                  <a:pt x="12043979" y="111927"/>
                </a:cubicBezTo>
                <a:close/>
              </a:path>
            </a:pathLst>
          </a:custGeom>
          <a:solidFill>
            <a:srgbClr val="008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6ED07A-9DD0-E2E1-AF5D-EA965880C443}"/>
              </a:ext>
            </a:extLst>
          </p:cNvPr>
          <p:cNvSpPr txBox="1"/>
          <p:nvPr/>
        </p:nvSpPr>
        <p:spPr>
          <a:xfrm>
            <a:off x="3657186" y="1724183"/>
            <a:ext cx="485877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72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قالب پاورپوینت گزارش عملکرد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2C961F-4F00-B6E7-1267-A40D8E0C6F1B}"/>
              </a:ext>
            </a:extLst>
          </p:cNvPr>
          <p:cNvSpPr txBox="1"/>
          <p:nvPr/>
        </p:nvSpPr>
        <p:spPr>
          <a:xfrm>
            <a:off x="4609708" y="3116451"/>
            <a:ext cx="297887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6600" dirty="0">
                <a:solidFill>
                  <a:schemeClr val="bg1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اداری و دولتی</a:t>
            </a:r>
            <a:endParaRPr lang="fa-IR" sz="66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21CD745-2346-589A-F807-AC66726C6EEE}"/>
              </a:ext>
            </a:extLst>
          </p:cNvPr>
          <p:cNvGrpSpPr/>
          <p:nvPr/>
        </p:nvGrpSpPr>
        <p:grpSpPr>
          <a:xfrm>
            <a:off x="2262434" y="4995397"/>
            <a:ext cx="8104309" cy="1578990"/>
            <a:chOff x="2262434" y="4995397"/>
            <a:chExt cx="8104309" cy="157899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3BD4063-4E43-73A0-A2C9-E7382852CD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9" r="59488"/>
            <a:stretch/>
          </p:blipFill>
          <p:spPr>
            <a:xfrm>
              <a:off x="2262434" y="4995397"/>
              <a:ext cx="782424" cy="157899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95D36AA-4A75-9584-5FEB-71B622EA4EBF}"/>
                </a:ext>
              </a:extLst>
            </p:cNvPr>
            <p:cNvSpPr txBox="1"/>
            <p:nvPr/>
          </p:nvSpPr>
          <p:spPr>
            <a:xfrm>
              <a:off x="2947989" y="5307839"/>
              <a:ext cx="663633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200" b="0" i="0" dirty="0">
                  <a:solidFill>
                    <a:schemeClr val="bg1"/>
                  </a:solidFill>
                  <a:effectLst/>
                  <a:latin typeface="Shabnam" panose="020B0603030804020204" pitchFamily="34" charset="-78"/>
                  <a:cs typeface="Shabnam" panose="020B0603030804020204" pitchFamily="34" charset="-78"/>
                </a:rPr>
                <a:t>شهرداری در سه سطح با مردم در ارتباط هست. سطح اول خدمات به مردم، سطح دوم حفظ و توسعه فضای سبز و سوم </a:t>
              </a:r>
              <a:r>
                <a:rPr lang="fa-IR" sz="1100" b="0" i="0" dirty="0">
                  <a:solidFill>
                    <a:schemeClr val="bg1"/>
                  </a:solidFill>
                  <a:effectLst/>
                  <a:latin typeface="Shabnam" panose="020B0603030804020204" pitchFamily="34" charset="-78"/>
                  <a:cs typeface="Shabnam" panose="020B0603030804020204" pitchFamily="34" charset="-78"/>
                </a:rPr>
                <a:t>در</a:t>
              </a:r>
              <a:r>
                <a:rPr lang="fa-IR" sz="1200" b="0" i="0" dirty="0">
                  <a:solidFill>
                    <a:schemeClr val="bg1"/>
                  </a:solidFill>
                  <a:effectLst/>
                  <a:latin typeface="Shabnam" panose="020B0603030804020204" pitchFamily="34" charset="-78"/>
                  <a:cs typeface="Shabnam" panose="020B0603030804020204" pitchFamily="34" charset="-78"/>
                </a:rPr>
                <a:t> سطح فرهنگ. جدای از این سطوح شهرداری باید به سه مؤلفه در سازمان خود توجه لازم بکند. اول مبارزه با فساد در سیستم شهرداری و بافت مدیران شهری، دوم ارتقاء سطح علمی اداره شهر و سوم همکاری با سایر دستگاه‌ها.</a:t>
              </a:r>
              <a:endPara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EB07282-259A-0CB9-6E1F-F3DA5A07C1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39" r="59488"/>
            <a:stretch/>
          </p:blipFill>
          <p:spPr>
            <a:xfrm flipH="1">
              <a:off x="9584319" y="4995397"/>
              <a:ext cx="782424" cy="157899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0F4B783-1F72-D7F8-E007-B86B605E39FA}"/>
                </a:ext>
              </a:extLst>
            </p:cNvPr>
            <p:cNvSpPr txBox="1"/>
            <p:nvPr/>
          </p:nvSpPr>
          <p:spPr>
            <a:xfrm>
              <a:off x="2947989" y="6098624"/>
              <a:ext cx="2183825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/>
              <a:r>
                <a:rPr lang="fa-IR" sz="1200" dirty="0">
                  <a:latin typeface="Shabnam" panose="020B0603030804020204" pitchFamily="34" charset="-78"/>
                  <a:cs typeface="Shabnam" panose="020B0603030804020204" pitchFamily="34" charset="-78"/>
                </a:rPr>
                <a:t>مقام معظم رهبری مدظله العالی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90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12FF6B-7AE4-C51F-CF11-16877EDC97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10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BFAD3D-DA5D-606B-06FB-E9DD5A7F940E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B5323B-38C2-B8F6-7278-4AFCBDE434A5}"/>
              </a:ext>
            </a:extLst>
          </p:cNvPr>
          <p:cNvSpPr/>
          <p:nvPr/>
        </p:nvSpPr>
        <p:spPr>
          <a:xfrm>
            <a:off x="1323834" y="1041647"/>
            <a:ext cx="4512857" cy="1604496"/>
          </a:xfrm>
          <a:prstGeom prst="roundRect">
            <a:avLst>
              <a:gd name="adj" fmla="val 10721"/>
            </a:avLst>
          </a:prstGeom>
          <a:noFill/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D70CDC7-125B-3C0E-B96A-F89387B29FB8}"/>
              </a:ext>
            </a:extLst>
          </p:cNvPr>
          <p:cNvSpPr/>
          <p:nvPr/>
        </p:nvSpPr>
        <p:spPr>
          <a:xfrm>
            <a:off x="6355309" y="1041647"/>
            <a:ext cx="4512857" cy="1604496"/>
          </a:xfrm>
          <a:prstGeom prst="roundRect">
            <a:avLst>
              <a:gd name="adj" fmla="val 10721"/>
            </a:avLst>
          </a:prstGeom>
          <a:noFill/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0820CC9-54B8-7EDE-2399-2E987275AFD2}"/>
              </a:ext>
            </a:extLst>
          </p:cNvPr>
          <p:cNvSpPr/>
          <p:nvPr/>
        </p:nvSpPr>
        <p:spPr>
          <a:xfrm>
            <a:off x="1323832" y="2951850"/>
            <a:ext cx="9544334" cy="2419350"/>
          </a:xfrm>
          <a:prstGeom prst="roundRect">
            <a:avLst>
              <a:gd name="adj" fmla="val 3355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D148F37-C4A3-EEB8-5D04-B0DB57F3333D}"/>
              </a:ext>
            </a:extLst>
          </p:cNvPr>
          <p:cNvGrpSpPr/>
          <p:nvPr/>
        </p:nvGrpSpPr>
        <p:grpSpPr>
          <a:xfrm>
            <a:off x="4841785" y="1405820"/>
            <a:ext cx="876152" cy="876150"/>
            <a:chOff x="4841785" y="1405820"/>
            <a:chExt cx="876152" cy="87615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AF767F0-9D28-FE0C-808F-F8C43132A584}"/>
                </a:ext>
              </a:extLst>
            </p:cNvPr>
            <p:cNvSpPr/>
            <p:nvPr/>
          </p:nvSpPr>
          <p:spPr>
            <a:xfrm>
              <a:off x="4841785" y="1405820"/>
              <a:ext cx="876152" cy="876150"/>
            </a:xfrm>
            <a:prstGeom prst="roundRect">
              <a:avLst>
                <a:gd name="adj" fmla="val 50000"/>
              </a:avLst>
            </a:prstGeom>
            <a:solidFill>
              <a:srgbClr val="0083AE"/>
            </a:solidFill>
            <a:ln>
              <a:noFill/>
            </a:ln>
            <a:effectLst>
              <a:outerShdw blurRad="635000" dist="254000" dir="27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 dirty="0"/>
            </a:p>
          </p:txBody>
        </p:sp>
        <p:pic>
          <p:nvPicPr>
            <p:cNvPr id="13" name="Graphic 12" descr="Handshake">
              <a:extLst>
                <a:ext uri="{FF2B5EF4-FFF2-40B4-BE49-F238E27FC236}">
                  <a16:creationId xmlns:a16="http://schemas.microsoft.com/office/drawing/2014/main" id="{7C6E8E73-DF7D-61E2-02A8-BAB3013D5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39471" y="1618526"/>
              <a:ext cx="518335" cy="518335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30ADAB8-9596-A6EE-AC77-46B201130AD7}"/>
              </a:ext>
            </a:extLst>
          </p:cNvPr>
          <p:cNvGrpSpPr/>
          <p:nvPr/>
        </p:nvGrpSpPr>
        <p:grpSpPr>
          <a:xfrm>
            <a:off x="9873260" y="1405820"/>
            <a:ext cx="876152" cy="876150"/>
            <a:chOff x="9873260" y="1405820"/>
            <a:chExt cx="876152" cy="876150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419686D-D1C4-81E1-11F5-93F1E9CB3525}"/>
                </a:ext>
              </a:extLst>
            </p:cNvPr>
            <p:cNvSpPr/>
            <p:nvPr/>
          </p:nvSpPr>
          <p:spPr>
            <a:xfrm>
              <a:off x="9873260" y="1405820"/>
              <a:ext cx="876152" cy="876150"/>
            </a:xfrm>
            <a:prstGeom prst="roundRect">
              <a:avLst>
                <a:gd name="adj" fmla="val 50000"/>
              </a:avLst>
            </a:prstGeom>
            <a:solidFill>
              <a:srgbClr val="00AEEF"/>
            </a:solidFill>
            <a:ln>
              <a:noFill/>
            </a:ln>
            <a:effectLst>
              <a:outerShdw blurRad="635000" dist="254000" dir="27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200"/>
            </a:p>
          </p:txBody>
        </p:sp>
        <p:pic>
          <p:nvPicPr>
            <p:cNvPr id="14" name="Graphic 13" descr="Bar graph with downward trend">
              <a:extLst>
                <a:ext uri="{FF2B5EF4-FFF2-40B4-BE49-F238E27FC236}">
                  <a16:creationId xmlns:a16="http://schemas.microsoft.com/office/drawing/2014/main" id="{9B9160F6-1BE3-85CE-95B2-C74D6AC8F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76950" y="1613149"/>
              <a:ext cx="468771" cy="468771"/>
            </a:xfrm>
            <a:prstGeom prst="rect">
              <a:avLst/>
            </a:prstGeom>
          </p:spPr>
        </p:pic>
      </p:grp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9F47FBCD-2C50-8E44-195F-4BD84C8AF2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9947411"/>
              </p:ext>
            </p:extLst>
          </p:nvPr>
        </p:nvGraphicFramePr>
        <p:xfrm>
          <a:off x="1555975" y="3129313"/>
          <a:ext cx="9041636" cy="2241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7CA55C4B-32EF-EAD4-CE3A-D5A83AD37FFF}"/>
              </a:ext>
            </a:extLst>
          </p:cNvPr>
          <p:cNvSpPr txBox="1"/>
          <p:nvPr/>
        </p:nvSpPr>
        <p:spPr>
          <a:xfrm>
            <a:off x="6581669" y="1175761"/>
            <a:ext cx="309917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D96A94-DAA6-C89A-E736-1B7971AC9EBF}"/>
              </a:ext>
            </a:extLst>
          </p:cNvPr>
          <p:cNvSpPr txBox="1"/>
          <p:nvPr/>
        </p:nvSpPr>
        <p:spPr>
          <a:xfrm>
            <a:off x="1623860" y="1175761"/>
            <a:ext cx="309917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9252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Chart bld="category"/>
        </p:bldSub>
      </p:bldGraphic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12FF6B-7AE4-C51F-CF11-16877EDC97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11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BFAD3D-DA5D-606B-06FB-E9DD5A7F940E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29D0D8A-CC86-AE2B-81D9-8EA5C84946D8}"/>
              </a:ext>
            </a:extLst>
          </p:cNvPr>
          <p:cNvGrpSpPr/>
          <p:nvPr/>
        </p:nvGrpSpPr>
        <p:grpSpPr>
          <a:xfrm>
            <a:off x="1281202" y="2350991"/>
            <a:ext cx="9737733" cy="3014857"/>
            <a:chOff x="914400" y="3728792"/>
            <a:chExt cx="10363200" cy="241935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9187908-D76D-D2A9-47A6-6766649CC9D2}"/>
                </a:ext>
              </a:extLst>
            </p:cNvPr>
            <p:cNvSpPr/>
            <p:nvPr/>
          </p:nvSpPr>
          <p:spPr>
            <a:xfrm>
              <a:off x="914400" y="3728792"/>
              <a:ext cx="10363200" cy="2419350"/>
            </a:xfrm>
            <a:prstGeom prst="roundRect">
              <a:avLst>
                <a:gd name="adj" fmla="val 3355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7F1353CD-E81F-BEBD-85BB-B6DB34CF882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52171793"/>
                </p:ext>
              </p:extLst>
            </p:nvPr>
          </p:nvGraphicFramePr>
          <p:xfrm>
            <a:off x="1123950" y="3900242"/>
            <a:ext cx="9944100" cy="20764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8755C75-A956-6887-C5F9-A92BE43A9241}"/>
              </a:ext>
            </a:extLst>
          </p:cNvPr>
          <p:cNvSpPr txBox="1"/>
          <p:nvPr/>
        </p:nvSpPr>
        <p:spPr>
          <a:xfrm>
            <a:off x="1276142" y="1233983"/>
            <a:ext cx="9721986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fa-IR" sz="1400" dirty="0"/>
          </a:p>
        </p:txBody>
      </p:sp>
    </p:spTree>
    <p:extLst>
      <p:ext uri="{BB962C8B-B14F-4D97-AF65-F5344CB8AC3E}">
        <p14:creationId xmlns:p14="http://schemas.microsoft.com/office/powerpoint/2010/main" val="32963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12FF6B-7AE4-C51F-CF11-16877EDC97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12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BFAD3D-DA5D-606B-06FB-E9DD5A7F940E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B085849-1CC3-3164-86FC-0510AAF5C7A5}"/>
              </a:ext>
            </a:extLst>
          </p:cNvPr>
          <p:cNvSpPr/>
          <p:nvPr/>
        </p:nvSpPr>
        <p:spPr>
          <a:xfrm>
            <a:off x="4113289" y="1522243"/>
            <a:ext cx="3965421" cy="3610976"/>
          </a:xfrm>
          <a:prstGeom prst="roundRect">
            <a:avLst>
              <a:gd name="adj" fmla="val 2029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23F9EFE-6EDA-4DC1-D1E8-F497464CA2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4289161"/>
              </p:ext>
            </p:extLst>
          </p:nvPr>
        </p:nvGraphicFramePr>
        <p:xfrm>
          <a:off x="4215435" y="1878844"/>
          <a:ext cx="3761130" cy="3092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1E52AE91-B867-01E3-9351-8B8907829E1D}"/>
              </a:ext>
            </a:extLst>
          </p:cNvPr>
          <p:cNvGrpSpPr/>
          <p:nvPr/>
        </p:nvGrpSpPr>
        <p:grpSpPr>
          <a:xfrm>
            <a:off x="5983903" y="1750181"/>
            <a:ext cx="1079688" cy="429992"/>
            <a:chOff x="2839774" y="1734009"/>
            <a:chExt cx="1635586" cy="308670"/>
          </a:xfrm>
          <a:solidFill>
            <a:srgbClr val="CE9260"/>
          </a:solidFill>
        </p:grpSpPr>
        <p:sp>
          <p:nvSpPr>
            <p:cNvPr id="7" name="Rounded Rectangular Callout 6">
              <a:extLst>
                <a:ext uri="{FF2B5EF4-FFF2-40B4-BE49-F238E27FC236}">
                  <a16:creationId xmlns:a16="http://schemas.microsoft.com/office/drawing/2014/main" id="{5D844D2F-2C79-5684-12B1-5B54917BC4D6}"/>
                </a:ext>
              </a:extLst>
            </p:cNvPr>
            <p:cNvSpPr/>
            <p:nvPr/>
          </p:nvSpPr>
          <p:spPr>
            <a:xfrm>
              <a:off x="2839774" y="1734009"/>
              <a:ext cx="1635586" cy="308670"/>
            </a:xfrm>
            <a:prstGeom prst="wedgeRoundRectCallout">
              <a:avLst>
                <a:gd name="adj1" fmla="val -20450"/>
                <a:gd name="adj2" fmla="val 62632"/>
                <a:gd name="adj3" fmla="val 16667"/>
              </a:avLst>
            </a:prstGeom>
            <a:grpFill/>
            <a:ln>
              <a:noFill/>
            </a:ln>
            <a:effectLst>
              <a:outerShdw blurRad="279400" dist="63500" dir="5400000" sx="95000" sy="95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718F2CE-09C9-558F-1BF8-B5E98E46D100}"/>
                </a:ext>
              </a:extLst>
            </p:cNvPr>
            <p:cNvSpPr txBox="1"/>
            <p:nvPr/>
          </p:nvSpPr>
          <p:spPr>
            <a:xfrm>
              <a:off x="3140522" y="1788379"/>
              <a:ext cx="1034089" cy="2430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600" b="1" dirty="0">
                  <a:solidFill>
                    <a:schemeClr val="bg1"/>
                  </a:solidFill>
                  <a:latin typeface="+mj-lt"/>
                  <a:cs typeface="B Titr" panose="00000700000000000000" pitchFamily="2" charset="-78"/>
                </a:rPr>
                <a:t>2024</a:t>
              </a:r>
              <a:endParaRPr lang="en-US" sz="1600" b="1" dirty="0">
                <a:solidFill>
                  <a:schemeClr val="bg1"/>
                </a:solidFill>
                <a:latin typeface="+mj-lt"/>
                <a:cs typeface="B Titr" panose="00000700000000000000" pitchFamily="2" charset="-78"/>
              </a:endParaRPr>
            </a:p>
          </p:txBody>
        </p: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3E389E5-4959-F02A-0BC6-E04A44B886EE}"/>
              </a:ext>
            </a:extLst>
          </p:cNvPr>
          <p:cNvSpPr/>
          <p:nvPr/>
        </p:nvSpPr>
        <p:spPr>
          <a:xfrm rot="16200000">
            <a:off x="7976066" y="1857799"/>
            <a:ext cx="3610976" cy="2939865"/>
          </a:xfrm>
          <a:prstGeom prst="roundRect">
            <a:avLst>
              <a:gd name="adj" fmla="val 9782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0A40A25-3002-B259-6A4F-6E12825A64C9}"/>
              </a:ext>
            </a:extLst>
          </p:cNvPr>
          <p:cNvSpPr/>
          <p:nvPr/>
        </p:nvSpPr>
        <p:spPr>
          <a:xfrm rot="16200000">
            <a:off x="639338" y="1857799"/>
            <a:ext cx="3610976" cy="2939865"/>
          </a:xfrm>
          <a:prstGeom prst="roundRect">
            <a:avLst>
              <a:gd name="adj" fmla="val 9782"/>
            </a:avLst>
          </a:prstGeom>
          <a:solidFill>
            <a:schemeClr val="bg1"/>
          </a:solidFill>
          <a:ln>
            <a:noFill/>
          </a:ln>
          <a:effectLst>
            <a:outerShdw blurRad="1016000" dist="381000" dir="2100000" sx="90000" sy="9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F4B849D-6164-D063-F899-3AA9B085B4E7}"/>
              </a:ext>
            </a:extLst>
          </p:cNvPr>
          <p:cNvGrpSpPr/>
          <p:nvPr/>
        </p:nvGrpSpPr>
        <p:grpSpPr>
          <a:xfrm>
            <a:off x="2073618" y="1905226"/>
            <a:ext cx="754128" cy="754137"/>
            <a:chOff x="2073618" y="1905226"/>
            <a:chExt cx="754128" cy="754137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12638FBB-527E-6A95-DA28-2D7F7E36C6A1}"/>
                </a:ext>
              </a:extLst>
            </p:cNvPr>
            <p:cNvSpPr/>
            <p:nvPr/>
          </p:nvSpPr>
          <p:spPr>
            <a:xfrm rot="5400000">
              <a:off x="2073613" y="1905231"/>
              <a:ext cx="754137" cy="754128"/>
            </a:xfrm>
            <a:prstGeom prst="ellipse">
              <a:avLst/>
            </a:pr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Handshake">
              <a:extLst>
                <a:ext uri="{FF2B5EF4-FFF2-40B4-BE49-F238E27FC236}">
                  <a16:creationId xmlns:a16="http://schemas.microsoft.com/office/drawing/2014/main" id="{DC0A2F73-508E-DE5C-C8D3-F2C73F512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16295" y="2075457"/>
              <a:ext cx="468771" cy="468771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749551D-B588-44B0-0373-12D76091258B}"/>
              </a:ext>
            </a:extLst>
          </p:cNvPr>
          <p:cNvGrpSpPr/>
          <p:nvPr/>
        </p:nvGrpSpPr>
        <p:grpSpPr>
          <a:xfrm>
            <a:off x="9420397" y="1905226"/>
            <a:ext cx="754128" cy="754137"/>
            <a:chOff x="9420397" y="1905226"/>
            <a:chExt cx="754128" cy="754137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F692D5E-4CDE-81C9-9EB1-BEF02160DFA6}"/>
                </a:ext>
              </a:extLst>
            </p:cNvPr>
            <p:cNvSpPr/>
            <p:nvPr/>
          </p:nvSpPr>
          <p:spPr>
            <a:xfrm rot="5400000">
              <a:off x="9420392" y="1905231"/>
              <a:ext cx="754137" cy="754128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Bar graph with downward trend">
              <a:extLst>
                <a:ext uri="{FF2B5EF4-FFF2-40B4-BE49-F238E27FC236}">
                  <a16:creationId xmlns:a16="http://schemas.microsoft.com/office/drawing/2014/main" id="{4D9BB277-651D-824F-1859-D0D011618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562490" y="2031881"/>
              <a:ext cx="468771" cy="468771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FBF2E572-1EB2-E343-BDC0-C50E50945BBB}"/>
              </a:ext>
            </a:extLst>
          </p:cNvPr>
          <p:cNvSpPr txBox="1"/>
          <p:nvPr/>
        </p:nvSpPr>
        <p:spPr>
          <a:xfrm>
            <a:off x="1075174" y="2811445"/>
            <a:ext cx="257237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E5C43DC-5B7D-43A7-EC22-1A5756CF968C}"/>
              </a:ext>
            </a:extLst>
          </p:cNvPr>
          <p:cNvSpPr txBox="1"/>
          <p:nvPr/>
        </p:nvSpPr>
        <p:spPr>
          <a:xfrm>
            <a:off x="8495365" y="2811445"/>
            <a:ext cx="257237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4694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12FF6B-7AE4-C51F-CF11-16877EDC97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13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BFAD3D-DA5D-606B-06FB-E9DD5A7F940E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aphicFrame>
        <p:nvGraphicFramePr>
          <p:cNvPr id="36" name="2D Column Chart">
            <a:extLst>
              <a:ext uri="{FF2B5EF4-FFF2-40B4-BE49-F238E27FC236}">
                <a16:creationId xmlns:a16="http://schemas.microsoft.com/office/drawing/2014/main" id="{F0A6654C-AD78-5AF5-8823-956D6CAAAC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2130944"/>
              </p:ext>
            </p:extLst>
          </p:nvPr>
        </p:nvGraphicFramePr>
        <p:xfrm>
          <a:off x="1073581" y="1095271"/>
          <a:ext cx="5022419" cy="4211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3F3AE289-25FA-2E9D-521A-15656CB456FC}"/>
              </a:ext>
            </a:extLst>
          </p:cNvPr>
          <p:cNvSpPr txBox="1"/>
          <p:nvPr/>
        </p:nvSpPr>
        <p:spPr>
          <a:xfrm>
            <a:off x="6238221" y="1592951"/>
            <a:ext cx="5013793" cy="3216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6333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6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6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6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6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3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6">
                                            <p:graphicEl>
                                              <a:chart seriesIdx="3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Sub>
          <a:bldChart bld="seriesEl"/>
        </p:bldSub>
      </p:bldGraphic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12FF6B-7AE4-C51F-CF11-16877EDC97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14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BFAD3D-DA5D-606B-06FB-E9DD5A7F940E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aphicFrame>
        <p:nvGraphicFramePr>
          <p:cNvPr id="4" name="2D Pie Chart">
            <a:extLst>
              <a:ext uri="{FF2B5EF4-FFF2-40B4-BE49-F238E27FC236}">
                <a16:creationId xmlns:a16="http://schemas.microsoft.com/office/drawing/2014/main" id="{DCD01ED4-E47A-DEFC-0EB1-94CE8E7A92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2369476"/>
              </p:ext>
            </p:extLst>
          </p:nvPr>
        </p:nvGraphicFramePr>
        <p:xfrm>
          <a:off x="7473254" y="1537923"/>
          <a:ext cx="3508674" cy="3508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2D Column Chart">
            <a:extLst>
              <a:ext uri="{FF2B5EF4-FFF2-40B4-BE49-F238E27FC236}">
                <a16:creationId xmlns:a16="http://schemas.microsoft.com/office/drawing/2014/main" id="{3EF52F17-5BD6-491B-C056-BC7EAA2992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1953359"/>
              </p:ext>
            </p:extLst>
          </p:nvPr>
        </p:nvGraphicFramePr>
        <p:xfrm>
          <a:off x="1326749" y="2791131"/>
          <a:ext cx="5090106" cy="2572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D2A17B5-94AB-4E27-2989-D41947BDF33A}"/>
              </a:ext>
            </a:extLst>
          </p:cNvPr>
          <p:cNvSpPr txBox="1"/>
          <p:nvPr/>
        </p:nvSpPr>
        <p:spPr>
          <a:xfrm>
            <a:off x="1210072" y="951544"/>
            <a:ext cx="5908431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9463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category"/>
        </p:bldSub>
      </p:bldGraphic>
      <p:bldGraphic spid="5" grpId="0">
        <p:bldSub>
          <a:bldChart bld="series"/>
        </p:bldSub>
      </p:bldGraphic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12FF6B-7AE4-C51F-CF11-16877EDC97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15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BFAD3D-DA5D-606B-06FB-E9DD5A7F940E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aphicFrame>
        <p:nvGraphicFramePr>
          <p:cNvPr id="5" name="2D Stacked Column Chart">
            <a:extLst>
              <a:ext uri="{FF2B5EF4-FFF2-40B4-BE49-F238E27FC236}">
                <a16:creationId xmlns:a16="http://schemas.microsoft.com/office/drawing/2014/main" id="{6DBC72FF-2755-41B5-7F31-81EF077E61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2673975"/>
              </p:ext>
            </p:extLst>
          </p:nvPr>
        </p:nvGraphicFramePr>
        <p:xfrm>
          <a:off x="6662058" y="2899264"/>
          <a:ext cx="4371031" cy="2531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2D Column Chart">
            <a:extLst>
              <a:ext uri="{FF2B5EF4-FFF2-40B4-BE49-F238E27FC236}">
                <a16:creationId xmlns:a16="http://schemas.microsoft.com/office/drawing/2014/main" id="{E0EB8B3B-49EA-9939-ECA4-CAD66F27C1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0763842"/>
              </p:ext>
            </p:extLst>
          </p:nvPr>
        </p:nvGraphicFramePr>
        <p:xfrm>
          <a:off x="1166667" y="2878914"/>
          <a:ext cx="5090106" cy="2572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E23B6EC-68E1-D94A-263F-03CFD2B71F7D}"/>
              </a:ext>
            </a:extLst>
          </p:cNvPr>
          <p:cNvSpPr txBox="1"/>
          <p:nvPr/>
        </p:nvSpPr>
        <p:spPr>
          <a:xfrm>
            <a:off x="1451393" y="785115"/>
            <a:ext cx="9734713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6406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Graphic spid="7" grpId="0">
        <p:bldSub>
          <a:bldChart bld="category"/>
        </p:bldSub>
      </p:bldGraphic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87913D-B506-FF6A-AE5D-A57122A06A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16</a:t>
            </a:fld>
            <a:endParaRPr lang="fa-IR" dirty="0"/>
          </a:p>
        </p:txBody>
      </p:sp>
      <p:graphicFrame>
        <p:nvGraphicFramePr>
          <p:cNvPr id="3" name="2D Bar Chart">
            <a:extLst>
              <a:ext uri="{FF2B5EF4-FFF2-40B4-BE49-F238E27FC236}">
                <a16:creationId xmlns:a16="http://schemas.microsoft.com/office/drawing/2014/main" id="{9AF6802D-5A9C-F906-9C88-581339B86C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7800920"/>
              </p:ext>
            </p:extLst>
          </p:nvPr>
        </p:nvGraphicFramePr>
        <p:xfrm>
          <a:off x="828481" y="994787"/>
          <a:ext cx="5852118" cy="4352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9C75E18-A3BB-98B5-9FFC-2B0B1BF7AB26}"/>
              </a:ext>
            </a:extLst>
          </p:cNvPr>
          <p:cNvSpPr txBox="1"/>
          <p:nvPr/>
        </p:nvSpPr>
        <p:spPr>
          <a:xfrm>
            <a:off x="6792686" y="1239749"/>
            <a:ext cx="4449280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B33707-FD0C-859A-4CF8-3F0B3DF23D3F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844915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4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">
                                            <p:graphicEl>
                                              <a:chart seriesIdx="4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4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">
                                            <p:graphicEl>
                                              <a:chart seriesIdx="4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4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">
                                            <p:graphicEl>
                                              <a:chart seriesIdx="4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El"/>
        </p:bldSub>
      </p:bldGraphic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DE06CA-CBCB-C2D6-7719-CA6E73F54A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17</a:t>
            </a:fld>
            <a:endParaRPr lang="fa-IR" dirty="0"/>
          </a:p>
        </p:txBody>
      </p:sp>
      <p:graphicFrame>
        <p:nvGraphicFramePr>
          <p:cNvPr id="3" name="2D Column Chart">
            <a:extLst>
              <a:ext uri="{FF2B5EF4-FFF2-40B4-BE49-F238E27FC236}">
                <a16:creationId xmlns:a16="http://schemas.microsoft.com/office/drawing/2014/main" id="{5B166CE0-36A6-B190-97E9-543D921E85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7882675"/>
              </p:ext>
            </p:extLst>
          </p:nvPr>
        </p:nvGraphicFramePr>
        <p:xfrm>
          <a:off x="1472627" y="718477"/>
          <a:ext cx="9670423" cy="4711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34C1F8B-079F-FABF-08D8-BE804815A7B7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6879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7FFF5F-4E3F-4647-8459-F88E3C49AD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18</a:t>
            </a:fld>
            <a:endParaRPr lang="fa-IR" dirty="0"/>
          </a:p>
        </p:txBody>
      </p:sp>
      <p:graphicFrame>
        <p:nvGraphicFramePr>
          <p:cNvPr id="3" name="2D Line Chart">
            <a:extLst>
              <a:ext uri="{FF2B5EF4-FFF2-40B4-BE49-F238E27FC236}">
                <a16:creationId xmlns:a16="http://schemas.microsoft.com/office/drawing/2014/main" id="{5E542431-C3E2-3C3C-EBF9-AE71CDBB64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2321771"/>
              </p:ext>
            </p:extLst>
          </p:nvPr>
        </p:nvGraphicFramePr>
        <p:xfrm>
          <a:off x="1307714" y="1032249"/>
          <a:ext cx="4714820" cy="4400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ounded Rectangle">
            <a:extLst>
              <a:ext uri="{FF2B5EF4-FFF2-40B4-BE49-F238E27FC236}">
                <a16:creationId xmlns:a16="http://schemas.microsoft.com/office/drawing/2014/main" id="{FA8CA2D5-C1C8-019E-48A8-E317B055C0D5}"/>
              </a:ext>
            </a:extLst>
          </p:cNvPr>
          <p:cNvSpPr/>
          <p:nvPr/>
        </p:nvSpPr>
        <p:spPr>
          <a:xfrm>
            <a:off x="6022533" y="1047513"/>
            <a:ext cx="4535687" cy="2185134"/>
          </a:xfrm>
          <a:prstGeom prst="roundRect">
            <a:avLst>
              <a:gd name="adj" fmla="val 3972"/>
            </a:avLst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1528703">
              <a:defRPr sz="54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400"/>
          </a:p>
        </p:txBody>
      </p:sp>
      <p:graphicFrame>
        <p:nvGraphicFramePr>
          <p:cNvPr id="5" name="2D Column Chart">
            <a:extLst>
              <a:ext uri="{FF2B5EF4-FFF2-40B4-BE49-F238E27FC236}">
                <a16:creationId xmlns:a16="http://schemas.microsoft.com/office/drawing/2014/main" id="{21FBBD2C-6121-32AC-F91B-FE725CD4EC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3062974"/>
              </p:ext>
            </p:extLst>
          </p:nvPr>
        </p:nvGraphicFramePr>
        <p:xfrm>
          <a:off x="8743503" y="1230792"/>
          <a:ext cx="1966439" cy="1795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ounded Rectangle">
            <a:extLst>
              <a:ext uri="{FF2B5EF4-FFF2-40B4-BE49-F238E27FC236}">
                <a16:creationId xmlns:a16="http://schemas.microsoft.com/office/drawing/2014/main" id="{D2EAAC25-F80F-CF87-85DF-9FF3DBD878BF}"/>
              </a:ext>
            </a:extLst>
          </p:cNvPr>
          <p:cNvSpPr/>
          <p:nvPr/>
        </p:nvSpPr>
        <p:spPr>
          <a:xfrm>
            <a:off x="6022533" y="3358966"/>
            <a:ext cx="4535687" cy="2185134"/>
          </a:xfrm>
          <a:prstGeom prst="roundRect">
            <a:avLst>
              <a:gd name="adj" fmla="val 3972"/>
            </a:avLst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defTabSz="1528703">
              <a:defRPr sz="54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2400"/>
          </a:p>
        </p:txBody>
      </p:sp>
      <p:graphicFrame>
        <p:nvGraphicFramePr>
          <p:cNvPr id="7" name="2D Column Chart">
            <a:extLst>
              <a:ext uri="{FF2B5EF4-FFF2-40B4-BE49-F238E27FC236}">
                <a16:creationId xmlns:a16="http://schemas.microsoft.com/office/drawing/2014/main" id="{B40B2BD4-BE9A-6A7A-BE5B-075FAD4186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1850875"/>
              </p:ext>
            </p:extLst>
          </p:nvPr>
        </p:nvGraphicFramePr>
        <p:xfrm>
          <a:off x="8743503" y="3542245"/>
          <a:ext cx="1966439" cy="1795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E722516-319A-F7B9-CA89-7D1B5A9448C1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4B57A9-B7EA-A1BE-4847-C0FE525B79D6}"/>
              </a:ext>
            </a:extLst>
          </p:cNvPr>
          <p:cNvSpPr txBox="1"/>
          <p:nvPr/>
        </p:nvSpPr>
        <p:spPr>
          <a:xfrm>
            <a:off x="6440993" y="1313660"/>
            <a:ext cx="207040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B4598A-4960-BFCF-CB84-EC1F222A494E}"/>
              </a:ext>
            </a:extLst>
          </p:cNvPr>
          <p:cNvSpPr txBox="1"/>
          <p:nvPr/>
        </p:nvSpPr>
        <p:spPr>
          <a:xfrm>
            <a:off x="6440993" y="3670436"/>
            <a:ext cx="207040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08380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  <p:bldGraphic spid="5" grpId="0">
        <p:bldSub>
          <a:bldChart bld="category"/>
        </p:bldSub>
      </p:bldGraphic>
      <p:bldGraphic spid="7" grpId="0">
        <p:bldSub>
          <a:bldChart bld="series"/>
        </p:bldSub>
      </p:bldGraphic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8E2B72-7ACA-5E31-F874-F2C9D0DCDE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19</a:t>
            </a:fld>
            <a:endParaRPr lang="fa-IR" dirty="0"/>
          </a:p>
        </p:txBody>
      </p:sp>
      <p:graphicFrame>
        <p:nvGraphicFramePr>
          <p:cNvPr id="3" name="2D Pie Chart">
            <a:extLst>
              <a:ext uri="{FF2B5EF4-FFF2-40B4-BE49-F238E27FC236}">
                <a16:creationId xmlns:a16="http://schemas.microsoft.com/office/drawing/2014/main" id="{165CA31B-25B5-4F3E-E504-6C1C0C24D3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0253830"/>
              </p:ext>
            </p:extLst>
          </p:nvPr>
        </p:nvGraphicFramePr>
        <p:xfrm>
          <a:off x="1759688" y="1545993"/>
          <a:ext cx="1634401" cy="1634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2D Pie Chart">
            <a:extLst>
              <a:ext uri="{FF2B5EF4-FFF2-40B4-BE49-F238E27FC236}">
                <a16:creationId xmlns:a16="http://schemas.microsoft.com/office/drawing/2014/main" id="{2F7EF429-1EA1-6C26-3411-8695B7BE89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87872"/>
              </p:ext>
            </p:extLst>
          </p:nvPr>
        </p:nvGraphicFramePr>
        <p:xfrm>
          <a:off x="4105762" y="1545993"/>
          <a:ext cx="1634401" cy="1634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2D Pie Chart">
            <a:extLst>
              <a:ext uri="{FF2B5EF4-FFF2-40B4-BE49-F238E27FC236}">
                <a16:creationId xmlns:a16="http://schemas.microsoft.com/office/drawing/2014/main" id="{5D551A91-3104-C5AF-2E36-9F0030B021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0382646"/>
              </p:ext>
            </p:extLst>
          </p:nvPr>
        </p:nvGraphicFramePr>
        <p:xfrm>
          <a:off x="6451836" y="1545993"/>
          <a:ext cx="1634401" cy="1634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2D Pie Chart">
            <a:extLst>
              <a:ext uri="{FF2B5EF4-FFF2-40B4-BE49-F238E27FC236}">
                <a16:creationId xmlns:a16="http://schemas.microsoft.com/office/drawing/2014/main" id="{3F7961E6-9243-B4DB-9B04-FE6DEC142C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171388"/>
              </p:ext>
            </p:extLst>
          </p:nvPr>
        </p:nvGraphicFramePr>
        <p:xfrm>
          <a:off x="8797910" y="1545993"/>
          <a:ext cx="1634401" cy="1634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19CBBA8-DFDA-517F-9CD8-A09E167A632F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CB8989-E0CD-9C86-C3B2-77ED45C4C468}"/>
              </a:ext>
            </a:extLst>
          </p:cNvPr>
          <p:cNvSpPr txBox="1"/>
          <p:nvPr/>
        </p:nvSpPr>
        <p:spPr>
          <a:xfrm>
            <a:off x="1460874" y="3487056"/>
            <a:ext cx="22320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C616EE-2987-A867-3679-78A4817ECB21}"/>
              </a:ext>
            </a:extLst>
          </p:cNvPr>
          <p:cNvSpPr txBox="1"/>
          <p:nvPr/>
        </p:nvSpPr>
        <p:spPr>
          <a:xfrm>
            <a:off x="3806948" y="3487056"/>
            <a:ext cx="22320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9D67E6-B579-A2C3-05D5-35C2C189000C}"/>
              </a:ext>
            </a:extLst>
          </p:cNvPr>
          <p:cNvSpPr txBox="1"/>
          <p:nvPr/>
        </p:nvSpPr>
        <p:spPr>
          <a:xfrm>
            <a:off x="6153027" y="3487056"/>
            <a:ext cx="22320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EA3EFF-146D-2E83-CCC8-0E268EF761B4}"/>
              </a:ext>
            </a:extLst>
          </p:cNvPr>
          <p:cNvSpPr txBox="1"/>
          <p:nvPr/>
        </p:nvSpPr>
        <p:spPr>
          <a:xfrm>
            <a:off x="8499101" y="3487056"/>
            <a:ext cx="22320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626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4" grpId="0">
        <p:bldAsOne/>
      </p:bldGraphic>
      <p:bldGraphic spid="5" grpId="0">
        <p:bldAsOne/>
      </p:bldGraphic>
      <p:bldGraphic spid="6" grpId="0">
        <p:bldAsOne/>
      </p:bldGraphic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0C6AB26-2D79-71D3-F1E3-B58CEF0B6658}"/>
              </a:ext>
            </a:extLst>
          </p:cNvPr>
          <p:cNvSpPr/>
          <p:nvPr/>
        </p:nvSpPr>
        <p:spPr>
          <a:xfrm>
            <a:off x="0" y="1192743"/>
            <a:ext cx="12192000" cy="5665257"/>
          </a:xfrm>
          <a:custGeom>
            <a:avLst/>
            <a:gdLst>
              <a:gd name="connsiteX0" fmla="*/ 12192000 w 12192000"/>
              <a:gd name="connsiteY0" fmla="*/ 0 h 5665257"/>
              <a:gd name="connsiteX1" fmla="*/ 12192000 w 12192000"/>
              <a:gd name="connsiteY1" fmla="*/ 2490896 h 5665257"/>
              <a:gd name="connsiteX2" fmla="*/ 12192000 w 12192000"/>
              <a:gd name="connsiteY2" fmla="*/ 2800613 h 5665257"/>
              <a:gd name="connsiteX3" fmla="*/ 12192000 w 12192000"/>
              <a:gd name="connsiteY3" fmla="*/ 3266368 h 5665257"/>
              <a:gd name="connsiteX4" fmla="*/ 12192000 w 12192000"/>
              <a:gd name="connsiteY4" fmla="*/ 3744509 h 5665257"/>
              <a:gd name="connsiteX5" fmla="*/ 12192000 w 12192000"/>
              <a:gd name="connsiteY5" fmla="*/ 5665257 h 5665257"/>
              <a:gd name="connsiteX6" fmla="*/ 0 w 12192000"/>
              <a:gd name="connsiteY6" fmla="*/ 5665257 h 5665257"/>
              <a:gd name="connsiteX7" fmla="*/ 0 w 12192000"/>
              <a:gd name="connsiteY7" fmla="*/ 3744509 h 5665257"/>
              <a:gd name="connsiteX8" fmla="*/ 0 w 12192000"/>
              <a:gd name="connsiteY8" fmla="*/ 3266368 h 5665257"/>
              <a:gd name="connsiteX9" fmla="*/ 0 w 12192000"/>
              <a:gd name="connsiteY9" fmla="*/ 2800613 h 5665257"/>
              <a:gd name="connsiteX10" fmla="*/ 0 w 12192000"/>
              <a:gd name="connsiteY10" fmla="*/ 2490896 h 5665257"/>
              <a:gd name="connsiteX11" fmla="*/ 0 w 12192000"/>
              <a:gd name="connsiteY11" fmla="*/ 57619 h 5665257"/>
              <a:gd name="connsiteX12" fmla="*/ 71821 w 12192000"/>
              <a:gd name="connsiteY12" fmla="*/ 111927 h 5665257"/>
              <a:gd name="connsiteX13" fmla="*/ 6057900 w 12192000"/>
              <a:gd name="connsiteY13" fmla="*/ 1987814 h 5665257"/>
              <a:gd name="connsiteX14" fmla="*/ 12043979 w 12192000"/>
              <a:gd name="connsiteY14" fmla="*/ 111927 h 56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665257">
                <a:moveTo>
                  <a:pt x="12192000" y="0"/>
                </a:moveTo>
                <a:lnTo>
                  <a:pt x="12192000" y="2490896"/>
                </a:lnTo>
                <a:lnTo>
                  <a:pt x="12192000" y="2800613"/>
                </a:lnTo>
                <a:lnTo>
                  <a:pt x="12192000" y="3266368"/>
                </a:lnTo>
                <a:lnTo>
                  <a:pt x="12192000" y="3744509"/>
                </a:lnTo>
                <a:lnTo>
                  <a:pt x="12192000" y="5665257"/>
                </a:lnTo>
                <a:lnTo>
                  <a:pt x="0" y="5665257"/>
                </a:lnTo>
                <a:lnTo>
                  <a:pt x="0" y="3744509"/>
                </a:lnTo>
                <a:lnTo>
                  <a:pt x="0" y="3266368"/>
                </a:lnTo>
                <a:lnTo>
                  <a:pt x="0" y="2800613"/>
                </a:lnTo>
                <a:lnTo>
                  <a:pt x="0" y="2490896"/>
                </a:lnTo>
                <a:lnTo>
                  <a:pt x="0" y="57619"/>
                </a:lnTo>
                <a:lnTo>
                  <a:pt x="71821" y="111927"/>
                </a:lnTo>
                <a:cubicBezTo>
                  <a:pt x="1698545" y="1283833"/>
                  <a:pt x="3784044" y="1987814"/>
                  <a:pt x="6057900" y="1987814"/>
                </a:cubicBezTo>
                <a:cubicBezTo>
                  <a:pt x="8331757" y="1987814"/>
                  <a:pt x="10417255" y="1283833"/>
                  <a:pt x="12043979" y="111927"/>
                </a:cubicBezTo>
                <a:close/>
              </a:path>
            </a:pathLst>
          </a:custGeom>
          <a:solidFill>
            <a:srgbClr val="008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4FCD8F-2DEC-858F-C687-5A64C16903D0}"/>
              </a:ext>
            </a:extLst>
          </p:cNvPr>
          <p:cNvGrpSpPr/>
          <p:nvPr/>
        </p:nvGrpSpPr>
        <p:grpSpPr>
          <a:xfrm>
            <a:off x="370788" y="0"/>
            <a:ext cx="11450424" cy="3061354"/>
            <a:chOff x="370788" y="0"/>
            <a:chExt cx="11450424" cy="306135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16FA7D-A16C-30F5-FF78-94A1E106B3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4094" y="441396"/>
              <a:ext cx="2307118" cy="261592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9593B97-4A1F-00AD-C579-21B1926E0D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8" y="441396"/>
              <a:ext cx="2335866" cy="261995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19D8A0B-8271-85DD-1F41-A19DE6EAC0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62874" y="0"/>
              <a:ext cx="758338" cy="262536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B924A67-0179-0552-19E0-F3B364CBB2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0788" y="0"/>
              <a:ext cx="758338" cy="2625365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F4FB124-F768-6114-5111-1B3BD6D16481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2" y="3657601"/>
            <a:ext cx="9817132" cy="24138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79D38B-B14C-E754-9FAD-89E4CA8E0503}"/>
              </a:ext>
            </a:extLst>
          </p:cNvPr>
          <p:cNvSpPr txBox="1"/>
          <p:nvPr/>
        </p:nvSpPr>
        <p:spPr>
          <a:xfrm>
            <a:off x="2777835" y="441396"/>
            <a:ext cx="6636330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2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شهرداری در سه سطح با مردم در ارتباط هست. سطح اول خدمات به مردم، سطح دوم حفظ و توسعه فضای سبز و سوم </a:t>
            </a:r>
            <a:r>
              <a:rPr lang="fa-IR" sz="11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fa-IR" sz="12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 سطح فرهنگ. جدای از این سطوح شهرداری باید به سه مؤلفه در سازمان خود توجه لازم بکند. اول مبارزه با فساد در سیستم شهرداری و بافت مدیران شهری، دوم ارتقاء سطح علمی اداره شهر و سوم همکاری با سایر دستگاه‌ها.</a:t>
            </a:r>
            <a:endParaRPr lang="fa-IR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CB4093-5675-D692-291C-42052E3B1ADD}"/>
              </a:ext>
            </a:extLst>
          </p:cNvPr>
          <p:cNvSpPr txBox="1"/>
          <p:nvPr/>
        </p:nvSpPr>
        <p:spPr>
          <a:xfrm>
            <a:off x="5004088" y="2219665"/>
            <a:ext cx="218382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dirty="0">
                <a:solidFill>
                  <a:srgbClr val="CE926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مقام معظم رهبری مدظله العالی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E5BEA9-DF58-C8DA-3812-039830EFC2C0}"/>
              </a:ext>
            </a:extLst>
          </p:cNvPr>
          <p:cNvSpPr txBox="1"/>
          <p:nvPr/>
        </p:nvSpPr>
        <p:spPr>
          <a:xfrm>
            <a:off x="2122312" y="4099063"/>
            <a:ext cx="8116710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1500" dirty="0">
                <a:solidFill>
                  <a:srgbClr val="0083AE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مقدمه گزارش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7D2DC9B-F9FE-CE8B-DE31-EEE3CF6B274E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98" y="1969517"/>
            <a:ext cx="590197" cy="73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2355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5E6BBD-1986-AD20-42AB-42892FCDAE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20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7F9A92A-B965-77D8-259A-146A730F973F}"/>
              </a:ext>
            </a:extLst>
          </p:cNvPr>
          <p:cNvGrpSpPr/>
          <p:nvPr/>
        </p:nvGrpSpPr>
        <p:grpSpPr>
          <a:xfrm>
            <a:off x="2042771" y="1106299"/>
            <a:ext cx="8727066" cy="2578130"/>
            <a:chOff x="3339540" y="5143220"/>
            <a:chExt cx="17687461" cy="5225188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F84BB838-9E80-5A16-69F6-8B7DC4648806}"/>
                </a:ext>
              </a:extLst>
            </p:cNvPr>
            <p:cNvSpPr/>
            <p:nvPr/>
          </p:nvSpPr>
          <p:spPr>
            <a:xfrm>
              <a:off x="4578584" y="5143220"/>
              <a:ext cx="1106489" cy="85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140" y="186"/>
                    <a:pt x="6715" y="2686"/>
                    <a:pt x="0" y="7489"/>
                  </a:cubicBezTo>
                  <a:lnTo>
                    <a:pt x="6244" y="21600"/>
                  </a:lnTo>
                  <a:cubicBezTo>
                    <a:pt x="11031" y="18233"/>
                    <a:pt x="16299" y="16487"/>
                    <a:pt x="21600" y="16306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DDBB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51FF7085-9FD7-C646-BC6C-6864D7D76EAC}"/>
                </a:ext>
              </a:extLst>
            </p:cNvPr>
            <p:cNvSpPr/>
            <p:nvPr/>
          </p:nvSpPr>
          <p:spPr>
            <a:xfrm>
              <a:off x="5771591" y="5143220"/>
              <a:ext cx="1114822" cy="852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6288"/>
                  </a:lnTo>
                  <a:cubicBezTo>
                    <a:pt x="5310" y="16446"/>
                    <a:pt x="10594" y="18199"/>
                    <a:pt x="15387" y="21600"/>
                  </a:cubicBezTo>
                  <a:lnTo>
                    <a:pt x="21600" y="7505"/>
                  </a:lnTo>
                  <a:cubicBezTo>
                    <a:pt x="14889" y="2661"/>
                    <a:pt x="7459" y="163"/>
                    <a:pt x="0" y="0"/>
                  </a:cubicBezTo>
                  <a:close/>
                </a:path>
              </a:pathLst>
            </a:custGeom>
            <a:solidFill>
              <a:srgbClr val="DDBB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" name="Shape">
              <a:extLst>
                <a:ext uri="{FF2B5EF4-FFF2-40B4-BE49-F238E27FC236}">
                  <a16:creationId xmlns:a16="http://schemas.microsoft.com/office/drawing/2014/main" id="{C76C7A32-2BEC-004C-3C21-CC3C6992B40A}"/>
                </a:ext>
              </a:extLst>
            </p:cNvPr>
            <p:cNvSpPr/>
            <p:nvPr/>
          </p:nvSpPr>
          <p:spPr>
            <a:xfrm>
              <a:off x="3681249" y="5480960"/>
              <a:ext cx="1143398" cy="1141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35" y="0"/>
                  </a:moveTo>
                  <a:cubicBezTo>
                    <a:pt x="12411" y="1873"/>
                    <a:pt x="9462" y="4152"/>
                    <a:pt x="6770" y="6847"/>
                  </a:cubicBezTo>
                  <a:cubicBezTo>
                    <a:pt x="4110" y="9511"/>
                    <a:pt x="1858" y="12424"/>
                    <a:pt x="0" y="15511"/>
                  </a:cubicBezTo>
                  <a:lnTo>
                    <a:pt x="10526" y="21600"/>
                  </a:lnTo>
                  <a:cubicBezTo>
                    <a:pt x="11865" y="19409"/>
                    <a:pt x="13446" y="17325"/>
                    <a:pt x="15340" y="15429"/>
                  </a:cubicBezTo>
                  <a:cubicBezTo>
                    <a:pt x="17262" y="13504"/>
                    <a:pt x="19375" y="11901"/>
                    <a:pt x="21600" y="10548"/>
                  </a:cubicBezTo>
                  <a:lnTo>
                    <a:pt x="15535" y="0"/>
                  </a:lnTo>
                  <a:close/>
                </a:path>
              </a:pathLst>
            </a:custGeom>
            <a:solidFill>
              <a:srgbClr val="DDBB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7" name="Shape">
              <a:extLst>
                <a:ext uri="{FF2B5EF4-FFF2-40B4-BE49-F238E27FC236}">
                  <a16:creationId xmlns:a16="http://schemas.microsoft.com/office/drawing/2014/main" id="{2668CDCB-4984-FB38-EA50-46A244D53D51}"/>
                </a:ext>
              </a:extLst>
            </p:cNvPr>
            <p:cNvSpPr/>
            <p:nvPr/>
          </p:nvSpPr>
          <p:spPr>
            <a:xfrm>
              <a:off x="6639953" y="5482151"/>
              <a:ext cx="1143795" cy="1143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71" y="0"/>
                  </a:moveTo>
                  <a:lnTo>
                    <a:pt x="0" y="10534"/>
                  </a:lnTo>
                  <a:cubicBezTo>
                    <a:pt x="2212" y="11880"/>
                    <a:pt x="4316" y="13472"/>
                    <a:pt x="6228" y="15385"/>
                  </a:cubicBezTo>
                  <a:cubicBezTo>
                    <a:pt x="8136" y="17294"/>
                    <a:pt x="9725" y="19392"/>
                    <a:pt x="11070" y="21600"/>
                  </a:cubicBezTo>
                  <a:lnTo>
                    <a:pt x="21600" y="15535"/>
                  </a:lnTo>
                  <a:cubicBezTo>
                    <a:pt x="19735" y="12427"/>
                    <a:pt x="17473" y="9494"/>
                    <a:pt x="14795" y="6815"/>
                  </a:cubicBezTo>
                  <a:cubicBezTo>
                    <a:pt x="12115" y="4135"/>
                    <a:pt x="9179" y="1866"/>
                    <a:pt x="607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8" name="Shape">
              <a:extLst>
                <a:ext uri="{FF2B5EF4-FFF2-40B4-BE49-F238E27FC236}">
                  <a16:creationId xmlns:a16="http://schemas.microsoft.com/office/drawing/2014/main" id="{90B5726C-BED7-E50E-55A6-BFDDB219F327}"/>
                </a:ext>
              </a:extLst>
            </p:cNvPr>
            <p:cNvSpPr/>
            <p:nvPr/>
          </p:nvSpPr>
          <p:spPr>
            <a:xfrm>
              <a:off x="3339936" y="6376311"/>
              <a:ext cx="854076" cy="1108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38" y="0"/>
                  </a:moveTo>
                  <a:cubicBezTo>
                    <a:pt x="2711" y="6712"/>
                    <a:pt x="201" y="14135"/>
                    <a:pt x="0" y="21600"/>
                  </a:cubicBezTo>
                  <a:lnTo>
                    <a:pt x="16260" y="21600"/>
                  </a:lnTo>
                  <a:cubicBezTo>
                    <a:pt x="16456" y="16301"/>
                    <a:pt x="18218" y="11036"/>
                    <a:pt x="21600" y="6256"/>
                  </a:cubicBezTo>
                  <a:lnTo>
                    <a:pt x="7538" y="0"/>
                  </a:lnTo>
                  <a:close/>
                </a:path>
              </a:pathLst>
            </a:custGeom>
            <a:solidFill>
              <a:srgbClr val="DDBB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2D76361A-8B3D-6C7A-9A5A-80E56D460331}"/>
                </a:ext>
              </a:extLst>
            </p:cNvPr>
            <p:cNvSpPr/>
            <p:nvPr/>
          </p:nvSpPr>
          <p:spPr>
            <a:xfrm>
              <a:off x="7270192" y="6379486"/>
              <a:ext cx="852885" cy="1105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92" y="0"/>
                  </a:moveTo>
                  <a:lnTo>
                    <a:pt x="0" y="6259"/>
                  </a:lnTo>
                  <a:cubicBezTo>
                    <a:pt x="3366" y="11040"/>
                    <a:pt x="5122" y="16302"/>
                    <a:pt x="5317" y="21600"/>
                  </a:cubicBezTo>
                  <a:lnTo>
                    <a:pt x="21600" y="21600"/>
                  </a:lnTo>
                  <a:cubicBezTo>
                    <a:pt x="21399" y="14139"/>
                    <a:pt x="18893" y="6713"/>
                    <a:pt x="14092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id="{4079FE67-786C-87F8-AAA0-E7DC3EA31DCB}"/>
                </a:ext>
              </a:extLst>
            </p:cNvPr>
            <p:cNvSpPr/>
            <p:nvPr/>
          </p:nvSpPr>
          <p:spPr>
            <a:xfrm>
              <a:off x="3339540" y="7571302"/>
              <a:ext cx="853679" cy="1119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9" y="7459"/>
                    <a:pt x="2650" y="14891"/>
                    <a:pt x="7511" y="21600"/>
                  </a:cubicBezTo>
                  <a:lnTo>
                    <a:pt x="21600" y="15421"/>
                  </a:lnTo>
                  <a:cubicBezTo>
                    <a:pt x="18175" y="10618"/>
                    <a:pt x="16403" y="5323"/>
                    <a:pt x="162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BB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BDC8F53B-6A91-3C21-0249-C528A315C792}"/>
                </a:ext>
              </a:extLst>
            </p:cNvPr>
            <p:cNvSpPr/>
            <p:nvPr/>
          </p:nvSpPr>
          <p:spPr>
            <a:xfrm>
              <a:off x="7268207" y="7571302"/>
              <a:ext cx="855267" cy="1123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72" y="0"/>
                  </a:moveTo>
                  <a:cubicBezTo>
                    <a:pt x="5227" y="5326"/>
                    <a:pt x="3444" y="10624"/>
                    <a:pt x="0" y="15425"/>
                  </a:cubicBezTo>
                  <a:lnTo>
                    <a:pt x="14043" y="21600"/>
                  </a:lnTo>
                  <a:cubicBezTo>
                    <a:pt x="18927" y="14894"/>
                    <a:pt x="21451" y="7460"/>
                    <a:pt x="21600" y="0"/>
                  </a:cubicBezTo>
                  <a:lnTo>
                    <a:pt x="5372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id="{8C53630E-F83F-DA43-DA08-3C4A7253DE56}"/>
                </a:ext>
              </a:extLst>
            </p:cNvPr>
            <p:cNvSpPr/>
            <p:nvPr/>
          </p:nvSpPr>
          <p:spPr>
            <a:xfrm>
              <a:off x="3679661" y="8445221"/>
              <a:ext cx="1137445" cy="1138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9" y="0"/>
                  </a:moveTo>
                  <a:lnTo>
                    <a:pt x="0" y="6083"/>
                  </a:lnTo>
                  <a:cubicBezTo>
                    <a:pt x="1873" y="9197"/>
                    <a:pt x="4148" y="12139"/>
                    <a:pt x="6836" y="14824"/>
                  </a:cubicBezTo>
                  <a:cubicBezTo>
                    <a:pt x="9499" y="17485"/>
                    <a:pt x="12417" y="19738"/>
                    <a:pt x="15503" y="21600"/>
                  </a:cubicBezTo>
                  <a:lnTo>
                    <a:pt x="21600" y="11030"/>
                  </a:lnTo>
                  <a:cubicBezTo>
                    <a:pt x="19417" y="9691"/>
                    <a:pt x="17341" y="8108"/>
                    <a:pt x="15450" y="6219"/>
                  </a:cubicBezTo>
                  <a:cubicBezTo>
                    <a:pt x="13537" y="4308"/>
                    <a:pt x="11938" y="2209"/>
                    <a:pt x="10589" y="0"/>
                  </a:cubicBezTo>
                  <a:close/>
                </a:path>
              </a:pathLst>
            </a:custGeom>
            <a:solidFill>
              <a:srgbClr val="DDBB6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" name="Shape">
              <a:extLst>
                <a:ext uri="{FF2B5EF4-FFF2-40B4-BE49-F238E27FC236}">
                  <a16:creationId xmlns:a16="http://schemas.microsoft.com/office/drawing/2014/main" id="{756472E2-D3B1-63AB-3805-C1CB167765F8}"/>
                </a:ext>
              </a:extLst>
            </p:cNvPr>
            <p:cNvSpPr/>
            <p:nvPr/>
          </p:nvSpPr>
          <p:spPr>
            <a:xfrm>
              <a:off x="6643922" y="8447602"/>
              <a:ext cx="1137048" cy="1137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22" y="0"/>
                  </a:moveTo>
                  <a:cubicBezTo>
                    <a:pt x="9678" y="2194"/>
                    <a:pt x="8090" y="4279"/>
                    <a:pt x="6190" y="6178"/>
                  </a:cubicBezTo>
                  <a:cubicBezTo>
                    <a:pt x="4287" y="8079"/>
                    <a:pt x="2198" y="9670"/>
                    <a:pt x="0" y="11015"/>
                  </a:cubicBezTo>
                  <a:lnTo>
                    <a:pt x="6092" y="21600"/>
                  </a:lnTo>
                  <a:cubicBezTo>
                    <a:pt x="9198" y="19731"/>
                    <a:pt x="12128" y="17466"/>
                    <a:pt x="14807" y="14789"/>
                  </a:cubicBezTo>
                  <a:cubicBezTo>
                    <a:pt x="17477" y="12122"/>
                    <a:pt x="19733" y="9201"/>
                    <a:pt x="21600" y="6110"/>
                  </a:cubicBezTo>
                  <a:lnTo>
                    <a:pt x="11022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" name="62%">
              <a:extLst>
                <a:ext uri="{FF2B5EF4-FFF2-40B4-BE49-F238E27FC236}">
                  <a16:creationId xmlns:a16="http://schemas.microsoft.com/office/drawing/2014/main" id="{EC306C1A-0E80-523E-F98D-694D01513548}"/>
                </a:ext>
              </a:extLst>
            </p:cNvPr>
            <p:cNvSpPr txBox="1"/>
            <p:nvPr/>
          </p:nvSpPr>
          <p:spPr>
            <a:xfrm>
              <a:off x="4785018" y="9411943"/>
              <a:ext cx="1892974" cy="956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3600" b="0">
                  <a:solidFill>
                    <a:srgbClr val="12303B"/>
                  </a:solidFill>
                  <a:latin typeface="DM Sans Bold"/>
                  <a:ea typeface="DM Sans Bold"/>
                  <a:cs typeface="DM Sans Bold"/>
                  <a:sym typeface="DM Sans Bold"/>
                </a:defRPr>
              </a:lvl1pPr>
            </a:lstStyle>
            <a:p>
              <a:pPr algn="ctr"/>
              <a:r>
                <a:rPr lang="fa-IR" sz="2400" dirty="0">
                  <a:solidFill>
                    <a:schemeClr val="tx1"/>
                  </a:solidFill>
                  <a:cs typeface="B Titr" panose="00000700000000000000" pitchFamily="2" charset="-78"/>
                </a:rPr>
                <a:t>62%</a:t>
              </a:r>
              <a:endParaRPr sz="2400" dirty="0">
                <a:solidFill>
                  <a:schemeClr val="tx1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15" name="Circle">
              <a:extLst>
                <a:ext uri="{FF2B5EF4-FFF2-40B4-BE49-F238E27FC236}">
                  <a16:creationId xmlns:a16="http://schemas.microsoft.com/office/drawing/2014/main" id="{4DA39134-65AD-2C36-4E4C-6D1055829A97}"/>
                </a:ext>
              </a:extLst>
            </p:cNvPr>
            <p:cNvSpPr/>
            <p:nvPr/>
          </p:nvSpPr>
          <p:spPr>
            <a:xfrm rot="1843282">
              <a:off x="5416982" y="7236715"/>
              <a:ext cx="594310" cy="594310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" name="Triangle">
              <a:extLst>
                <a:ext uri="{FF2B5EF4-FFF2-40B4-BE49-F238E27FC236}">
                  <a16:creationId xmlns:a16="http://schemas.microsoft.com/office/drawing/2014/main" id="{70A71482-092C-E479-D7B3-A539FDF457C1}"/>
                </a:ext>
              </a:extLst>
            </p:cNvPr>
            <p:cNvSpPr/>
            <p:nvPr/>
          </p:nvSpPr>
          <p:spPr>
            <a:xfrm rot="1843282">
              <a:off x="6017306" y="6062602"/>
              <a:ext cx="214584" cy="1545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id="{D242A67A-6588-8640-8D83-519874079657}"/>
                </a:ext>
              </a:extLst>
            </p:cNvPr>
            <p:cNvSpPr/>
            <p:nvPr/>
          </p:nvSpPr>
          <p:spPr>
            <a:xfrm rot="1843282">
              <a:off x="6121462" y="6062672"/>
              <a:ext cx="83104" cy="1266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20202"/>
                  </a:lnTo>
                  <a:lnTo>
                    <a:pt x="21600" y="21600"/>
                  </a:lnTo>
                  <a:lnTo>
                    <a:pt x="21600" y="212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F6F6F6">
                <a:alpha val="23904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8" name="Circle">
              <a:extLst>
                <a:ext uri="{FF2B5EF4-FFF2-40B4-BE49-F238E27FC236}">
                  <a16:creationId xmlns:a16="http://schemas.microsoft.com/office/drawing/2014/main" id="{253E7635-E28A-5D84-0291-86004078618D}"/>
                </a:ext>
              </a:extLst>
            </p:cNvPr>
            <p:cNvSpPr/>
            <p:nvPr/>
          </p:nvSpPr>
          <p:spPr>
            <a:xfrm rot="1843282">
              <a:off x="5579259" y="7398750"/>
              <a:ext cx="270949" cy="270948"/>
            </a:xfrm>
            <a:prstGeom prst="ellipse">
              <a:avLst/>
            </a:pr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id="{0133E426-7768-9D5C-B24A-16CF3BCBA6F8}"/>
                </a:ext>
              </a:extLst>
            </p:cNvPr>
            <p:cNvSpPr/>
            <p:nvPr/>
          </p:nvSpPr>
          <p:spPr>
            <a:xfrm>
              <a:off x="11030347" y="5143220"/>
              <a:ext cx="1106490" cy="85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140" y="186"/>
                    <a:pt x="6715" y="2686"/>
                    <a:pt x="0" y="7489"/>
                  </a:cubicBezTo>
                  <a:lnTo>
                    <a:pt x="6244" y="21600"/>
                  </a:lnTo>
                  <a:cubicBezTo>
                    <a:pt x="11031" y="18233"/>
                    <a:pt x="16299" y="16487"/>
                    <a:pt x="21600" y="16306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0083A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id="{2086A65A-C037-54D4-4860-C9392C1AE93F}"/>
                </a:ext>
              </a:extLst>
            </p:cNvPr>
            <p:cNvSpPr/>
            <p:nvPr/>
          </p:nvSpPr>
          <p:spPr>
            <a:xfrm>
              <a:off x="12223355" y="5143220"/>
              <a:ext cx="1114823" cy="852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6288"/>
                  </a:lnTo>
                  <a:cubicBezTo>
                    <a:pt x="5310" y="16446"/>
                    <a:pt x="10594" y="18199"/>
                    <a:pt x="15387" y="21600"/>
                  </a:cubicBezTo>
                  <a:lnTo>
                    <a:pt x="21600" y="7505"/>
                  </a:lnTo>
                  <a:cubicBezTo>
                    <a:pt x="14889" y="2661"/>
                    <a:pt x="7459" y="16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id="{0D83C625-7CCF-8A02-B8F4-65AB0AF17FA2}"/>
                </a:ext>
              </a:extLst>
            </p:cNvPr>
            <p:cNvSpPr/>
            <p:nvPr/>
          </p:nvSpPr>
          <p:spPr>
            <a:xfrm>
              <a:off x="10133012" y="5480960"/>
              <a:ext cx="1143399" cy="1141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35" y="0"/>
                  </a:moveTo>
                  <a:cubicBezTo>
                    <a:pt x="12411" y="1873"/>
                    <a:pt x="9462" y="4152"/>
                    <a:pt x="6770" y="6847"/>
                  </a:cubicBezTo>
                  <a:cubicBezTo>
                    <a:pt x="4110" y="9511"/>
                    <a:pt x="1858" y="12424"/>
                    <a:pt x="0" y="15511"/>
                  </a:cubicBezTo>
                  <a:lnTo>
                    <a:pt x="10526" y="21600"/>
                  </a:lnTo>
                  <a:cubicBezTo>
                    <a:pt x="11865" y="19409"/>
                    <a:pt x="13446" y="17325"/>
                    <a:pt x="15340" y="15429"/>
                  </a:cubicBezTo>
                  <a:cubicBezTo>
                    <a:pt x="17262" y="13504"/>
                    <a:pt x="19375" y="11901"/>
                    <a:pt x="21600" y="10548"/>
                  </a:cubicBezTo>
                  <a:lnTo>
                    <a:pt x="15535" y="0"/>
                  </a:lnTo>
                  <a:close/>
                </a:path>
              </a:pathLst>
            </a:custGeom>
            <a:solidFill>
              <a:srgbClr val="0083A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id="{879007B1-9AC2-8B2D-27C9-527FCF638653}"/>
                </a:ext>
              </a:extLst>
            </p:cNvPr>
            <p:cNvSpPr/>
            <p:nvPr/>
          </p:nvSpPr>
          <p:spPr>
            <a:xfrm>
              <a:off x="13091717" y="5482151"/>
              <a:ext cx="1143796" cy="1143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71" y="0"/>
                  </a:moveTo>
                  <a:lnTo>
                    <a:pt x="0" y="10534"/>
                  </a:lnTo>
                  <a:cubicBezTo>
                    <a:pt x="2212" y="11880"/>
                    <a:pt x="4316" y="13472"/>
                    <a:pt x="6228" y="15385"/>
                  </a:cubicBezTo>
                  <a:cubicBezTo>
                    <a:pt x="8136" y="17294"/>
                    <a:pt x="9725" y="19392"/>
                    <a:pt x="11070" y="21600"/>
                  </a:cubicBezTo>
                  <a:lnTo>
                    <a:pt x="21600" y="15535"/>
                  </a:lnTo>
                  <a:cubicBezTo>
                    <a:pt x="19735" y="12427"/>
                    <a:pt x="17473" y="9494"/>
                    <a:pt x="14795" y="6815"/>
                  </a:cubicBezTo>
                  <a:cubicBezTo>
                    <a:pt x="12115" y="4135"/>
                    <a:pt x="9179" y="1866"/>
                    <a:pt x="607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9A35B9FF-F25C-71EC-AC45-6DB3AC82CC9A}"/>
                </a:ext>
              </a:extLst>
            </p:cNvPr>
            <p:cNvSpPr/>
            <p:nvPr/>
          </p:nvSpPr>
          <p:spPr>
            <a:xfrm>
              <a:off x="9791699" y="6376311"/>
              <a:ext cx="854077" cy="1108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38" y="0"/>
                  </a:moveTo>
                  <a:cubicBezTo>
                    <a:pt x="2711" y="6712"/>
                    <a:pt x="201" y="14135"/>
                    <a:pt x="0" y="21600"/>
                  </a:cubicBezTo>
                  <a:lnTo>
                    <a:pt x="16260" y="21600"/>
                  </a:lnTo>
                  <a:cubicBezTo>
                    <a:pt x="16456" y="16301"/>
                    <a:pt x="18218" y="11036"/>
                    <a:pt x="21600" y="6256"/>
                  </a:cubicBezTo>
                  <a:lnTo>
                    <a:pt x="7538" y="0"/>
                  </a:lnTo>
                  <a:close/>
                </a:path>
              </a:pathLst>
            </a:custGeom>
            <a:solidFill>
              <a:srgbClr val="0083A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4" name="Shape">
              <a:extLst>
                <a:ext uri="{FF2B5EF4-FFF2-40B4-BE49-F238E27FC236}">
                  <a16:creationId xmlns:a16="http://schemas.microsoft.com/office/drawing/2014/main" id="{6C63C19C-551A-BF09-FFBC-5EF34DFCE729}"/>
                </a:ext>
              </a:extLst>
            </p:cNvPr>
            <p:cNvSpPr/>
            <p:nvPr/>
          </p:nvSpPr>
          <p:spPr>
            <a:xfrm>
              <a:off x="13721955" y="6379486"/>
              <a:ext cx="852886" cy="1105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92" y="0"/>
                  </a:moveTo>
                  <a:lnTo>
                    <a:pt x="0" y="6259"/>
                  </a:lnTo>
                  <a:cubicBezTo>
                    <a:pt x="3366" y="11040"/>
                    <a:pt x="5122" y="16302"/>
                    <a:pt x="5317" y="21600"/>
                  </a:cubicBezTo>
                  <a:lnTo>
                    <a:pt x="21600" y="21600"/>
                  </a:lnTo>
                  <a:cubicBezTo>
                    <a:pt x="21399" y="14139"/>
                    <a:pt x="18893" y="6713"/>
                    <a:pt x="14092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id="{2DCE592D-3F88-0D14-F8EC-12FC3DDEDEFA}"/>
                </a:ext>
              </a:extLst>
            </p:cNvPr>
            <p:cNvSpPr/>
            <p:nvPr/>
          </p:nvSpPr>
          <p:spPr>
            <a:xfrm>
              <a:off x="9791303" y="7571302"/>
              <a:ext cx="853680" cy="1119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9" y="7459"/>
                    <a:pt x="2650" y="14891"/>
                    <a:pt x="7511" y="21600"/>
                  </a:cubicBezTo>
                  <a:lnTo>
                    <a:pt x="21600" y="15421"/>
                  </a:lnTo>
                  <a:cubicBezTo>
                    <a:pt x="18175" y="10618"/>
                    <a:pt x="16403" y="5323"/>
                    <a:pt x="162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83A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9C09FEA7-5400-2DD8-ADE9-7D3D44CF41CA}"/>
                </a:ext>
              </a:extLst>
            </p:cNvPr>
            <p:cNvSpPr/>
            <p:nvPr/>
          </p:nvSpPr>
          <p:spPr>
            <a:xfrm>
              <a:off x="13719970" y="7571302"/>
              <a:ext cx="855268" cy="1123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72" y="0"/>
                  </a:moveTo>
                  <a:cubicBezTo>
                    <a:pt x="5227" y="5326"/>
                    <a:pt x="3444" y="10624"/>
                    <a:pt x="0" y="15425"/>
                  </a:cubicBezTo>
                  <a:lnTo>
                    <a:pt x="14043" y="21600"/>
                  </a:lnTo>
                  <a:cubicBezTo>
                    <a:pt x="18927" y="14894"/>
                    <a:pt x="21451" y="7460"/>
                    <a:pt x="21600" y="0"/>
                  </a:cubicBezTo>
                  <a:lnTo>
                    <a:pt x="5372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id="{3C54A4DC-5A85-A9AC-8976-846EB15A0F50}"/>
                </a:ext>
              </a:extLst>
            </p:cNvPr>
            <p:cNvSpPr/>
            <p:nvPr/>
          </p:nvSpPr>
          <p:spPr>
            <a:xfrm>
              <a:off x="10131424" y="8445221"/>
              <a:ext cx="1137446" cy="1138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9" y="0"/>
                  </a:moveTo>
                  <a:lnTo>
                    <a:pt x="0" y="6083"/>
                  </a:lnTo>
                  <a:cubicBezTo>
                    <a:pt x="1873" y="9197"/>
                    <a:pt x="4148" y="12139"/>
                    <a:pt x="6836" y="14824"/>
                  </a:cubicBezTo>
                  <a:cubicBezTo>
                    <a:pt x="9499" y="17485"/>
                    <a:pt x="12417" y="19738"/>
                    <a:pt x="15503" y="21600"/>
                  </a:cubicBezTo>
                  <a:lnTo>
                    <a:pt x="21600" y="11030"/>
                  </a:lnTo>
                  <a:cubicBezTo>
                    <a:pt x="19417" y="9691"/>
                    <a:pt x="17341" y="8108"/>
                    <a:pt x="15450" y="6219"/>
                  </a:cubicBezTo>
                  <a:cubicBezTo>
                    <a:pt x="13537" y="4308"/>
                    <a:pt x="11938" y="2209"/>
                    <a:pt x="10589" y="0"/>
                  </a:cubicBezTo>
                  <a:close/>
                </a:path>
              </a:pathLst>
            </a:custGeom>
            <a:solidFill>
              <a:srgbClr val="0083A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10372438-3D03-9BA8-11BF-E4D561E21407}"/>
                </a:ext>
              </a:extLst>
            </p:cNvPr>
            <p:cNvSpPr/>
            <p:nvPr/>
          </p:nvSpPr>
          <p:spPr>
            <a:xfrm>
              <a:off x="13095686" y="8447602"/>
              <a:ext cx="1137049" cy="1137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22" y="0"/>
                  </a:moveTo>
                  <a:cubicBezTo>
                    <a:pt x="9678" y="2194"/>
                    <a:pt x="8090" y="4279"/>
                    <a:pt x="6190" y="6178"/>
                  </a:cubicBezTo>
                  <a:cubicBezTo>
                    <a:pt x="4287" y="8079"/>
                    <a:pt x="2198" y="9670"/>
                    <a:pt x="0" y="11015"/>
                  </a:cubicBezTo>
                  <a:lnTo>
                    <a:pt x="6092" y="21600"/>
                  </a:lnTo>
                  <a:cubicBezTo>
                    <a:pt x="9198" y="19731"/>
                    <a:pt x="12128" y="17466"/>
                    <a:pt x="14807" y="14789"/>
                  </a:cubicBezTo>
                  <a:cubicBezTo>
                    <a:pt x="17477" y="12122"/>
                    <a:pt x="19733" y="9201"/>
                    <a:pt x="21600" y="6110"/>
                  </a:cubicBezTo>
                  <a:lnTo>
                    <a:pt x="11022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9" name="49%">
              <a:extLst>
                <a:ext uri="{FF2B5EF4-FFF2-40B4-BE49-F238E27FC236}">
                  <a16:creationId xmlns:a16="http://schemas.microsoft.com/office/drawing/2014/main" id="{A642E34E-8D53-C37A-3709-AE48C4640B8C}"/>
                </a:ext>
              </a:extLst>
            </p:cNvPr>
            <p:cNvSpPr txBox="1"/>
            <p:nvPr/>
          </p:nvSpPr>
          <p:spPr>
            <a:xfrm>
              <a:off x="11236783" y="9411943"/>
              <a:ext cx="1892974" cy="956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3600" b="0">
                  <a:solidFill>
                    <a:srgbClr val="12303B"/>
                  </a:solidFill>
                  <a:latin typeface="DM Sans Bold"/>
                  <a:ea typeface="DM Sans Bold"/>
                  <a:cs typeface="DM Sans Bold"/>
                  <a:sym typeface="DM Sans Bold"/>
                </a:defRPr>
              </a:lvl1pPr>
            </a:lstStyle>
            <a:p>
              <a:pPr algn="ctr"/>
              <a:r>
                <a:rPr lang="fa-IR" sz="2400" dirty="0">
                  <a:solidFill>
                    <a:schemeClr val="tx1"/>
                  </a:solidFill>
                  <a:cs typeface="B Titr" panose="00000700000000000000" pitchFamily="2" charset="-78"/>
                </a:rPr>
                <a:t>49%</a:t>
              </a:r>
              <a:endParaRPr sz="2400" dirty="0">
                <a:solidFill>
                  <a:schemeClr val="tx1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30" name="Circle">
              <a:extLst>
                <a:ext uri="{FF2B5EF4-FFF2-40B4-BE49-F238E27FC236}">
                  <a16:creationId xmlns:a16="http://schemas.microsoft.com/office/drawing/2014/main" id="{DC527471-B43B-B48C-5831-CA8F0D730CCA}"/>
                </a:ext>
              </a:extLst>
            </p:cNvPr>
            <p:cNvSpPr/>
            <p:nvPr/>
          </p:nvSpPr>
          <p:spPr>
            <a:xfrm>
              <a:off x="11882882" y="7239633"/>
              <a:ext cx="594310" cy="594310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" name="Triangle">
              <a:extLst>
                <a:ext uri="{FF2B5EF4-FFF2-40B4-BE49-F238E27FC236}">
                  <a16:creationId xmlns:a16="http://schemas.microsoft.com/office/drawing/2014/main" id="{B4DD7441-3210-B70E-CB08-BFE603F6A8B1}"/>
                </a:ext>
              </a:extLst>
            </p:cNvPr>
            <p:cNvSpPr/>
            <p:nvPr/>
          </p:nvSpPr>
          <p:spPr>
            <a:xfrm>
              <a:off x="12068807" y="5953846"/>
              <a:ext cx="214584" cy="1545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" name="Shape">
              <a:extLst>
                <a:ext uri="{FF2B5EF4-FFF2-40B4-BE49-F238E27FC236}">
                  <a16:creationId xmlns:a16="http://schemas.microsoft.com/office/drawing/2014/main" id="{9034D8E9-D98D-C8F1-65EC-D4099451BE1B}"/>
                </a:ext>
              </a:extLst>
            </p:cNvPr>
            <p:cNvSpPr/>
            <p:nvPr/>
          </p:nvSpPr>
          <p:spPr>
            <a:xfrm>
              <a:off x="12096223" y="5953890"/>
              <a:ext cx="83104" cy="1266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20202"/>
                  </a:lnTo>
                  <a:lnTo>
                    <a:pt x="21600" y="21600"/>
                  </a:lnTo>
                  <a:lnTo>
                    <a:pt x="21600" y="212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F6F6F6">
                <a:alpha val="23904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" name="Circle">
              <a:extLst>
                <a:ext uri="{FF2B5EF4-FFF2-40B4-BE49-F238E27FC236}">
                  <a16:creationId xmlns:a16="http://schemas.microsoft.com/office/drawing/2014/main" id="{86CD7FF8-DC74-BCD7-489B-6635758B5D29}"/>
                </a:ext>
              </a:extLst>
            </p:cNvPr>
            <p:cNvSpPr/>
            <p:nvPr/>
          </p:nvSpPr>
          <p:spPr>
            <a:xfrm>
              <a:off x="12045257" y="7401313"/>
              <a:ext cx="270949" cy="270948"/>
            </a:xfrm>
            <a:prstGeom prst="ellipse">
              <a:avLst/>
            </a:pr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" name="Shape">
              <a:extLst>
                <a:ext uri="{FF2B5EF4-FFF2-40B4-BE49-F238E27FC236}">
                  <a16:creationId xmlns:a16="http://schemas.microsoft.com/office/drawing/2014/main" id="{855403C4-C8C9-B4D0-7102-6CB32D15D4D3}"/>
                </a:ext>
              </a:extLst>
            </p:cNvPr>
            <p:cNvSpPr/>
            <p:nvPr/>
          </p:nvSpPr>
          <p:spPr>
            <a:xfrm>
              <a:off x="17482111" y="5143220"/>
              <a:ext cx="1106489" cy="85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140" y="186"/>
                    <a:pt x="6715" y="2686"/>
                    <a:pt x="0" y="7489"/>
                  </a:cubicBezTo>
                  <a:lnTo>
                    <a:pt x="6244" y="21600"/>
                  </a:lnTo>
                  <a:cubicBezTo>
                    <a:pt x="11031" y="18233"/>
                    <a:pt x="16299" y="16487"/>
                    <a:pt x="21600" y="16306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" name="Shape">
              <a:extLst>
                <a:ext uri="{FF2B5EF4-FFF2-40B4-BE49-F238E27FC236}">
                  <a16:creationId xmlns:a16="http://schemas.microsoft.com/office/drawing/2014/main" id="{85665670-1143-4A98-FAC9-92DB5C8C8C9D}"/>
                </a:ext>
              </a:extLst>
            </p:cNvPr>
            <p:cNvSpPr/>
            <p:nvPr/>
          </p:nvSpPr>
          <p:spPr>
            <a:xfrm>
              <a:off x="18675118" y="5143220"/>
              <a:ext cx="1114822" cy="852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6288"/>
                  </a:lnTo>
                  <a:cubicBezTo>
                    <a:pt x="5310" y="16446"/>
                    <a:pt x="10594" y="18199"/>
                    <a:pt x="15387" y="21600"/>
                  </a:cubicBezTo>
                  <a:lnTo>
                    <a:pt x="21600" y="7505"/>
                  </a:lnTo>
                  <a:cubicBezTo>
                    <a:pt x="14889" y="2661"/>
                    <a:pt x="7459" y="16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6" name="Shape">
              <a:extLst>
                <a:ext uri="{FF2B5EF4-FFF2-40B4-BE49-F238E27FC236}">
                  <a16:creationId xmlns:a16="http://schemas.microsoft.com/office/drawing/2014/main" id="{8CC47A37-CD6E-C0B4-38CD-6A20928B6BA8}"/>
                </a:ext>
              </a:extLst>
            </p:cNvPr>
            <p:cNvSpPr/>
            <p:nvPr/>
          </p:nvSpPr>
          <p:spPr>
            <a:xfrm>
              <a:off x="16584776" y="5480960"/>
              <a:ext cx="1143398" cy="1141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35" y="0"/>
                  </a:moveTo>
                  <a:cubicBezTo>
                    <a:pt x="12411" y="1873"/>
                    <a:pt x="9462" y="4152"/>
                    <a:pt x="6770" y="6847"/>
                  </a:cubicBezTo>
                  <a:cubicBezTo>
                    <a:pt x="4110" y="9511"/>
                    <a:pt x="1858" y="12424"/>
                    <a:pt x="0" y="15511"/>
                  </a:cubicBezTo>
                  <a:lnTo>
                    <a:pt x="10526" y="21600"/>
                  </a:lnTo>
                  <a:cubicBezTo>
                    <a:pt x="11865" y="19409"/>
                    <a:pt x="13446" y="17325"/>
                    <a:pt x="15340" y="15429"/>
                  </a:cubicBezTo>
                  <a:cubicBezTo>
                    <a:pt x="17262" y="13504"/>
                    <a:pt x="19375" y="11901"/>
                    <a:pt x="21600" y="10548"/>
                  </a:cubicBezTo>
                  <a:lnTo>
                    <a:pt x="15535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7" name="Shape">
              <a:extLst>
                <a:ext uri="{FF2B5EF4-FFF2-40B4-BE49-F238E27FC236}">
                  <a16:creationId xmlns:a16="http://schemas.microsoft.com/office/drawing/2014/main" id="{3E9B0776-F8E4-BEF0-3EF3-203170D07923}"/>
                </a:ext>
              </a:extLst>
            </p:cNvPr>
            <p:cNvSpPr/>
            <p:nvPr/>
          </p:nvSpPr>
          <p:spPr>
            <a:xfrm>
              <a:off x="19543480" y="5482151"/>
              <a:ext cx="1143795" cy="1143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71" y="0"/>
                  </a:moveTo>
                  <a:lnTo>
                    <a:pt x="0" y="10534"/>
                  </a:lnTo>
                  <a:cubicBezTo>
                    <a:pt x="2212" y="11880"/>
                    <a:pt x="4316" y="13472"/>
                    <a:pt x="6228" y="15385"/>
                  </a:cubicBezTo>
                  <a:cubicBezTo>
                    <a:pt x="8136" y="17294"/>
                    <a:pt x="9725" y="19392"/>
                    <a:pt x="11070" y="21600"/>
                  </a:cubicBezTo>
                  <a:lnTo>
                    <a:pt x="21600" y="15535"/>
                  </a:lnTo>
                  <a:cubicBezTo>
                    <a:pt x="19735" y="12427"/>
                    <a:pt x="17473" y="9494"/>
                    <a:pt x="14795" y="6815"/>
                  </a:cubicBezTo>
                  <a:cubicBezTo>
                    <a:pt x="12115" y="4135"/>
                    <a:pt x="9179" y="1866"/>
                    <a:pt x="6071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8" name="Shape">
              <a:extLst>
                <a:ext uri="{FF2B5EF4-FFF2-40B4-BE49-F238E27FC236}">
                  <a16:creationId xmlns:a16="http://schemas.microsoft.com/office/drawing/2014/main" id="{4FD1A182-1267-EF51-CFB8-F3E209842380}"/>
                </a:ext>
              </a:extLst>
            </p:cNvPr>
            <p:cNvSpPr/>
            <p:nvPr/>
          </p:nvSpPr>
          <p:spPr>
            <a:xfrm>
              <a:off x="16243463" y="6376311"/>
              <a:ext cx="854076" cy="1108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38" y="0"/>
                  </a:moveTo>
                  <a:cubicBezTo>
                    <a:pt x="2711" y="6712"/>
                    <a:pt x="201" y="14135"/>
                    <a:pt x="0" y="21600"/>
                  </a:cubicBezTo>
                  <a:lnTo>
                    <a:pt x="16260" y="21600"/>
                  </a:lnTo>
                  <a:cubicBezTo>
                    <a:pt x="16456" y="16301"/>
                    <a:pt x="18218" y="11036"/>
                    <a:pt x="21600" y="6256"/>
                  </a:cubicBezTo>
                  <a:lnTo>
                    <a:pt x="7538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9" name="Shape">
              <a:extLst>
                <a:ext uri="{FF2B5EF4-FFF2-40B4-BE49-F238E27FC236}">
                  <a16:creationId xmlns:a16="http://schemas.microsoft.com/office/drawing/2014/main" id="{46F7FC5C-69FA-D87A-A0BE-916EDE4D835D}"/>
                </a:ext>
              </a:extLst>
            </p:cNvPr>
            <p:cNvSpPr/>
            <p:nvPr/>
          </p:nvSpPr>
          <p:spPr>
            <a:xfrm>
              <a:off x="20173719" y="6379486"/>
              <a:ext cx="852885" cy="1105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92" y="0"/>
                  </a:moveTo>
                  <a:lnTo>
                    <a:pt x="0" y="6259"/>
                  </a:lnTo>
                  <a:cubicBezTo>
                    <a:pt x="3366" y="11040"/>
                    <a:pt x="5122" y="16302"/>
                    <a:pt x="5317" y="21600"/>
                  </a:cubicBezTo>
                  <a:lnTo>
                    <a:pt x="21600" y="21600"/>
                  </a:lnTo>
                  <a:cubicBezTo>
                    <a:pt x="21399" y="14139"/>
                    <a:pt x="18893" y="6713"/>
                    <a:pt x="14092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0" name="Shape">
              <a:extLst>
                <a:ext uri="{FF2B5EF4-FFF2-40B4-BE49-F238E27FC236}">
                  <a16:creationId xmlns:a16="http://schemas.microsoft.com/office/drawing/2014/main" id="{1212E875-8972-FFDC-5665-868CA5D4A8A4}"/>
                </a:ext>
              </a:extLst>
            </p:cNvPr>
            <p:cNvSpPr/>
            <p:nvPr/>
          </p:nvSpPr>
          <p:spPr>
            <a:xfrm>
              <a:off x="16243067" y="7571302"/>
              <a:ext cx="853679" cy="1119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9" y="7459"/>
                    <a:pt x="2650" y="14891"/>
                    <a:pt x="7511" y="21600"/>
                  </a:cubicBezTo>
                  <a:lnTo>
                    <a:pt x="21600" y="15421"/>
                  </a:lnTo>
                  <a:cubicBezTo>
                    <a:pt x="18175" y="10618"/>
                    <a:pt x="16403" y="5323"/>
                    <a:pt x="1625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AE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1" name="Shape">
              <a:extLst>
                <a:ext uri="{FF2B5EF4-FFF2-40B4-BE49-F238E27FC236}">
                  <a16:creationId xmlns:a16="http://schemas.microsoft.com/office/drawing/2014/main" id="{DF19DDEE-42FA-0C11-C76D-A1AA4F9AB1C6}"/>
                </a:ext>
              </a:extLst>
            </p:cNvPr>
            <p:cNvSpPr/>
            <p:nvPr/>
          </p:nvSpPr>
          <p:spPr>
            <a:xfrm>
              <a:off x="20171734" y="7571302"/>
              <a:ext cx="855267" cy="1123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72" y="0"/>
                  </a:moveTo>
                  <a:cubicBezTo>
                    <a:pt x="5227" y="5326"/>
                    <a:pt x="3444" y="10624"/>
                    <a:pt x="0" y="15425"/>
                  </a:cubicBezTo>
                  <a:lnTo>
                    <a:pt x="14043" y="21600"/>
                  </a:lnTo>
                  <a:cubicBezTo>
                    <a:pt x="18927" y="14894"/>
                    <a:pt x="21451" y="7460"/>
                    <a:pt x="21600" y="0"/>
                  </a:cubicBezTo>
                  <a:lnTo>
                    <a:pt x="5372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2" name="Shape">
              <a:extLst>
                <a:ext uri="{FF2B5EF4-FFF2-40B4-BE49-F238E27FC236}">
                  <a16:creationId xmlns:a16="http://schemas.microsoft.com/office/drawing/2014/main" id="{2E094491-3205-A114-481F-B851914E28FA}"/>
                </a:ext>
              </a:extLst>
            </p:cNvPr>
            <p:cNvSpPr/>
            <p:nvPr/>
          </p:nvSpPr>
          <p:spPr>
            <a:xfrm>
              <a:off x="16583188" y="8445221"/>
              <a:ext cx="1137445" cy="1138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89" y="0"/>
                  </a:moveTo>
                  <a:lnTo>
                    <a:pt x="0" y="6083"/>
                  </a:lnTo>
                  <a:cubicBezTo>
                    <a:pt x="1873" y="9197"/>
                    <a:pt x="4148" y="12139"/>
                    <a:pt x="6836" y="14824"/>
                  </a:cubicBezTo>
                  <a:cubicBezTo>
                    <a:pt x="9499" y="17485"/>
                    <a:pt x="12417" y="19738"/>
                    <a:pt x="15503" y="21600"/>
                  </a:cubicBezTo>
                  <a:lnTo>
                    <a:pt x="21600" y="11030"/>
                  </a:lnTo>
                  <a:cubicBezTo>
                    <a:pt x="19417" y="9691"/>
                    <a:pt x="17341" y="8108"/>
                    <a:pt x="15450" y="6219"/>
                  </a:cubicBezTo>
                  <a:cubicBezTo>
                    <a:pt x="13537" y="4308"/>
                    <a:pt x="11938" y="2209"/>
                    <a:pt x="10589" y="0"/>
                  </a:cubicBezTo>
                  <a:close/>
                </a:path>
              </a:pathLst>
            </a:custGeom>
            <a:solidFill>
              <a:srgbClr val="00AE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9B64D166-08F6-12A3-1CB4-8AB9B8EDC117}"/>
                </a:ext>
              </a:extLst>
            </p:cNvPr>
            <p:cNvSpPr/>
            <p:nvPr/>
          </p:nvSpPr>
          <p:spPr>
            <a:xfrm>
              <a:off x="19547449" y="8447602"/>
              <a:ext cx="1137048" cy="1137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22" y="0"/>
                  </a:moveTo>
                  <a:cubicBezTo>
                    <a:pt x="9678" y="2194"/>
                    <a:pt x="8090" y="4279"/>
                    <a:pt x="6190" y="6178"/>
                  </a:cubicBezTo>
                  <a:cubicBezTo>
                    <a:pt x="4287" y="8079"/>
                    <a:pt x="2198" y="9670"/>
                    <a:pt x="0" y="11015"/>
                  </a:cubicBezTo>
                  <a:lnTo>
                    <a:pt x="6092" y="21600"/>
                  </a:lnTo>
                  <a:cubicBezTo>
                    <a:pt x="9198" y="19731"/>
                    <a:pt x="12128" y="17466"/>
                    <a:pt x="14807" y="14789"/>
                  </a:cubicBezTo>
                  <a:cubicBezTo>
                    <a:pt x="17477" y="12122"/>
                    <a:pt x="19733" y="9201"/>
                    <a:pt x="21600" y="6110"/>
                  </a:cubicBezTo>
                  <a:lnTo>
                    <a:pt x="11022" y="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4" name="23%">
              <a:extLst>
                <a:ext uri="{FF2B5EF4-FFF2-40B4-BE49-F238E27FC236}">
                  <a16:creationId xmlns:a16="http://schemas.microsoft.com/office/drawing/2014/main" id="{44410DA9-AE84-C057-2286-9F3B16EC60E3}"/>
                </a:ext>
              </a:extLst>
            </p:cNvPr>
            <p:cNvSpPr txBox="1"/>
            <p:nvPr/>
          </p:nvSpPr>
          <p:spPr>
            <a:xfrm>
              <a:off x="17688547" y="9411943"/>
              <a:ext cx="1892974" cy="956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3600" b="0">
                  <a:solidFill>
                    <a:srgbClr val="12303B"/>
                  </a:solidFill>
                  <a:latin typeface="DM Sans Bold"/>
                  <a:ea typeface="DM Sans Bold"/>
                  <a:cs typeface="DM Sans Bold"/>
                  <a:sym typeface="DM Sans Bold"/>
                </a:defRPr>
              </a:lvl1pPr>
            </a:lstStyle>
            <a:p>
              <a:pPr algn="ctr"/>
              <a:r>
                <a:rPr lang="fa-IR" sz="2400" dirty="0">
                  <a:solidFill>
                    <a:schemeClr val="tx1"/>
                  </a:solidFill>
                  <a:cs typeface="B Titr" panose="00000700000000000000" pitchFamily="2" charset="-78"/>
                </a:rPr>
                <a:t>23%</a:t>
              </a:r>
              <a:endParaRPr sz="2400" dirty="0">
                <a:solidFill>
                  <a:schemeClr val="tx1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45" name="Circle">
              <a:extLst>
                <a:ext uri="{FF2B5EF4-FFF2-40B4-BE49-F238E27FC236}">
                  <a16:creationId xmlns:a16="http://schemas.microsoft.com/office/drawing/2014/main" id="{BD618158-5A87-43D3-81B6-73DB9B2F20E8}"/>
                </a:ext>
              </a:extLst>
            </p:cNvPr>
            <p:cNvSpPr/>
            <p:nvPr/>
          </p:nvSpPr>
          <p:spPr>
            <a:xfrm rot="16200000">
              <a:off x="18314028" y="7225327"/>
              <a:ext cx="594310" cy="594309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6" name="Triangle">
              <a:extLst>
                <a:ext uri="{FF2B5EF4-FFF2-40B4-BE49-F238E27FC236}">
                  <a16:creationId xmlns:a16="http://schemas.microsoft.com/office/drawing/2014/main" id="{5132E6D5-2CFC-EC37-1392-50FF260EA190}"/>
                </a:ext>
              </a:extLst>
            </p:cNvPr>
            <p:cNvSpPr/>
            <p:nvPr/>
          </p:nvSpPr>
          <p:spPr>
            <a:xfrm rot="16200000">
              <a:off x="17693800" y="6753571"/>
              <a:ext cx="214584" cy="1545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7" name="Shape">
              <a:extLst>
                <a:ext uri="{FF2B5EF4-FFF2-40B4-BE49-F238E27FC236}">
                  <a16:creationId xmlns:a16="http://schemas.microsoft.com/office/drawing/2014/main" id="{72B6413F-7B66-E717-4208-C38984439FBC}"/>
                </a:ext>
              </a:extLst>
            </p:cNvPr>
            <p:cNvSpPr/>
            <p:nvPr/>
          </p:nvSpPr>
          <p:spPr>
            <a:xfrm rot="16200000">
              <a:off x="17619851" y="6931627"/>
              <a:ext cx="83104" cy="1266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20202"/>
                  </a:lnTo>
                  <a:lnTo>
                    <a:pt x="21600" y="21600"/>
                  </a:lnTo>
                  <a:lnTo>
                    <a:pt x="21600" y="212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F6F6F6">
                <a:alpha val="23904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48" name="Circle">
              <a:extLst>
                <a:ext uri="{FF2B5EF4-FFF2-40B4-BE49-F238E27FC236}">
                  <a16:creationId xmlns:a16="http://schemas.microsoft.com/office/drawing/2014/main" id="{4161A085-FF45-954C-530A-93C5CFF966CA}"/>
                </a:ext>
              </a:extLst>
            </p:cNvPr>
            <p:cNvSpPr/>
            <p:nvPr/>
          </p:nvSpPr>
          <p:spPr>
            <a:xfrm rot="16200000">
              <a:off x="18475708" y="7386313"/>
              <a:ext cx="270949" cy="270948"/>
            </a:xfrm>
            <a:prstGeom prst="ellipse">
              <a:avLst/>
            </a:pr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48CB715C-94BB-98A0-BC88-C520D7691BC7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132EC0B-FCD1-85D6-A68A-C1238872CAC8}"/>
              </a:ext>
            </a:extLst>
          </p:cNvPr>
          <p:cNvSpPr txBox="1"/>
          <p:nvPr/>
        </p:nvSpPr>
        <p:spPr>
          <a:xfrm>
            <a:off x="1771808" y="3684429"/>
            <a:ext cx="270256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023471E-63F0-C4F2-AE95-9080866DABA4}"/>
              </a:ext>
            </a:extLst>
          </p:cNvPr>
          <p:cNvSpPr txBox="1"/>
          <p:nvPr/>
        </p:nvSpPr>
        <p:spPr>
          <a:xfrm>
            <a:off x="4906809" y="3684429"/>
            <a:ext cx="270256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8C6D9E9-3F80-79FC-DAC3-24F0E225A159}"/>
              </a:ext>
            </a:extLst>
          </p:cNvPr>
          <p:cNvSpPr txBox="1"/>
          <p:nvPr/>
        </p:nvSpPr>
        <p:spPr>
          <a:xfrm>
            <a:off x="8123189" y="3684429"/>
            <a:ext cx="270256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8365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9EC89D-9530-E8A9-BE61-E84AA8110C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21</a:t>
            </a:fld>
            <a:endParaRPr lang="fa-IR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664EC2D-1547-5E98-5235-2038677721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7109825"/>
              </p:ext>
            </p:extLst>
          </p:nvPr>
        </p:nvGraphicFramePr>
        <p:xfrm>
          <a:off x="737996" y="1670869"/>
          <a:ext cx="10478644" cy="1655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9E72513-0E10-2F87-665C-13CC3FD974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1055755"/>
              </p:ext>
            </p:extLst>
          </p:nvPr>
        </p:nvGraphicFramePr>
        <p:xfrm>
          <a:off x="658625" y="4183843"/>
          <a:ext cx="4896355" cy="120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E082227-7BB9-CEF7-3D4B-2B2E6D6433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179040"/>
              </p:ext>
            </p:extLst>
          </p:nvPr>
        </p:nvGraphicFramePr>
        <p:xfrm>
          <a:off x="6469012" y="4236511"/>
          <a:ext cx="5057457" cy="1156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7AEB8AB-B7F8-5E48-9583-859FDC857B96}"/>
              </a:ext>
            </a:extLst>
          </p:cNvPr>
          <p:cNvSpPr txBox="1"/>
          <p:nvPr/>
        </p:nvSpPr>
        <p:spPr>
          <a:xfrm>
            <a:off x="8691179" y="1167544"/>
            <a:ext cx="301054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نمودار  را بنویسید</a:t>
            </a:r>
            <a:endParaRPr lang="en-US" sz="14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4E542C-1154-6C5E-0485-CFB108EE6851}"/>
              </a:ext>
            </a:extLst>
          </p:cNvPr>
          <p:cNvSpPr txBox="1"/>
          <p:nvPr/>
        </p:nvSpPr>
        <p:spPr>
          <a:xfrm>
            <a:off x="8954727" y="3856167"/>
            <a:ext cx="301054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هزینه های ساختاری پروژه</a:t>
            </a:r>
            <a:endParaRPr lang="en-US" sz="12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2C6EAD-78CA-DC79-B46B-328F5AC67314}"/>
              </a:ext>
            </a:extLst>
          </p:cNvPr>
          <p:cNvSpPr txBox="1"/>
          <p:nvPr/>
        </p:nvSpPr>
        <p:spPr>
          <a:xfrm>
            <a:off x="2307703" y="3856167"/>
            <a:ext cx="327740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sz="12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روند در دست گیری پروژه در سال ها اخیر</a:t>
            </a:r>
            <a:endParaRPr lang="en-US" sz="1200" b="1" dirty="0">
              <a:solidFill>
                <a:srgbClr val="062D3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2BE2CD-7810-8D90-C125-DA32496E8308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800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"/>
        </p:bldSub>
      </p:bldGraphic>
      <p:bldGraphic spid="4" grpId="0">
        <p:bldSub>
          <a:bldChart bld="series"/>
        </p:bldSub>
      </p:bldGraphic>
      <p:bldGraphic spid="5" grpId="0">
        <p:bldAsOne/>
      </p:bldGraphic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0C6AB26-2D79-71D3-F1E3-B58CEF0B6658}"/>
              </a:ext>
            </a:extLst>
          </p:cNvPr>
          <p:cNvSpPr/>
          <p:nvPr/>
        </p:nvSpPr>
        <p:spPr>
          <a:xfrm>
            <a:off x="0" y="1192743"/>
            <a:ext cx="12192000" cy="5665257"/>
          </a:xfrm>
          <a:custGeom>
            <a:avLst/>
            <a:gdLst>
              <a:gd name="connsiteX0" fmla="*/ 12192000 w 12192000"/>
              <a:gd name="connsiteY0" fmla="*/ 0 h 5665257"/>
              <a:gd name="connsiteX1" fmla="*/ 12192000 w 12192000"/>
              <a:gd name="connsiteY1" fmla="*/ 2490896 h 5665257"/>
              <a:gd name="connsiteX2" fmla="*/ 12192000 w 12192000"/>
              <a:gd name="connsiteY2" fmla="*/ 2800613 h 5665257"/>
              <a:gd name="connsiteX3" fmla="*/ 12192000 w 12192000"/>
              <a:gd name="connsiteY3" fmla="*/ 3266368 h 5665257"/>
              <a:gd name="connsiteX4" fmla="*/ 12192000 w 12192000"/>
              <a:gd name="connsiteY4" fmla="*/ 3744509 h 5665257"/>
              <a:gd name="connsiteX5" fmla="*/ 12192000 w 12192000"/>
              <a:gd name="connsiteY5" fmla="*/ 5665257 h 5665257"/>
              <a:gd name="connsiteX6" fmla="*/ 0 w 12192000"/>
              <a:gd name="connsiteY6" fmla="*/ 5665257 h 5665257"/>
              <a:gd name="connsiteX7" fmla="*/ 0 w 12192000"/>
              <a:gd name="connsiteY7" fmla="*/ 3744509 h 5665257"/>
              <a:gd name="connsiteX8" fmla="*/ 0 w 12192000"/>
              <a:gd name="connsiteY8" fmla="*/ 3266368 h 5665257"/>
              <a:gd name="connsiteX9" fmla="*/ 0 w 12192000"/>
              <a:gd name="connsiteY9" fmla="*/ 2800613 h 5665257"/>
              <a:gd name="connsiteX10" fmla="*/ 0 w 12192000"/>
              <a:gd name="connsiteY10" fmla="*/ 2490896 h 5665257"/>
              <a:gd name="connsiteX11" fmla="*/ 0 w 12192000"/>
              <a:gd name="connsiteY11" fmla="*/ 57619 h 5665257"/>
              <a:gd name="connsiteX12" fmla="*/ 71821 w 12192000"/>
              <a:gd name="connsiteY12" fmla="*/ 111927 h 5665257"/>
              <a:gd name="connsiteX13" fmla="*/ 6057900 w 12192000"/>
              <a:gd name="connsiteY13" fmla="*/ 1987814 h 5665257"/>
              <a:gd name="connsiteX14" fmla="*/ 12043979 w 12192000"/>
              <a:gd name="connsiteY14" fmla="*/ 111927 h 56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665257">
                <a:moveTo>
                  <a:pt x="12192000" y="0"/>
                </a:moveTo>
                <a:lnTo>
                  <a:pt x="12192000" y="2490896"/>
                </a:lnTo>
                <a:lnTo>
                  <a:pt x="12192000" y="2800613"/>
                </a:lnTo>
                <a:lnTo>
                  <a:pt x="12192000" y="3266368"/>
                </a:lnTo>
                <a:lnTo>
                  <a:pt x="12192000" y="3744509"/>
                </a:lnTo>
                <a:lnTo>
                  <a:pt x="12192000" y="5665257"/>
                </a:lnTo>
                <a:lnTo>
                  <a:pt x="0" y="5665257"/>
                </a:lnTo>
                <a:lnTo>
                  <a:pt x="0" y="3744509"/>
                </a:lnTo>
                <a:lnTo>
                  <a:pt x="0" y="3266368"/>
                </a:lnTo>
                <a:lnTo>
                  <a:pt x="0" y="2800613"/>
                </a:lnTo>
                <a:lnTo>
                  <a:pt x="0" y="2490896"/>
                </a:lnTo>
                <a:lnTo>
                  <a:pt x="0" y="57619"/>
                </a:lnTo>
                <a:lnTo>
                  <a:pt x="71821" y="111927"/>
                </a:lnTo>
                <a:cubicBezTo>
                  <a:pt x="1698545" y="1283833"/>
                  <a:pt x="3784044" y="1987814"/>
                  <a:pt x="6057900" y="1987814"/>
                </a:cubicBezTo>
                <a:cubicBezTo>
                  <a:pt x="8331757" y="1987814"/>
                  <a:pt x="10417255" y="1283833"/>
                  <a:pt x="12043979" y="111927"/>
                </a:cubicBezTo>
                <a:close/>
              </a:path>
            </a:pathLst>
          </a:custGeom>
          <a:solidFill>
            <a:srgbClr val="008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4FCD8F-2DEC-858F-C687-5A64C16903D0}"/>
              </a:ext>
            </a:extLst>
          </p:cNvPr>
          <p:cNvGrpSpPr/>
          <p:nvPr/>
        </p:nvGrpSpPr>
        <p:grpSpPr>
          <a:xfrm>
            <a:off x="370788" y="0"/>
            <a:ext cx="11450424" cy="3061354"/>
            <a:chOff x="370788" y="0"/>
            <a:chExt cx="11450424" cy="306135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16FA7D-A16C-30F5-FF78-94A1E106B3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4094" y="441396"/>
              <a:ext cx="2307118" cy="261592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9593B97-4A1F-00AD-C579-21B1926E0D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8" y="441396"/>
              <a:ext cx="2335866" cy="261995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19D8A0B-8271-85DD-1F41-A19DE6EAC0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62874" y="0"/>
              <a:ext cx="758338" cy="262536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B924A67-0179-0552-19E0-F3B364CBB2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0788" y="0"/>
              <a:ext cx="758338" cy="2625365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F4FB124-F768-6114-5111-1B3BD6D16481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2" y="3657601"/>
            <a:ext cx="9817132" cy="24138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79D38B-B14C-E754-9FAD-89E4CA8E0503}"/>
              </a:ext>
            </a:extLst>
          </p:cNvPr>
          <p:cNvSpPr txBox="1"/>
          <p:nvPr/>
        </p:nvSpPr>
        <p:spPr>
          <a:xfrm>
            <a:off x="2777835" y="441396"/>
            <a:ext cx="6636330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2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شهرداری در سه سطح با مردم در ارتباط هست. سطح اول خدمات به مردم، سطح دوم حفظ و توسعه فضای سبز و سوم </a:t>
            </a:r>
            <a:r>
              <a:rPr lang="fa-IR" sz="11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fa-IR" sz="12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 سطح فرهنگ. جدای از این سطوح شهرداری باید به سه مؤلفه در سازمان خود توجه لازم بکند. اول مبارزه با فساد در سیستم شهرداری و بافت مدیران شهری، دوم ارتقاء سطح علمی اداره شهر و سوم همکاری با سایر دستگاه‌ها.</a:t>
            </a:r>
            <a:endParaRPr lang="fa-IR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CB4093-5675-D692-291C-42052E3B1ADD}"/>
              </a:ext>
            </a:extLst>
          </p:cNvPr>
          <p:cNvSpPr txBox="1"/>
          <p:nvPr/>
        </p:nvSpPr>
        <p:spPr>
          <a:xfrm>
            <a:off x="5004088" y="2219665"/>
            <a:ext cx="218382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dirty="0">
                <a:solidFill>
                  <a:srgbClr val="CE926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مقام معظم رهبری مدظله العالی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E5BEA9-DF58-C8DA-3812-039830EFC2C0}"/>
              </a:ext>
            </a:extLst>
          </p:cNvPr>
          <p:cNvSpPr txBox="1"/>
          <p:nvPr/>
        </p:nvSpPr>
        <p:spPr>
          <a:xfrm>
            <a:off x="2095953" y="3898039"/>
            <a:ext cx="8116710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1500" dirty="0">
                <a:solidFill>
                  <a:srgbClr val="0083AE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پروژه های خدمات شهری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7D2DC9B-F9FE-CE8B-DE31-EEE3CF6B274E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98" y="1969517"/>
            <a:ext cx="590197" cy="73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27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4A34AB-4E6E-5710-B428-36C8A90596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23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0B3DF-BDD8-A2E7-4378-6AB528BF2745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02C9A5-D695-8D20-627A-250381A195DC}"/>
              </a:ext>
            </a:extLst>
          </p:cNvPr>
          <p:cNvSpPr/>
          <p:nvPr/>
        </p:nvSpPr>
        <p:spPr>
          <a:xfrm>
            <a:off x="969289" y="960581"/>
            <a:ext cx="10308837" cy="458123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1581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86CA9A-4866-FEDB-8D6D-F73B70FF7A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24</a:t>
            </a:fld>
            <a:endParaRPr lang="fa-IR" dirty="0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E217C9E0-82FB-0FFB-4A08-A4AE5A8658F1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" r="7341"/>
          <a:stretch/>
        </p:blipFill>
        <p:spPr>
          <a:xfrm>
            <a:off x="1320800" y="950913"/>
            <a:ext cx="2805113" cy="1971675"/>
          </a:xfrm>
          <a:prstGeom prst="snip1Rect">
            <a:avLst>
              <a:gd name="adj" fmla="val 24104"/>
            </a:avLst>
          </a:prstGeom>
        </p:spPr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EA09AE18-563E-F767-9517-B4DFED53E1AF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r="3229"/>
          <a:stretch>
            <a:fillRect/>
          </a:stretch>
        </p:blipFill>
        <p:spPr>
          <a:xfrm>
            <a:off x="4540250" y="950913"/>
            <a:ext cx="2805113" cy="1971675"/>
          </a:xfrm>
          <a:prstGeom prst="snip1Rect">
            <a:avLst>
              <a:gd name="adj" fmla="val 24104"/>
            </a:avLst>
          </a:prstGeom>
        </p:spPr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BA6D828D-E0EC-5292-B460-CA728CA13BB3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1" r="9951"/>
          <a:stretch>
            <a:fillRect/>
          </a:stretch>
        </p:blipFill>
        <p:spPr>
          <a:xfrm>
            <a:off x="7759700" y="950913"/>
            <a:ext cx="2805113" cy="1971675"/>
          </a:xfrm>
          <a:prstGeom prst="snip1Rect">
            <a:avLst>
              <a:gd name="adj" fmla="val 24104"/>
            </a:avLst>
          </a:prstGeom>
        </p:spPr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CA9FFC15-0E3B-650B-8858-15D9859EEB50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" r="2538"/>
          <a:stretch>
            <a:fillRect/>
          </a:stretch>
        </p:blipFill>
        <p:spPr>
          <a:xfrm>
            <a:off x="1320800" y="3446463"/>
            <a:ext cx="2805113" cy="1970087"/>
          </a:xfrm>
          <a:prstGeom prst="snip1Rect">
            <a:avLst>
              <a:gd name="adj" fmla="val 24104"/>
            </a:avLst>
          </a:prstGeom>
        </p:spPr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4CBE8FB0-579D-B822-03B3-E826F6CD0625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9" b="3179"/>
          <a:stretch>
            <a:fillRect/>
          </a:stretch>
        </p:blipFill>
        <p:spPr>
          <a:xfrm>
            <a:off x="4540250" y="3446463"/>
            <a:ext cx="2805113" cy="1970087"/>
          </a:xfrm>
          <a:prstGeom prst="snip1Rect">
            <a:avLst>
              <a:gd name="adj" fmla="val 24104"/>
            </a:avLst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EE7A8F6-E63C-D8D8-C711-49C138369246}"/>
              </a:ext>
            </a:extLst>
          </p:cNvPr>
          <p:cNvGrpSpPr/>
          <p:nvPr/>
        </p:nvGrpSpPr>
        <p:grpSpPr>
          <a:xfrm>
            <a:off x="1321237" y="2959201"/>
            <a:ext cx="2878285" cy="349295"/>
            <a:chOff x="1321237" y="2959201"/>
            <a:chExt cx="2878285" cy="34929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79A841C-DA55-4400-AD25-638F0A7FB4C8}"/>
                </a:ext>
              </a:extLst>
            </p:cNvPr>
            <p:cNvSpPr/>
            <p:nvPr/>
          </p:nvSpPr>
          <p:spPr>
            <a:xfrm flipV="1">
              <a:off x="1321237" y="2959201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FF5AF3D-0F3A-2076-A80B-A0AAE5B1E3B1}"/>
                </a:ext>
              </a:extLst>
            </p:cNvPr>
            <p:cNvSpPr txBox="1"/>
            <p:nvPr/>
          </p:nvSpPr>
          <p:spPr>
            <a:xfrm>
              <a:off x="1395629" y="2961470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FF84DB0-C24F-0E69-B01A-5862D3F3ECF6}"/>
              </a:ext>
            </a:extLst>
          </p:cNvPr>
          <p:cNvGrpSpPr/>
          <p:nvPr/>
        </p:nvGrpSpPr>
        <p:grpSpPr>
          <a:xfrm>
            <a:off x="4540791" y="2959200"/>
            <a:ext cx="2936511" cy="349295"/>
            <a:chOff x="4540791" y="2959200"/>
            <a:chExt cx="2936511" cy="34929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6F9BEFE-2C53-C639-0775-606BF9E53348}"/>
                </a:ext>
              </a:extLst>
            </p:cNvPr>
            <p:cNvSpPr/>
            <p:nvPr/>
          </p:nvSpPr>
          <p:spPr>
            <a:xfrm flipV="1">
              <a:off x="4540791" y="2959200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9A8E153-6C48-4AEA-85DA-403FCE4B3F1E}"/>
                </a:ext>
              </a:extLst>
            </p:cNvPr>
            <p:cNvSpPr txBox="1"/>
            <p:nvPr/>
          </p:nvSpPr>
          <p:spPr>
            <a:xfrm>
              <a:off x="4673409" y="2968348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3BC47E7-20F7-69CB-8998-0D2245D2542B}"/>
              </a:ext>
            </a:extLst>
          </p:cNvPr>
          <p:cNvGrpSpPr/>
          <p:nvPr/>
        </p:nvGrpSpPr>
        <p:grpSpPr>
          <a:xfrm>
            <a:off x="7760344" y="2961470"/>
            <a:ext cx="2906848" cy="350803"/>
            <a:chOff x="7760344" y="2961470"/>
            <a:chExt cx="2906848" cy="350803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ABF19CEC-5C11-BC28-D7D4-73821E8A6989}"/>
                </a:ext>
              </a:extLst>
            </p:cNvPr>
            <p:cNvSpPr/>
            <p:nvPr/>
          </p:nvSpPr>
          <p:spPr>
            <a:xfrm flipV="1">
              <a:off x="7760344" y="2962978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2F84ED5-8FEE-BFA4-8CBB-7F65C9858D64}"/>
                </a:ext>
              </a:extLst>
            </p:cNvPr>
            <p:cNvSpPr txBox="1"/>
            <p:nvPr/>
          </p:nvSpPr>
          <p:spPr>
            <a:xfrm>
              <a:off x="7863299" y="2961470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D7D326-C99A-C293-E12C-BE0A54451E2F}"/>
              </a:ext>
            </a:extLst>
          </p:cNvPr>
          <p:cNvGrpSpPr/>
          <p:nvPr/>
        </p:nvGrpSpPr>
        <p:grpSpPr>
          <a:xfrm>
            <a:off x="1321237" y="5446354"/>
            <a:ext cx="2878285" cy="367279"/>
            <a:chOff x="1321237" y="5446354"/>
            <a:chExt cx="2878285" cy="367279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95767FD-89D0-D0B7-7F11-0D44F4DD9582}"/>
                </a:ext>
              </a:extLst>
            </p:cNvPr>
            <p:cNvSpPr/>
            <p:nvPr/>
          </p:nvSpPr>
          <p:spPr>
            <a:xfrm flipV="1">
              <a:off x="1321237" y="5464338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2D8069E-2804-855C-244E-C1A06DCF95B8}"/>
                </a:ext>
              </a:extLst>
            </p:cNvPr>
            <p:cNvSpPr txBox="1"/>
            <p:nvPr/>
          </p:nvSpPr>
          <p:spPr>
            <a:xfrm>
              <a:off x="1395629" y="5446354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9A62441-CEBD-A0ED-B33F-4C45BEE5A35E}"/>
              </a:ext>
            </a:extLst>
          </p:cNvPr>
          <p:cNvGrpSpPr/>
          <p:nvPr/>
        </p:nvGrpSpPr>
        <p:grpSpPr>
          <a:xfrm>
            <a:off x="4540791" y="5453232"/>
            <a:ext cx="2936511" cy="360400"/>
            <a:chOff x="4540791" y="5453232"/>
            <a:chExt cx="2936511" cy="3604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80A4F41-7F28-95DA-1E31-FD0294AFD8B5}"/>
                </a:ext>
              </a:extLst>
            </p:cNvPr>
            <p:cNvSpPr/>
            <p:nvPr/>
          </p:nvSpPr>
          <p:spPr>
            <a:xfrm flipV="1">
              <a:off x="4540791" y="5464337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6F73A84-D84A-8265-D390-9882FE4953AD}"/>
                </a:ext>
              </a:extLst>
            </p:cNvPr>
            <p:cNvSpPr txBox="1"/>
            <p:nvPr/>
          </p:nvSpPr>
          <p:spPr>
            <a:xfrm>
              <a:off x="4673409" y="5453232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427D89A4-4F37-7E9C-3B4D-9B5D1136201C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5BB3BA-A550-3E08-98EC-042BF1520FCE}"/>
              </a:ext>
            </a:extLst>
          </p:cNvPr>
          <p:cNvSpPr/>
          <p:nvPr/>
        </p:nvSpPr>
        <p:spPr>
          <a:xfrm>
            <a:off x="7575609" y="3144771"/>
            <a:ext cx="3416046" cy="257347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0625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16A59C-FA10-039F-8915-A4458C2F1E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25</a:t>
            </a:fld>
            <a:endParaRPr lang="fa-IR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45E5E95-9253-F81B-1F67-9D5A7421AC52}"/>
              </a:ext>
            </a:extLst>
          </p:cNvPr>
          <p:cNvGrpSpPr/>
          <p:nvPr/>
        </p:nvGrpSpPr>
        <p:grpSpPr>
          <a:xfrm>
            <a:off x="4000179" y="1794283"/>
            <a:ext cx="4902678" cy="3155495"/>
            <a:chOff x="4000179" y="1794283"/>
            <a:chExt cx="4902678" cy="315549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39CF4C5-F4B1-E019-3A4F-44370DC94E35}"/>
                </a:ext>
              </a:extLst>
            </p:cNvPr>
            <p:cNvGrpSpPr/>
            <p:nvPr/>
          </p:nvGrpSpPr>
          <p:grpSpPr>
            <a:xfrm>
              <a:off x="7026234" y="1811797"/>
              <a:ext cx="1051473" cy="358726"/>
              <a:chOff x="7019992" y="2144849"/>
              <a:chExt cx="1198591" cy="408917"/>
            </a:xfrm>
          </p:grpSpPr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54C2D47F-A770-EAD7-C45D-FE61ED3A480B}"/>
                  </a:ext>
                </a:extLst>
              </p:cNvPr>
              <p:cNvCxnSpPr/>
              <p:nvPr/>
            </p:nvCxnSpPr>
            <p:spPr>
              <a:xfrm flipV="1">
                <a:off x="7019992" y="2144849"/>
                <a:ext cx="408917" cy="408917"/>
              </a:xfrm>
              <a:prstGeom prst="line">
                <a:avLst/>
              </a:prstGeom>
              <a:ln w="12700">
                <a:solidFill>
                  <a:srgbClr val="017E81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626C30D1-7AB9-7D84-9A15-534D8312E879}"/>
                  </a:ext>
                </a:extLst>
              </p:cNvPr>
              <p:cNvCxnSpPr/>
              <p:nvPr/>
            </p:nvCxnSpPr>
            <p:spPr>
              <a:xfrm>
                <a:off x="7428909" y="2144849"/>
                <a:ext cx="789674" cy="0"/>
              </a:xfrm>
              <a:prstGeom prst="line">
                <a:avLst/>
              </a:prstGeom>
              <a:ln w="12700">
                <a:solidFill>
                  <a:srgbClr val="017E81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7BF58F-6B25-7FEA-A4A4-F01E523BF05D}"/>
                </a:ext>
              </a:extLst>
            </p:cNvPr>
            <p:cNvGrpSpPr/>
            <p:nvPr/>
          </p:nvGrpSpPr>
          <p:grpSpPr>
            <a:xfrm flipV="1">
              <a:off x="7962018" y="3900939"/>
              <a:ext cx="940839" cy="248091"/>
              <a:chOff x="7146106" y="2144849"/>
              <a:chExt cx="1072477" cy="282803"/>
            </a:xfrm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BDD12537-B102-94BF-E32A-7996067E99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6106" y="2144849"/>
                <a:ext cx="282803" cy="282803"/>
              </a:xfrm>
              <a:prstGeom prst="line">
                <a:avLst/>
              </a:prstGeom>
              <a:ln w="12700">
                <a:solidFill>
                  <a:srgbClr val="017E81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B50B05D4-435A-42BB-4C79-9CF098062003}"/>
                  </a:ext>
                </a:extLst>
              </p:cNvPr>
              <p:cNvCxnSpPr/>
              <p:nvPr/>
            </p:nvCxnSpPr>
            <p:spPr>
              <a:xfrm>
                <a:off x="7428909" y="2144849"/>
                <a:ext cx="789674" cy="0"/>
              </a:xfrm>
              <a:prstGeom prst="line">
                <a:avLst/>
              </a:prstGeom>
              <a:ln w="12700">
                <a:solidFill>
                  <a:srgbClr val="017E81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EC7C3E3-9B20-D6E9-BF5A-3185E7578F0F}"/>
                </a:ext>
              </a:extLst>
            </p:cNvPr>
            <p:cNvGrpSpPr/>
            <p:nvPr/>
          </p:nvGrpSpPr>
          <p:grpSpPr>
            <a:xfrm flipH="1">
              <a:off x="4000179" y="1892341"/>
              <a:ext cx="1051473" cy="358726"/>
              <a:chOff x="7019992" y="2144849"/>
              <a:chExt cx="1198591" cy="408917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565BA2F7-9911-F315-A055-EA9B9771E556}"/>
                  </a:ext>
                </a:extLst>
              </p:cNvPr>
              <p:cNvCxnSpPr/>
              <p:nvPr/>
            </p:nvCxnSpPr>
            <p:spPr>
              <a:xfrm flipV="1">
                <a:off x="7019992" y="2144849"/>
                <a:ext cx="408917" cy="408917"/>
              </a:xfrm>
              <a:prstGeom prst="line">
                <a:avLst/>
              </a:prstGeom>
              <a:ln w="12700">
                <a:solidFill>
                  <a:srgbClr val="017E81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C617CA8F-EB65-1306-8B85-BF8416CCFE8A}"/>
                  </a:ext>
                </a:extLst>
              </p:cNvPr>
              <p:cNvCxnSpPr/>
              <p:nvPr/>
            </p:nvCxnSpPr>
            <p:spPr>
              <a:xfrm>
                <a:off x="7428909" y="2144849"/>
                <a:ext cx="789674" cy="0"/>
              </a:xfrm>
              <a:prstGeom prst="line">
                <a:avLst/>
              </a:prstGeom>
              <a:ln w="12700">
                <a:solidFill>
                  <a:srgbClr val="017E81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E1054EC-9CDE-EC5B-0A9D-F047F8695EC9}"/>
                </a:ext>
              </a:extLst>
            </p:cNvPr>
            <p:cNvGrpSpPr/>
            <p:nvPr/>
          </p:nvGrpSpPr>
          <p:grpSpPr>
            <a:xfrm flipH="1" flipV="1">
              <a:off x="4376013" y="4541795"/>
              <a:ext cx="940839" cy="248091"/>
              <a:chOff x="7146106" y="2144849"/>
              <a:chExt cx="1072477" cy="282803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0469E14F-EAE4-5C45-5BEE-4D408A771E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6106" y="2144849"/>
                <a:ext cx="282803" cy="282803"/>
              </a:xfrm>
              <a:prstGeom prst="line">
                <a:avLst/>
              </a:prstGeom>
              <a:ln w="12700">
                <a:solidFill>
                  <a:srgbClr val="017E81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F781E589-4099-7C2E-C73B-2EE39DB27F39}"/>
                  </a:ext>
                </a:extLst>
              </p:cNvPr>
              <p:cNvCxnSpPr/>
              <p:nvPr/>
            </p:nvCxnSpPr>
            <p:spPr>
              <a:xfrm>
                <a:off x="7428909" y="2144849"/>
                <a:ext cx="789674" cy="0"/>
              </a:xfrm>
              <a:prstGeom prst="line">
                <a:avLst/>
              </a:prstGeom>
              <a:ln w="12700">
                <a:solidFill>
                  <a:srgbClr val="017E81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B1AB152-E21E-B5B4-3F1A-35F09B87986D}"/>
                </a:ext>
              </a:extLst>
            </p:cNvPr>
            <p:cNvGrpSpPr/>
            <p:nvPr/>
          </p:nvGrpSpPr>
          <p:grpSpPr>
            <a:xfrm>
              <a:off x="4545354" y="1794283"/>
              <a:ext cx="3416665" cy="3155495"/>
              <a:chOff x="4148645" y="1710104"/>
              <a:chExt cx="3894710" cy="3596998"/>
            </a:xfrm>
          </p:grpSpPr>
          <p:grpSp>
            <p:nvGrpSpPr>
              <p:cNvPr id="16" name="Graphic 3">
                <a:extLst>
                  <a:ext uri="{FF2B5EF4-FFF2-40B4-BE49-F238E27FC236}">
                    <a16:creationId xmlns:a16="http://schemas.microsoft.com/office/drawing/2014/main" id="{D98A97B4-298B-E321-27C3-D62880674DC4}"/>
                  </a:ext>
                </a:extLst>
              </p:cNvPr>
              <p:cNvGrpSpPr/>
              <p:nvPr/>
            </p:nvGrpSpPr>
            <p:grpSpPr>
              <a:xfrm>
                <a:off x="4148645" y="1710104"/>
                <a:ext cx="3894710" cy="3596998"/>
                <a:chOff x="4148347" y="2124884"/>
                <a:chExt cx="3894710" cy="3596998"/>
              </a:xfrm>
            </p:grpSpPr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E7092C4B-ABB4-0DDF-B698-BEC028E804B5}"/>
                    </a:ext>
                  </a:extLst>
                </p:cNvPr>
                <p:cNvSpPr/>
                <p:nvPr/>
              </p:nvSpPr>
              <p:spPr>
                <a:xfrm>
                  <a:off x="6638627" y="3341793"/>
                  <a:ext cx="1061037" cy="486982"/>
                </a:xfrm>
                <a:custGeom>
                  <a:avLst/>
                  <a:gdLst>
                    <a:gd name="connsiteX0" fmla="*/ 1061038 w 1061037"/>
                    <a:gd name="connsiteY0" fmla="*/ 0 h 486982"/>
                    <a:gd name="connsiteX1" fmla="*/ 704935 w 1061037"/>
                    <a:gd name="connsiteY1" fmla="*/ 416795 h 486982"/>
                    <a:gd name="connsiteX2" fmla="*/ 0 w 1061037"/>
                    <a:gd name="connsiteY2" fmla="*/ 486982 h 486982"/>
                    <a:gd name="connsiteX3" fmla="*/ 337715 w 1061037"/>
                    <a:gd name="connsiteY3" fmla="*/ 41764 h 486982"/>
                    <a:gd name="connsiteX4" fmla="*/ 1061038 w 1061037"/>
                    <a:gd name="connsiteY4" fmla="*/ 0 h 486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1037" h="486982">
                      <a:moveTo>
                        <a:pt x="1061038" y="0"/>
                      </a:moveTo>
                      <a:lnTo>
                        <a:pt x="704935" y="416795"/>
                      </a:lnTo>
                      <a:lnTo>
                        <a:pt x="0" y="486982"/>
                      </a:lnTo>
                      <a:lnTo>
                        <a:pt x="337715" y="41764"/>
                      </a:lnTo>
                      <a:lnTo>
                        <a:pt x="106103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AEEF"/>
                    </a:gs>
                    <a:gs pos="53000">
                      <a:srgbClr val="0083AE"/>
                    </a:gs>
                    <a:gs pos="100000">
                      <a:srgbClr val="0083AE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E4CDA7AF-25D8-2B65-3BB4-EBA29ABAF3BD}"/>
                    </a:ext>
                  </a:extLst>
                </p:cNvPr>
                <p:cNvSpPr/>
                <p:nvPr/>
              </p:nvSpPr>
              <p:spPr>
                <a:xfrm>
                  <a:off x="5802572" y="2851626"/>
                  <a:ext cx="1173769" cy="977149"/>
                </a:xfrm>
                <a:custGeom>
                  <a:avLst/>
                  <a:gdLst>
                    <a:gd name="connsiteX0" fmla="*/ 1173769 w 1173769"/>
                    <a:gd name="connsiteY0" fmla="*/ 531931 h 977149"/>
                    <a:gd name="connsiteX1" fmla="*/ 836054 w 1173769"/>
                    <a:gd name="connsiteY1" fmla="*/ 977150 h 977149"/>
                    <a:gd name="connsiteX2" fmla="*/ 468234 w 1173769"/>
                    <a:gd name="connsiteY2" fmla="*/ 633306 h 977149"/>
                    <a:gd name="connsiteX3" fmla="*/ 0 w 1173769"/>
                    <a:gd name="connsiteY3" fmla="*/ 482836 h 977149"/>
                    <a:gd name="connsiteX4" fmla="*/ 285255 w 1173769"/>
                    <a:gd name="connsiteY4" fmla="*/ 0 h 977149"/>
                    <a:gd name="connsiteX5" fmla="*/ 536438 w 1173769"/>
                    <a:gd name="connsiteY5" fmla="*/ 56967 h 977149"/>
                    <a:gd name="connsiteX6" fmla="*/ 777645 w 1173769"/>
                    <a:gd name="connsiteY6" fmla="*/ 171141 h 977149"/>
                    <a:gd name="connsiteX7" fmla="*/ 994997 w 1173769"/>
                    <a:gd name="connsiteY7" fmla="*/ 332006 h 977149"/>
                    <a:gd name="connsiteX8" fmla="*/ 1173709 w 1173769"/>
                    <a:gd name="connsiteY8" fmla="*/ 531931 h 977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3769" h="977149">
                      <a:moveTo>
                        <a:pt x="1173769" y="531931"/>
                      </a:moveTo>
                      <a:lnTo>
                        <a:pt x="836054" y="977150"/>
                      </a:lnTo>
                      <a:cubicBezTo>
                        <a:pt x="742312" y="835814"/>
                        <a:pt x="611071" y="717915"/>
                        <a:pt x="468234" y="633306"/>
                      </a:cubicBezTo>
                      <a:cubicBezTo>
                        <a:pt x="328100" y="550259"/>
                        <a:pt x="164651" y="492030"/>
                        <a:pt x="0" y="482836"/>
                      </a:cubicBezTo>
                      <a:lnTo>
                        <a:pt x="285255" y="0"/>
                      </a:lnTo>
                      <a:cubicBezTo>
                        <a:pt x="368542" y="7992"/>
                        <a:pt x="453331" y="27702"/>
                        <a:pt x="536438" y="56967"/>
                      </a:cubicBezTo>
                      <a:cubicBezTo>
                        <a:pt x="618944" y="86051"/>
                        <a:pt x="700368" y="124750"/>
                        <a:pt x="777645" y="171141"/>
                      </a:cubicBezTo>
                      <a:cubicBezTo>
                        <a:pt x="854803" y="217411"/>
                        <a:pt x="928235" y="271674"/>
                        <a:pt x="994997" y="332006"/>
                      </a:cubicBezTo>
                      <a:cubicBezTo>
                        <a:pt x="1061999" y="392639"/>
                        <a:pt x="1122631" y="459821"/>
                        <a:pt x="1173709" y="53193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AEEF"/>
                    </a:gs>
                    <a:gs pos="53000">
                      <a:srgbClr val="0083AE"/>
                    </a:gs>
                    <a:gs pos="100000">
                      <a:srgbClr val="0083AE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 dirty="0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52606A9A-0973-0CB4-1741-3097E0EF4F41}"/>
                    </a:ext>
                  </a:extLst>
                </p:cNvPr>
                <p:cNvSpPr/>
                <p:nvPr/>
              </p:nvSpPr>
              <p:spPr>
                <a:xfrm>
                  <a:off x="5456865" y="2135213"/>
                  <a:ext cx="631021" cy="1199248"/>
                </a:xfrm>
                <a:custGeom>
                  <a:avLst/>
                  <a:gdLst>
                    <a:gd name="connsiteX0" fmla="*/ 631022 w 631021"/>
                    <a:gd name="connsiteY0" fmla="*/ 716412 h 1199248"/>
                    <a:gd name="connsiteX1" fmla="*/ 345767 w 631021"/>
                    <a:gd name="connsiteY1" fmla="*/ 1199248 h 1199248"/>
                    <a:gd name="connsiteX2" fmla="*/ 0 w 631021"/>
                    <a:gd name="connsiteY2" fmla="*/ 497078 h 1199248"/>
                    <a:gd name="connsiteX3" fmla="*/ 245955 w 631021"/>
                    <a:gd name="connsiteY3" fmla="*/ 0 h 1199248"/>
                    <a:gd name="connsiteX4" fmla="*/ 631022 w 631021"/>
                    <a:gd name="connsiteY4" fmla="*/ 716412 h 1199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021" h="1199248">
                      <a:moveTo>
                        <a:pt x="631022" y="716412"/>
                      </a:moveTo>
                      <a:lnTo>
                        <a:pt x="345767" y="1199248"/>
                      </a:lnTo>
                      <a:lnTo>
                        <a:pt x="0" y="497078"/>
                      </a:lnTo>
                      <a:lnTo>
                        <a:pt x="245955" y="0"/>
                      </a:lnTo>
                      <a:lnTo>
                        <a:pt x="631022" y="716412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AEEF"/>
                    </a:gs>
                    <a:gs pos="53000">
                      <a:srgbClr val="0083AE"/>
                    </a:gs>
                    <a:gs pos="100000">
                      <a:srgbClr val="0083AE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BD011EC-7A43-6569-AB8C-BA595EA8F978}"/>
                    </a:ext>
                  </a:extLst>
                </p:cNvPr>
                <p:cNvSpPr/>
                <p:nvPr/>
              </p:nvSpPr>
              <p:spPr>
                <a:xfrm>
                  <a:off x="5702880" y="2135153"/>
                  <a:ext cx="1996904" cy="1206645"/>
                </a:xfrm>
                <a:custGeom>
                  <a:avLst/>
                  <a:gdLst>
                    <a:gd name="connsiteX0" fmla="*/ 1996784 w 1996904"/>
                    <a:gd name="connsiteY0" fmla="*/ 1206640 h 1206645"/>
                    <a:gd name="connsiteX1" fmla="*/ 1625779 w 1996904"/>
                    <a:gd name="connsiteY1" fmla="*/ 780230 h 1206645"/>
                    <a:gd name="connsiteX2" fmla="*/ 685946 w 1996904"/>
                    <a:gd name="connsiteY2" fmla="*/ 175768 h 1206645"/>
                    <a:gd name="connsiteX3" fmla="*/ 0 w 1996904"/>
                    <a:gd name="connsiteY3" fmla="*/ 0 h 1206645"/>
                    <a:gd name="connsiteX4" fmla="*/ 0 w 1996904"/>
                    <a:gd name="connsiteY4" fmla="*/ 0 h 1206645"/>
                    <a:gd name="connsiteX5" fmla="*/ 3185 w 1996904"/>
                    <a:gd name="connsiteY5" fmla="*/ 5949 h 1206645"/>
                    <a:gd name="connsiteX6" fmla="*/ 40562 w 1996904"/>
                    <a:gd name="connsiteY6" fmla="*/ 18088 h 1206645"/>
                    <a:gd name="connsiteX7" fmla="*/ 146864 w 1996904"/>
                    <a:gd name="connsiteY7" fmla="*/ 33351 h 1206645"/>
                    <a:gd name="connsiteX8" fmla="*/ 408924 w 1996904"/>
                    <a:gd name="connsiteY8" fmla="*/ 92721 h 1206645"/>
                    <a:gd name="connsiteX9" fmla="*/ 762623 w 1996904"/>
                    <a:gd name="connsiteY9" fmla="*/ 220656 h 1206645"/>
                    <a:gd name="connsiteX10" fmla="*/ 953233 w 1996904"/>
                    <a:gd name="connsiteY10" fmla="*/ 312597 h 1206645"/>
                    <a:gd name="connsiteX11" fmla="*/ 1142642 w 1996904"/>
                    <a:gd name="connsiteY11" fmla="*/ 420942 h 1206645"/>
                    <a:gd name="connsiteX12" fmla="*/ 1234763 w 1996904"/>
                    <a:gd name="connsiteY12" fmla="*/ 480072 h 1206645"/>
                    <a:gd name="connsiteX13" fmla="*/ 1323879 w 1996904"/>
                    <a:gd name="connsiteY13" fmla="*/ 542086 h 1206645"/>
                    <a:gd name="connsiteX14" fmla="*/ 1345752 w 1996904"/>
                    <a:gd name="connsiteY14" fmla="*/ 557770 h 1206645"/>
                    <a:gd name="connsiteX15" fmla="*/ 1367205 w 1996904"/>
                    <a:gd name="connsiteY15" fmla="*/ 573815 h 1206645"/>
                    <a:gd name="connsiteX16" fmla="*/ 1409629 w 1996904"/>
                    <a:gd name="connsiteY16" fmla="*/ 605844 h 1206645"/>
                    <a:gd name="connsiteX17" fmla="*/ 1490933 w 1996904"/>
                    <a:gd name="connsiteY17" fmla="*/ 671043 h 1206645"/>
                    <a:gd name="connsiteX18" fmla="*/ 1763689 w 1996904"/>
                    <a:gd name="connsiteY18" fmla="*/ 926493 h 1206645"/>
                    <a:gd name="connsiteX19" fmla="*/ 1935671 w 1996904"/>
                    <a:gd name="connsiteY19" fmla="*/ 1127199 h 1206645"/>
                    <a:gd name="connsiteX20" fmla="*/ 1980620 w 1996904"/>
                    <a:gd name="connsiteY20" fmla="*/ 1186088 h 1206645"/>
                    <a:gd name="connsiteX21" fmla="*/ 1992458 w 1996904"/>
                    <a:gd name="connsiteY21" fmla="*/ 1201592 h 1206645"/>
                    <a:gd name="connsiteX22" fmla="*/ 1996905 w 1996904"/>
                    <a:gd name="connsiteY22" fmla="*/ 1206640 h 1206645"/>
                    <a:gd name="connsiteX23" fmla="*/ 1996905 w 1996904"/>
                    <a:gd name="connsiteY23" fmla="*/ 1206640 h 1206645"/>
                    <a:gd name="connsiteX24" fmla="*/ 1996905 w 1996904"/>
                    <a:gd name="connsiteY24" fmla="*/ 1206640 h 1206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996904" h="1206645">
                      <a:moveTo>
                        <a:pt x="1996784" y="1206640"/>
                      </a:moveTo>
                      <a:cubicBezTo>
                        <a:pt x="1891263" y="1055509"/>
                        <a:pt x="1767114" y="913032"/>
                        <a:pt x="1625779" y="780230"/>
                      </a:cubicBezTo>
                      <a:cubicBezTo>
                        <a:pt x="1350259" y="521475"/>
                        <a:pt x="1022399" y="312657"/>
                        <a:pt x="685946" y="175768"/>
                      </a:cubicBezTo>
                      <a:cubicBezTo>
                        <a:pt x="464989" y="85871"/>
                        <a:pt x="233216" y="23436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3185" y="5949"/>
                        <a:pt x="3185" y="5949"/>
                      </a:cubicBezTo>
                      <a:cubicBezTo>
                        <a:pt x="9314" y="11357"/>
                        <a:pt x="23556" y="16225"/>
                        <a:pt x="40562" y="18088"/>
                      </a:cubicBezTo>
                      <a:cubicBezTo>
                        <a:pt x="43446" y="18628"/>
                        <a:pt x="82025" y="22655"/>
                        <a:pt x="146864" y="33351"/>
                      </a:cubicBezTo>
                      <a:cubicBezTo>
                        <a:pt x="211643" y="44107"/>
                        <a:pt x="302621" y="62315"/>
                        <a:pt x="408924" y="92721"/>
                      </a:cubicBezTo>
                      <a:cubicBezTo>
                        <a:pt x="515226" y="122947"/>
                        <a:pt x="636911" y="165192"/>
                        <a:pt x="762623" y="220656"/>
                      </a:cubicBezTo>
                      <a:cubicBezTo>
                        <a:pt x="825659" y="247938"/>
                        <a:pt x="889416" y="279186"/>
                        <a:pt x="953233" y="312597"/>
                      </a:cubicBezTo>
                      <a:cubicBezTo>
                        <a:pt x="1017111" y="345887"/>
                        <a:pt x="1080508" y="382423"/>
                        <a:pt x="1142642" y="420942"/>
                      </a:cubicBezTo>
                      <a:cubicBezTo>
                        <a:pt x="1173890" y="439931"/>
                        <a:pt x="1204296" y="460182"/>
                        <a:pt x="1234763" y="480072"/>
                      </a:cubicBezTo>
                      <a:cubicBezTo>
                        <a:pt x="1264808" y="500623"/>
                        <a:pt x="1294854" y="520874"/>
                        <a:pt x="1323879" y="542086"/>
                      </a:cubicBezTo>
                      <a:cubicBezTo>
                        <a:pt x="1331210" y="547314"/>
                        <a:pt x="1338481" y="552542"/>
                        <a:pt x="1345752" y="557770"/>
                      </a:cubicBezTo>
                      <a:cubicBezTo>
                        <a:pt x="1353023" y="562998"/>
                        <a:pt x="1360054" y="568467"/>
                        <a:pt x="1367205" y="573815"/>
                      </a:cubicBezTo>
                      <a:cubicBezTo>
                        <a:pt x="1381386" y="584571"/>
                        <a:pt x="1395688" y="595087"/>
                        <a:pt x="1409629" y="605844"/>
                      </a:cubicBezTo>
                      <a:cubicBezTo>
                        <a:pt x="1437271" y="627657"/>
                        <a:pt x="1464733" y="648989"/>
                        <a:pt x="1490933" y="671043"/>
                      </a:cubicBezTo>
                      <a:cubicBezTo>
                        <a:pt x="1596634" y="757996"/>
                        <a:pt x="1688755" y="846811"/>
                        <a:pt x="1763689" y="926493"/>
                      </a:cubicBezTo>
                      <a:cubicBezTo>
                        <a:pt x="1838743" y="1006174"/>
                        <a:pt x="1896371" y="1076902"/>
                        <a:pt x="1935671" y="1127199"/>
                      </a:cubicBezTo>
                      <a:cubicBezTo>
                        <a:pt x="1955261" y="1152377"/>
                        <a:pt x="1970344" y="1172387"/>
                        <a:pt x="1980620" y="1186088"/>
                      </a:cubicBezTo>
                      <a:cubicBezTo>
                        <a:pt x="1985728" y="1192939"/>
                        <a:pt x="1989694" y="1198167"/>
                        <a:pt x="1992458" y="1201592"/>
                      </a:cubicBezTo>
                      <a:cubicBezTo>
                        <a:pt x="1995162" y="1205077"/>
                        <a:pt x="1996724" y="1206760"/>
                        <a:pt x="1996905" y="1206640"/>
                      </a:cubicBezTo>
                      <a:lnTo>
                        <a:pt x="1996905" y="1206640"/>
                      </a:lnTo>
                      <a:lnTo>
                        <a:pt x="1996905" y="120664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59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4367D836-5B9A-598A-8F7F-701BE6128729}"/>
                    </a:ext>
                  </a:extLst>
                </p:cNvPr>
                <p:cNvSpPr/>
                <p:nvPr/>
              </p:nvSpPr>
              <p:spPr>
                <a:xfrm>
                  <a:off x="5702820" y="2135213"/>
                  <a:ext cx="1996844" cy="1248403"/>
                </a:xfrm>
                <a:custGeom>
                  <a:avLst/>
                  <a:gdLst>
                    <a:gd name="connsiteX0" fmla="*/ 0 w 1996844"/>
                    <a:gd name="connsiteY0" fmla="*/ 0 h 1248403"/>
                    <a:gd name="connsiteX1" fmla="*/ 685946 w 1996844"/>
                    <a:gd name="connsiteY1" fmla="*/ 175768 h 1248403"/>
                    <a:gd name="connsiteX2" fmla="*/ 1625779 w 1996844"/>
                    <a:gd name="connsiteY2" fmla="*/ 780230 h 1248403"/>
                    <a:gd name="connsiteX3" fmla="*/ 1996844 w 1996844"/>
                    <a:gd name="connsiteY3" fmla="*/ 1206640 h 1248403"/>
                    <a:gd name="connsiteX4" fmla="*/ 1273582 w 1996844"/>
                    <a:gd name="connsiteY4" fmla="*/ 1248403 h 1248403"/>
                    <a:gd name="connsiteX5" fmla="*/ 1094869 w 1996844"/>
                    <a:gd name="connsiteY5" fmla="*/ 1048479 h 1248403"/>
                    <a:gd name="connsiteX6" fmla="*/ 877518 w 1996844"/>
                    <a:gd name="connsiteY6" fmla="*/ 887613 h 1248403"/>
                    <a:gd name="connsiteX7" fmla="*/ 636310 w 1996844"/>
                    <a:gd name="connsiteY7" fmla="*/ 773439 h 1248403"/>
                    <a:gd name="connsiteX8" fmla="*/ 385127 w 1996844"/>
                    <a:gd name="connsiteY8" fmla="*/ 716472 h 1248403"/>
                    <a:gd name="connsiteX9" fmla="*/ 0 w 1996844"/>
                    <a:gd name="connsiteY9" fmla="*/ 0 h 1248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96844" h="1248403">
                      <a:moveTo>
                        <a:pt x="0" y="0"/>
                      </a:moveTo>
                      <a:cubicBezTo>
                        <a:pt x="233216" y="23436"/>
                        <a:pt x="464989" y="85871"/>
                        <a:pt x="685946" y="175768"/>
                      </a:cubicBezTo>
                      <a:cubicBezTo>
                        <a:pt x="1022399" y="312657"/>
                        <a:pt x="1350258" y="521475"/>
                        <a:pt x="1625779" y="780230"/>
                      </a:cubicBezTo>
                      <a:cubicBezTo>
                        <a:pt x="1767114" y="913032"/>
                        <a:pt x="1891263" y="1055449"/>
                        <a:pt x="1996844" y="1206640"/>
                      </a:cubicBezTo>
                      <a:lnTo>
                        <a:pt x="1273582" y="1248403"/>
                      </a:lnTo>
                      <a:cubicBezTo>
                        <a:pt x="1222504" y="1176293"/>
                        <a:pt x="1161871" y="1109111"/>
                        <a:pt x="1094869" y="1048479"/>
                      </a:cubicBezTo>
                      <a:cubicBezTo>
                        <a:pt x="1028107" y="988086"/>
                        <a:pt x="954675" y="933884"/>
                        <a:pt x="877518" y="887613"/>
                      </a:cubicBezTo>
                      <a:cubicBezTo>
                        <a:pt x="800240" y="841223"/>
                        <a:pt x="718816" y="802524"/>
                        <a:pt x="636310" y="773439"/>
                      </a:cubicBezTo>
                      <a:cubicBezTo>
                        <a:pt x="553143" y="744115"/>
                        <a:pt x="468414" y="724404"/>
                        <a:pt x="385127" y="716472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AEEF"/>
                    </a:gs>
                    <a:gs pos="53000">
                      <a:srgbClr val="0083AE"/>
                    </a:gs>
                    <a:gs pos="100000">
                      <a:srgbClr val="0083AE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A50777C-BF6E-147E-F7B4-36A7159FC630}"/>
                    </a:ext>
                  </a:extLst>
                </p:cNvPr>
                <p:cNvSpPr/>
                <p:nvPr/>
              </p:nvSpPr>
              <p:spPr>
                <a:xfrm>
                  <a:off x="6670175" y="3535588"/>
                  <a:ext cx="464026" cy="985622"/>
                </a:xfrm>
                <a:custGeom>
                  <a:avLst/>
                  <a:gdLst>
                    <a:gd name="connsiteX0" fmla="*/ 370525 w 464026"/>
                    <a:gd name="connsiteY0" fmla="*/ 550079 h 985622"/>
                    <a:gd name="connsiteX1" fmla="*/ 0 w 464026"/>
                    <a:gd name="connsiteY1" fmla="*/ 985623 h 985622"/>
                    <a:gd name="connsiteX2" fmla="*/ 69586 w 464026"/>
                    <a:gd name="connsiteY2" fmla="*/ 870187 h 985622"/>
                    <a:gd name="connsiteX3" fmla="*/ 100653 w 464026"/>
                    <a:gd name="connsiteY3" fmla="*/ 737204 h 985622"/>
                    <a:gd name="connsiteX4" fmla="*/ 93503 w 464026"/>
                    <a:gd name="connsiteY4" fmla="*/ 592443 h 985622"/>
                    <a:gd name="connsiteX5" fmla="*/ 48194 w 464026"/>
                    <a:gd name="connsiteY5" fmla="*/ 440892 h 985622"/>
                    <a:gd name="connsiteX6" fmla="*/ 395463 w 464026"/>
                    <a:gd name="connsiteY6" fmla="*/ 0 h 985622"/>
                    <a:gd name="connsiteX7" fmla="*/ 449425 w 464026"/>
                    <a:gd name="connsiteY7" fmla="*/ 154856 h 985622"/>
                    <a:gd name="connsiteX8" fmla="*/ 463607 w 464026"/>
                    <a:gd name="connsiteY8" fmla="*/ 301660 h 985622"/>
                    <a:gd name="connsiteX9" fmla="*/ 437527 w 464026"/>
                    <a:gd name="connsiteY9" fmla="*/ 435424 h 985622"/>
                    <a:gd name="connsiteX10" fmla="*/ 370525 w 464026"/>
                    <a:gd name="connsiteY10" fmla="*/ 550199 h 985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4026" h="985622">
                      <a:moveTo>
                        <a:pt x="370525" y="550079"/>
                      </a:moveTo>
                      <a:cubicBezTo>
                        <a:pt x="246977" y="695260"/>
                        <a:pt x="123488" y="840441"/>
                        <a:pt x="0" y="985623"/>
                      </a:cubicBezTo>
                      <a:cubicBezTo>
                        <a:pt x="29445" y="951010"/>
                        <a:pt x="52700" y="912191"/>
                        <a:pt x="69586" y="870187"/>
                      </a:cubicBezTo>
                      <a:cubicBezTo>
                        <a:pt x="86232" y="828663"/>
                        <a:pt x="96688" y="784075"/>
                        <a:pt x="100653" y="737204"/>
                      </a:cubicBezTo>
                      <a:cubicBezTo>
                        <a:pt x="104620" y="690873"/>
                        <a:pt x="102276" y="642319"/>
                        <a:pt x="93503" y="592443"/>
                      </a:cubicBezTo>
                      <a:cubicBezTo>
                        <a:pt x="84789" y="543048"/>
                        <a:pt x="69766" y="492271"/>
                        <a:pt x="48194" y="440892"/>
                      </a:cubicBezTo>
                      <a:lnTo>
                        <a:pt x="395463" y="0"/>
                      </a:lnTo>
                      <a:cubicBezTo>
                        <a:pt x="420221" y="52760"/>
                        <a:pt x="438128" y="104620"/>
                        <a:pt x="449425" y="154856"/>
                      </a:cubicBezTo>
                      <a:cubicBezTo>
                        <a:pt x="460843" y="205694"/>
                        <a:pt x="465530" y="254849"/>
                        <a:pt x="463607" y="301660"/>
                      </a:cubicBezTo>
                      <a:cubicBezTo>
                        <a:pt x="461624" y="349012"/>
                        <a:pt x="452911" y="393901"/>
                        <a:pt x="437527" y="435424"/>
                      </a:cubicBezTo>
                      <a:cubicBezTo>
                        <a:pt x="421963" y="477488"/>
                        <a:pt x="399549" y="516067"/>
                        <a:pt x="370525" y="550199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3000">
                      <a:srgbClr val="D2AC67"/>
                    </a:gs>
                    <a:gs pos="100000">
                      <a:srgbClr val="D2AC67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67E6AAB7-38FF-9500-A3FA-D4109498E622}"/>
                    </a:ext>
                  </a:extLst>
                </p:cNvPr>
                <p:cNvSpPr/>
                <p:nvPr/>
              </p:nvSpPr>
              <p:spPr>
                <a:xfrm>
                  <a:off x="6455528" y="4219611"/>
                  <a:ext cx="921264" cy="1425793"/>
                </a:xfrm>
                <a:custGeom>
                  <a:avLst/>
                  <a:gdLst>
                    <a:gd name="connsiteX0" fmla="*/ 921265 w 921264"/>
                    <a:gd name="connsiteY0" fmla="*/ 1029730 h 1425793"/>
                    <a:gd name="connsiteX1" fmla="*/ 485240 w 921264"/>
                    <a:gd name="connsiteY1" fmla="*/ 1425794 h 1425793"/>
                    <a:gd name="connsiteX2" fmla="*/ 0 w 921264"/>
                    <a:gd name="connsiteY2" fmla="*/ 440592 h 1425793"/>
                    <a:gd name="connsiteX3" fmla="*/ 367701 w 921264"/>
                    <a:gd name="connsiteY3" fmla="*/ 0 h 1425793"/>
                    <a:gd name="connsiteX4" fmla="*/ 921265 w 921264"/>
                    <a:gd name="connsiteY4" fmla="*/ 1029730 h 142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1264" h="1425793">
                      <a:moveTo>
                        <a:pt x="921265" y="1029730"/>
                      </a:moveTo>
                      <a:lnTo>
                        <a:pt x="485240" y="1425794"/>
                      </a:lnTo>
                      <a:lnTo>
                        <a:pt x="0" y="440592"/>
                      </a:lnTo>
                      <a:lnTo>
                        <a:pt x="367701" y="0"/>
                      </a:lnTo>
                      <a:lnTo>
                        <a:pt x="921265" y="102973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3000">
                      <a:srgbClr val="D2AC67"/>
                    </a:gs>
                    <a:gs pos="100000">
                      <a:srgbClr val="D2AC67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1B75B908-3903-8F2B-540F-AF2E79EB7F73}"/>
                    </a:ext>
                  </a:extLst>
                </p:cNvPr>
                <p:cNvSpPr/>
                <p:nvPr/>
              </p:nvSpPr>
              <p:spPr>
                <a:xfrm>
                  <a:off x="6940707" y="5033558"/>
                  <a:ext cx="804626" cy="603439"/>
                </a:xfrm>
                <a:custGeom>
                  <a:avLst/>
                  <a:gdLst>
                    <a:gd name="connsiteX0" fmla="*/ 804627 w 804626"/>
                    <a:gd name="connsiteY0" fmla="*/ 60 h 603439"/>
                    <a:gd name="connsiteX1" fmla="*/ 363374 w 804626"/>
                    <a:gd name="connsiteY1" fmla="*/ 391857 h 603439"/>
                    <a:gd name="connsiteX2" fmla="*/ 0 w 804626"/>
                    <a:gd name="connsiteY2" fmla="*/ 603440 h 603439"/>
                    <a:gd name="connsiteX3" fmla="*/ 436025 w 804626"/>
                    <a:gd name="connsiteY3" fmla="*/ 207316 h 603439"/>
                    <a:gd name="connsiteX4" fmla="*/ 541846 w 804626"/>
                    <a:gd name="connsiteY4" fmla="*/ 166634 h 603439"/>
                    <a:gd name="connsiteX5" fmla="*/ 638534 w 804626"/>
                    <a:gd name="connsiteY5" fmla="*/ 118200 h 603439"/>
                    <a:gd name="connsiteX6" fmla="*/ 726087 w 804626"/>
                    <a:gd name="connsiteY6" fmla="*/ 62495 h 603439"/>
                    <a:gd name="connsiteX7" fmla="*/ 804627 w 804626"/>
                    <a:gd name="connsiteY7" fmla="*/ 0 h 60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4626" h="603439">
                      <a:moveTo>
                        <a:pt x="804627" y="60"/>
                      </a:moveTo>
                      <a:lnTo>
                        <a:pt x="363374" y="391857"/>
                      </a:lnTo>
                      <a:cubicBezTo>
                        <a:pt x="256591" y="486682"/>
                        <a:pt x="132742" y="555727"/>
                        <a:pt x="0" y="603440"/>
                      </a:cubicBezTo>
                      <a:lnTo>
                        <a:pt x="436025" y="207316"/>
                      </a:lnTo>
                      <a:cubicBezTo>
                        <a:pt x="472680" y="195117"/>
                        <a:pt x="507954" y="181597"/>
                        <a:pt x="541846" y="166634"/>
                      </a:cubicBezTo>
                      <a:cubicBezTo>
                        <a:pt x="575437" y="151851"/>
                        <a:pt x="607707" y="135687"/>
                        <a:pt x="638534" y="118200"/>
                      </a:cubicBezTo>
                      <a:cubicBezTo>
                        <a:pt x="669120" y="100894"/>
                        <a:pt x="698265" y="82325"/>
                        <a:pt x="726087" y="62495"/>
                      </a:cubicBezTo>
                      <a:cubicBezTo>
                        <a:pt x="753609" y="42845"/>
                        <a:pt x="779809" y="21993"/>
                        <a:pt x="804627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3000">
                      <a:srgbClr val="D2AC67"/>
                    </a:gs>
                    <a:gs pos="100000">
                      <a:srgbClr val="D2AC67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9C6562A-55EC-23C7-6FF5-95E2DA4A0FDC}"/>
                    </a:ext>
                  </a:extLst>
                </p:cNvPr>
                <p:cNvSpPr/>
                <p:nvPr/>
              </p:nvSpPr>
              <p:spPr>
                <a:xfrm>
                  <a:off x="6814761" y="3481926"/>
                  <a:ext cx="1228296" cy="1767354"/>
                </a:xfrm>
                <a:custGeom>
                  <a:avLst/>
                  <a:gdLst>
                    <a:gd name="connsiteX0" fmla="*/ 967355 w 1228296"/>
                    <a:gd name="connsiteY0" fmla="*/ 60 h 1767354"/>
                    <a:gd name="connsiteX1" fmla="*/ 1178096 w 1228296"/>
                    <a:gd name="connsiteY1" fmla="*/ 483197 h 1767354"/>
                    <a:gd name="connsiteX2" fmla="*/ 1184526 w 1228296"/>
                    <a:gd name="connsiteY2" fmla="*/ 1148771 h 1767354"/>
                    <a:gd name="connsiteX3" fmla="*/ 1075219 w 1228296"/>
                    <a:gd name="connsiteY3" fmla="*/ 1383609 h 1767354"/>
                    <a:gd name="connsiteX4" fmla="*/ 993795 w 1228296"/>
                    <a:gd name="connsiteY4" fmla="*/ 1488950 h 1767354"/>
                    <a:gd name="connsiteX5" fmla="*/ 905160 w 1228296"/>
                    <a:gd name="connsiteY5" fmla="*/ 1574821 h 1767354"/>
                    <a:gd name="connsiteX6" fmla="*/ 802343 w 1228296"/>
                    <a:gd name="connsiteY6" fmla="*/ 1650416 h 1767354"/>
                    <a:gd name="connsiteX7" fmla="*/ 685165 w 1228296"/>
                    <a:gd name="connsiteY7" fmla="*/ 1714895 h 1767354"/>
                    <a:gd name="connsiteX8" fmla="*/ 553504 w 1228296"/>
                    <a:gd name="connsiteY8" fmla="*/ 1767355 h 1767354"/>
                    <a:gd name="connsiteX9" fmla="*/ 0 w 1228296"/>
                    <a:gd name="connsiteY9" fmla="*/ 737625 h 1767354"/>
                    <a:gd name="connsiteX10" fmla="*/ 188027 w 1228296"/>
                    <a:gd name="connsiteY10" fmla="*/ 634628 h 1767354"/>
                    <a:gd name="connsiteX11" fmla="*/ 289882 w 1228296"/>
                    <a:gd name="connsiteY11" fmla="*/ 473101 h 1767354"/>
                    <a:gd name="connsiteX12" fmla="*/ 307429 w 1228296"/>
                    <a:gd name="connsiteY12" fmla="*/ 273837 h 1767354"/>
                    <a:gd name="connsiteX13" fmla="*/ 242350 w 1228296"/>
                    <a:gd name="connsiteY13" fmla="*/ 53542 h 1767354"/>
                    <a:gd name="connsiteX14" fmla="*/ 967355 w 1228296"/>
                    <a:gd name="connsiteY14" fmla="*/ 0 h 1767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28296" h="1767354">
                      <a:moveTo>
                        <a:pt x="967355" y="60"/>
                      </a:moveTo>
                      <a:cubicBezTo>
                        <a:pt x="1057252" y="149748"/>
                        <a:pt x="1131585" y="311815"/>
                        <a:pt x="1178096" y="483197"/>
                      </a:cubicBezTo>
                      <a:cubicBezTo>
                        <a:pt x="1236866" y="700067"/>
                        <a:pt x="1250266" y="930879"/>
                        <a:pt x="1184526" y="1148771"/>
                      </a:cubicBezTo>
                      <a:cubicBezTo>
                        <a:pt x="1159648" y="1231277"/>
                        <a:pt x="1123653" y="1310057"/>
                        <a:pt x="1075219" y="1383609"/>
                      </a:cubicBezTo>
                      <a:cubicBezTo>
                        <a:pt x="1051002" y="1420386"/>
                        <a:pt x="1023841" y="1455539"/>
                        <a:pt x="993795" y="1488950"/>
                      </a:cubicBezTo>
                      <a:cubicBezTo>
                        <a:pt x="966394" y="1519357"/>
                        <a:pt x="936828" y="1548020"/>
                        <a:pt x="905160" y="1574821"/>
                      </a:cubicBezTo>
                      <a:cubicBezTo>
                        <a:pt x="873071" y="1601922"/>
                        <a:pt x="838819" y="1627161"/>
                        <a:pt x="802343" y="1650416"/>
                      </a:cubicBezTo>
                      <a:cubicBezTo>
                        <a:pt x="765507" y="1673972"/>
                        <a:pt x="726447" y="1695485"/>
                        <a:pt x="685165" y="1714895"/>
                      </a:cubicBezTo>
                      <a:cubicBezTo>
                        <a:pt x="643461" y="1734544"/>
                        <a:pt x="599594" y="1752031"/>
                        <a:pt x="553504" y="1767355"/>
                      </a:cubicBezTo>
                      <a:lnTo>
                        <a:pt x="0" y="737625"/>
                      </a:lnTo>
                      <a:cubicBezTo>
                        <a:pt x="76377" y="715811"/>
                        <a:pt x="139293" y="680417"/>
                        <a:pt x="188027" y="634628"/>
                      </a:cubicBezTo>
                      <a:cubicBezTo>
                        <a:pt x="235800" y="589739"/>
                        <a:pt x="269932" y="534875"/>
                        <a:pt x="289882" y="473101"/>
                      </a:cubicBezTo>
                      <a:cubicBezTo>
                        <a:pt x="309472" y="412529"/>
                        <a:pt x="315481" y="345226"/>
                        <a:pt x="307429" y="273837"/>
                      </a:cubicBezTo>
                      <a:cubicBezTo>
                        <a:pt x="299497" y="203711"/>
                        <a:pt x="277984" y="129497"/>
                        <a:pt x="242350" y="53542"/>
                      </a:cubicBezTo>
                      <a:lnTo>
                        <a:pt x="967355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3000">
                      <a:srgbClr val="D2AC67"/>
                    </a:gs>
                    <a:gs pos="100000">
                      <a:srgbClr val="D2AC67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 dirty="0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AD8B9299-7A29-15CC-54BF-1164936012AD}"/>
                    </a:ext>
                  </a:extLst>
                </p:cNvPr>
                <p:cNvSpPr/>
                <p:nvPr/>
              </p:nvSpPr>
              <p:spPr>
                <a:xfrm>
                  <a:off x="5287046" y="2852166"/>
                  <a:ext cx="634987" cy="723983"/>
                </a:xfrm>
                <a:custGeom>
                  <a:avLst/>
                  <a:gdLst>
                    <a:gd name="connsiteX0" fmla="*/ 60 w 634987"/>
                    <a:gd name="connsiteY0" fmla="*/ 723924 h 723983"/>
                    <a:gd name="connsiteX1" fmla="*/ 270773 w 634987"/>
                    <a:gd name="connsiteY1" fmla="*/ 220236 h 723983"/>
                    <a:gd name="connsiteX2" fmla="*/ 332126 w 634987"/>
                    <a:gd name="connsiteY2" fmla="*/ 136288 h 723983"/>
                    <a:gd name="connsiteX3" fmla="*/ 414752 w 634987"/>
                    <a:gd name="connsiteY3" fmla="*/ 70788 h 723983"/>
                    <a:gd name="connsiteX4" fmla="*/ 516367 w 634987"/>
                    <a:gd name="connsiteY4" fmla="*/ 24998 h 723983"/>
                    <a:gd name="connsiteX5" fmla="*/ 634988 w 634987"/>
                    <a:gd name="connsiteY5" fmla="*/ 0 h 723983"/>
                    <a:gd name="connsiteX6" fmla="*/ 356103 w 634987"/>
                    <a:gd name="connsiteY6" fmla="*/ 489807 h 723983"/>
                    <a:gd name="connsiteX7" fmla="*/ 241388 w 634987"/>
                    <a:gd name="connsiteY7" fmla="*/ 519672 h 723983"/>
                    <a:gd name="connsiteX8" fmla="*/ 142477 w 634987"/>
                    <a:gd name="connsiteY8" fmla="*/ 569548 h 723983"/>
                    <a:gd name="connsiteX9" fmla="*/ 61293 w 634987"/>
                    <a:gd name="connsiteY9" fmla="*/ 638113 h 723983"/>
                    <a:gd name="connsiteX10" fmla="*/ 0 w 634987"/>
                    <a:gd name="connsiteY10" fmla="*/ 723984 h 723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34987" h="723983">
                      <a:moveTo>
                        <a:pt x="60" y="723924"/>
                      </a:moveTo>
                      <a:cubicBezTo>
                        <a:pt x="90318" y="556028"/>
                        <a:pt x="180515" y="388132"/>
                        <a:pt x="270773" y="220236"/>
                      </a:cubicBezTo>
                      <a:cubicBezTo>
                        <a:pt x="287298" y="189469"/>
                        <a:pt x="307849" y="161406"/>
                        <a:pt x="332126" y="136288"/>
                      </a:cubicBezTo>
                      <a:cubicBezTo>
                        <a:pt x="356163" y="111410"/>
                        <a:pt x="383805" y="89476"/>
                        <a:pt x="414752" y="70788"/>
                      </a:cubicBezTo>
                      <a:cubicBezTo>
                        <a:pt x="445399" y="52280"/>
                        <a:pt x="479411" y="36896"/>
                        <a:pt x="516367" y="24998"/>
                      </a:cubicBezTo>
                      <a:cubicBezTo>
                        <a:pt x="553023" y="13220"/>
                        <a:pt x="592623" y="4747"/>
                        <a:pt x="634988" y="0"/>
                      </a:cubicBezTo>
                      <a:lnTo>
                        <a:pt x="356103" y="489807"/>
                      </a:lnTo>
                      <a:cubicBezTo>
                        <a:pt x="315241" y="496297"/>
                        <a:pt x="276962" y="506392"/>
                        <a:pt x="241388" y="519672"/>
                      </a:cubicBezTo>
                      <a:cubicBezTo>
                        <a:pt x="205513" y="533073"/>
                        <a:pt x="172463" y="549838"/>
                        <a:pt x="142477" y="569548"/>
                      </a:cubicBezTo>
                      <a:cubicBezTo>
                        <a:pt x="112191" y="589439"/>
                        <a:pt x="85030" y="612394"/>
                        <a:pt x="61293" y="638113"/>
                      </a:cubicBezTo>
                      <a:cubicBezTo>
                        <a:pt x="37317" y="664072"/>
                        <a:pt x="16766" y="692796"/>
                        <a:pt x="0" y="72398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3000">
                      <a:srgbClr val="D2AC67"/>
                    </a:gs>
                    <a:gs pos="100000">
                      <a:srgbClr val="D2AC67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8525255-987A-B7BE-A19F-E31E02255C4F}"/>
                    </a:ext>
                  </a:extLst>
                </p:cNvPr>
                <p:cNvSpPr/>
                <p:nvPr/>
              </p:nvSpPr>
              <p:spPr>
                <a:xfrm>
                  <a:off x="4197336" y="3449493"/>
                  <a:ext cx="1349717" cy="606084"/>
                </a:xfrm>
                <a:custGeom>
                  <a:avLst/>
                  <a:gdLst>
                    <a:gd name="connsiteX0" fmla="*/ 1349718 w 1349717"/>
                    <a:gd name="connsiteY0" fmla="*/ 0 h 606084"/>
                    <a:gd name="connsiteX1" fmla="*/ 1067287 w 1349717"/>
                    <a:gd name="connsiteY1" fmla="*/ 499782 h 606084"/>
                    <a:gd name="connsiteX2" fmla="*/ 0 w 1349717"/>
                    <a:gd name="connsiteY2" fmla="*/ 606084 h 606084"/>
                    <a:gd name="connsiteX3" fmla="*/ 221678 w 1349717"/>
                    <a:gd name="connsiteY3" fmla="*/ 65079 h 606084"/>
                    <a:gd name="connsiteX4" fmla="*/ 1349718 w 1349717"/>
                    <a:gd name="connsiteY4" fmla="*/ 0 h 606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9717" h="606084">
                      <a:moveTo>
                        <a:pt x="1349718" y="0"/>
                      </a:moveTo>
                      <a:lnTo>
                        <a:pt x="1067287" y="499782"/>
                      </a:lnTo>
                      <a:lnTo>
                        <a:pt x="0" y="606084"/>
                      </a:lnTo>
                      <a:lnTo>
                        <a:pt x="221678" y="65079"/>
                      </a:lnTo>
                      <a:lnTo>
                        <a:pt x="1349718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3000">
                      <a:srgbClr val="D2AC67"/>
                    </a:gs>
                    <a:gs pos="100000">
                      <a:srgbClr val="D2AC67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D9B9E980-948D-1994-3845-EE5E4F851784}"/>
                    </a:ext>
                  </a:extLst>
                </p:cNvPr>
                <p:cNvSpPr/>
                <p:nvPr/>
              </p:nvSpPr>
              <p:spPr>
                <a:xfrm>
                  <a:off x="4148347" y="2739572"/>
                  <a:ext cx="274275" cy="1307353"/>
                </a:xfrm>
                <a:custGeom>
                  <a:avLst/>
                  <a:gdLst>
                    <a:gd name="connsiteX0" fmla="*/ 65998 w 274275"/>
                    <a:gd name="connsiteY0" fmla="*/ 553624 h 1307353"/>
                    <a:gd name="connsiteX1" fmla="*/ 270189 w 274275"/>
                    <a:gd name="connsiteY1" fmla="*/ 0 h 1307353"/>
                    <a:gd name="connsiteX2" fmla="*/ 255407 w 274275"/>
                    <a:gd name="connsiteY2" fmla="*/ 43266 h 1307353"/>
                    <a:gd name="connsiteX3" fmla="*/ 242607 w 274275"/>
                    <a:gd name="connsiteY3" fmla="*/ 87914 h 1307353"/>
                    <a:gd name="connsiteX4" fmla="*/ 231731 w 274275"/>
                    <a:gd name="connsiteY4" fmla="*/ 133944 h 1307353"/>
                    <a:gd name="connsiteX5" fmla="*/ 222897 w 274275"/>
                    <a:gd name="connsiteY5" fmla="*/ 181357 h 1307353"/>
                    <a:gd name="connsiteX6" fmla="*/ 209737 w 274275"/>
                    <a:gd name="connsiteY6" fmla="*/ 316863 h 1307353"/>
                    <a:gd name="connsiteX7" fmla="*/ 213403 w 274275"/>
                    <a:gd name="connsiteY7" fmla="*/ 459881 h 1307353"/>
                    <a:gd name="connsiteX8" fmla="*/ 234675 w 274275"/>
                    <a:gd name="connsiteY8" fmla="*/ 609930 h 1307353"/>
                    <a:gd name="connsiteX9" fmla="*/ 274275 w 274275"/>
                    <a:gd name="connsiteY9" fmla="*/ 766348 h 1307353"/>
                    <a:gd name="connsiteX10" fmla="*/ 52597 w 274275"/>
                    <a:gd name="connsiteY10" fmla="*/ 1307353 h 1307353"/>
                    <a:gd name="connsiteX11" fmla="*/ 18886 w 274275"/>
                    <a:gd name="connsiteY11" fmla="*/ 1155742 h 1307353"/>
                    <a:gd name="connsiteX12" fmla="*/ 2181 w 274275"/>
                    <a:gd name="connsiteY12" fmla="*/ 1009419 h 1307353"/>
                    <a:gd name="connsiteX13" fmla="*/ 17204 w 274275"/>
                    <a:gd name="connsiteY13" fmla="*/ 734800 h 1307353"/>
                    <a:gd name="connsiteX14" fmla="*/ 65818 w 274275"/>
                    <a:gd name="connsiteY14" fmla="*/ 553564 h 130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74275" h="1307353">
                      <a:moveTo>
                        <a:pt x="65998" y="553624"/>
                      </a:moveTo>
                      <a:cubicBezTo>
                        <a:pt x="134082" y="369083"/>
                        <a:pt x="202166" y="184541"/>
                        <a:pt x="270189" y="0"/>
                      </a:cubicBezTo>
                      <a:cubicBezTo>
                        <a:pt x="264961" y="14242"/>
                        <a:pt x="260034" y="28664"/>
                        <a:pt x="255407" y="43266"/>
                      </a:cubicBezTo>
                      <a:cubicBezTo>
                        <a:pt x="250780" y="57928"/>
                        <a:pt x="246513" y="72831"/>
                        <a:pt x="242607" y="87914"/>
                      </a:cubicBezTo>
                      <a:cubicBezTo>
                        <a:pt x="238641" y="103057"/>
                        <a:pt x="235036" y="118381"/>
                        <a:pt x="231731" y="133944"/>
                      </a:cubicBezTo>
                      <a:cubicBezTo>
                        <a:pt x="228426" y="149568"/>
                        <a:pt x="225481" y="165372"/>
                        <a:pt x="222897" y="181357"/>
                      </a:cubicBezTo>
                      <a:cubicBezTo>
                        <a:pt x="215746" y="225464"/>
                        <a:pt x="211360" y="270713"/>
                        <a:pt x="209737" y="316863"/>
                      </a:cubicBezTo>
                      <a:cubicBezTo>
                        <a:pt x="208115" y="363554"/>
                        <a:pt x="209316" y="411267"/>
                        <a:pt x="213403" y="459881"/>
                      </a:cubicBezTo>
                      <a:cubicBezTo>
                        <a:pt x="217549" y="509036"/>
                        <a:pt x="224640" y="559032"/>
                        <a:pt x="234675" y="609930"/>
                      </a:cubicBezTo>
                      <a:cubicBezTo>
                        <a:pt x="244831" y="661308"/>
                        <a:pt x="258051" y="713468"/>
                        <a:pt x="274275" y="766348"/>
                      </a:cubicBezTo>
                      <a:lnTo>
                        <a:pt x="52597" y="1307353"/>
                      </a:lnTo>
                      <a:cubicBezTo>
                        <a:pt x="38536" y="1256215"/>
                        <a:pt x="27299" y="1205678"/>
                        <a:pt x="18886" y="1155742"/>
                      </a:cubicBezTo>
                      <a:cubicBezTo>
                        <a:pt x="10533" y="1106287"/>
                        <a:pt x="5005" y="1057432"/>
                        <a:pt x="2181" y="1009419"/>
                      </a:cubicBezTo>
                      <a:cubicBezTo>
                        <a:pt x="-3288" y="916277"/>
                        <a:pt x="1460" y="824397"/>
                        <a:pt x="17204" y="734800"/>
                      </a:cubicBezTo>
                      <a:cubicBezTo>
                        <a:pt x="28020" y="673387"/>
                        <a:pt x="44004" y="612814"/>
                        <a:pt x="65818" y="55356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3000">
                      <a:srgbClr val="D2AC67"/>
                    </a:gs>
                    <a:gs pos="100000">
                      <a:srgbClr val="D2AC67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1104BFC5-9328-819D-B61F-4D187997C661}"/>
                    </a:ext>
                  </a:extLst>
                </p:cNvPr>
                <p:cNvSpPr/>
                <p:nvPr/>
              </p:nvSpPr>
              <p:spPr>
                <a:xfrm>
                  <a:off x="4349013" y="2124884"/>
                  <a:ext cx="1573081" cy="1406558"/>
                </a:xfrm>
                <a:custGeom>
                  <a:avLst/>
                  <a:gdLst>
                    <a:gd name="connsiteX0" fmla="*/ 1192761 w 1573081"/>
                    <a:gd name="connsiteY0" fmla="*/ 414 h 1406558"/>
                    <a:gd name="connsiteX1" fmla="*/ 1573081 w 1573081"/>
                    <a:gd name="connsiteY1" fmla="*/ 727283 h 1406558"/>
                    <a:gd name="connsiteX2" fmla="*/ 1368169 w 1573081"/>
                    <a:gd name="connsiteY2" fmla="*/ 789237 h 1406558"/>
                    <a:gd name="connsiteX3" fmla="*/ 1226353 w 1573081"/>
                    <a:gd name="connsiteY3" fmla="*/ 918194 h 1406558"/>
                    <a:gd name="connsiteX4" fmla="*/ 1162355 w 1573081"/>
                    <a:gd name="connsiteY4" fmla="*/ 1105980 h 1406558"/>
                    <a:gd name="connsiteX5" fmla="*/ 1193302 w 1573081"/>
                    <a:gd name="connsiteY5" fmla="*/ 1341479 h 1406558"/>
                    <a:gd name="connsiteX6" fmla="*/ 65262 w 1573081"/>
                    <a:gd name="connsiteY6" fmla="*/ 1406558 h 1406558"/>
                    <a:gd name="connsiteX7" fmla="*/ 25662 w 1573081"/>
                    <a:gd name="connsiteY7" fmla="*/ 1250140 h 1406558"/>
                    <a:gd name="connsiteX8" fmla="*/ 4390 w 1573081"/>
                    <a:gd name="connsiteY8" fmla="*/ 1100091 h 1406558"/>
                    <a:gd name="connsiteX9" fmla="*/ 724 w 1573081"/>
                    <a:gd name="connsiteY9" fmla="*/ 957073 h 1406558"/>
                    <a:gd name="connsiteX10" fmla="*/ 13884 w 1573081"/>
                    <a:gd name="connsiteY10" fmla="*/ 821566 h 1406558"/>
                    <a:gd name="connsiteX11" fmla="*/ 46994 w 1573081"/>
                    <a:gd name="connsiteY11" fmla="*/ 681613 h 1406558"/>
                    <a:gd name="connsiteX12" fmla="*/ 97952 w 1573081"/>
                    <a:gd name="connsiteY12" fmla="*/ 554459 h 1406558"/>
                    <a:gd name="connsiteX13" fmla="*/ 165435 w 1573081"/>
                    <a:gd name="connsiteY13" fmla="*/ 439985 h 1406558"/>
                    <a:gd name="connsiteX14" fmla="*/ 567027 w 1573081"/>
                    <a:gd name="connsiteY14" fmla="*/ 114649 h 1406558"/>
                    <a:gd name="connsiteX15" fmla="*/ 1192761 w 1573081"/>
                    <a:gd name="connsiteY15" fmla="*/ 414 h 1406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73081" h="1406558">
                      <a:moveTo>
                        <a:pt x="1192761" y="414"/>
                      </a:moveTo>
                      <a:lnTo>
                        <a:pt x="1573081" y="727283"/>
                      </a:lnTo>
                      <a:cubicBezTo>
                        <a:pt x="1494962" y="736056"/>
                        <a:pt x="1426157" y="757268"/>
                        <a:pt x="1368169" y="789237"/>
                      </a:cubicBezTo>
                      <a:cubicBezTo>
                        <a:pt x="1309099" y="821747"/>
                        <a:pt x="1261206" y="865373"/>
                        <a:pt x="1226353" y="918194"/>
                      </a:cubicBezTo>
                      <a:cubicBezTo>
                        <a:pt x="1190778" y="972036"/>
                        <a:pt x="1168785" y="1035372"/>
                        <a:pt x="1162355" y="1105980"/>
                      </a:cubicBezTo>
                      <a:cubicBezTo>
                        <a:pt x="1155805" y="1177910"/>
                        <a:pt x="1165420" y="1257291"/>
                        <a:pt x="1193302" y="1341479"/>
                      </a:cubicBezTo>
                      <a:lnTo>
                        <a:pt x="65262" y="1406558"/>
                      </a:lnTo>
                      <a:cubicBezTo>
                        <a:pt x="49038" y="1353678"/>
                        <a:pt x="35817" y="1301458"/>
                        <a:pt x="25662" y="1250140"/>
                      </a:cubicBezTo>
                      <a:cubicBezTo>
                        <a:pt x="15627" y="1199302"/>
                        <a:pt x="8536" y="1149246"/>
                        <a:pt x="4390" y="1100091"/>
                      </a:cubicBezTo>
                      <a:cubicBezTo>
                        <a:pt x="303" y="1051477"/>
                        <a:pt x="-959" y="1003764"/>
                        <a:pt x="724" y="957073"/>
                      </a:cubicBezTo>
                      <a:cubicBezTo>
                        <a:pt x="2346" y="910863"/>
                        <a:pt x="6733" y="865674"/>
                        <a:pt x="13884" y="821566"/>
                      </a:cubicBezTo>
                      <a:cubicBezTo>
                        <a:pt x="21756" y="773072"/>
                        <a:pt x="32813" y="726441"/>
                        <a:pt x="46994" y="681613"/>
                      </a:cubicBezTo>
                      <a:cubicBezTo>
                        <a:pt x="60996" y="637386"/>
                        <a:pt x="78002" y="594961"/>
                        <a:pt x="97952" y="554459"/>
                      </a:cubicBezTo>
                      <a:cubicBezTo>
                        <a:pt x="117602" y="514438"/>
                        <a:pt x="140136" y="476280"/>
                        <a:pt x="165435" y="439985"/>
                      </a:cubicBezTo>
                      <a:cubicBezTo>
                        <a:pt x="259599" y="304779"/>
                        <a:pt x="393783" y="192047"/>
                        <a:pt x="567027" y="114649"/>
                      </a:cubicBezTo>
                      <a:cubicBezTo>
                        <a:pt x="763226" y="26855"/>
                        <a:pt x="980578" y="-4032"/>
                        <a:pt x="1192761" y="41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3000">
                      <a:srgbClr val="D2AC67"/>
                    </a:gs>
                    <a:gs pos="100000">
                      <a:srgbClr val="D2AC67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65FA2BBA-AE24-B5EE-6D0C-346E05732E8B}"/>
                    </a:ext>
                  </a:extLst>
                </p:cNvPr>
                <p:cNvSpPr/>
                <p:nvPr/>
              </p:nvSpPr>
              <p:spPr>
                <a:xfrm>
                  <a:off x="4256054" y="3717492"/>
                  <a:ext cx="2944128" cy="2004390"/>
                </a:xfrm>
                <a:custGeom>
                  <a:avLst/>
                  <a:gdLst>
                    <a:gd name="connsiteX0" fmla="*/ 2944129 w 2944128"/>
                    <a:gd name="connsiteY0" fmla="*/ 1568932 h 2004390"/>
                    <a:gd name="connsiteX1" fmla="*/ 2513993 w 2944128"/>
                    <a:gd name="connsiteY1" fmla="*/ 1968421 h 2004390"/>
                    <a:gd name="connsiteX2" fmla="*/ 1857131 w 2944128"/>
                    <a:gd name="connsiteY2" fmla="*/ 1977795 h 2004390"/>
                    <a:gd name="connsiteX3" fmla="*/ 874033 w 2944128"/>
                    <a:gd name="connsiteY3" fmla="*/ 1574400 h 2004390"/>
                    <a:gd name="connsiteX4" fmla="*/ 0 w 2944128"/>
                    <a:gd name="connsiteY4" fmla="*/ 533674 h 2004390"/>
                    <a:gd name="connsiteX5" fmla="*/ 230511 w 2944128"/>
                    <a:gd name="connsiteY5" fmla="*/ 0 h 2004390"/>
                    <a:gd name="connsiteX6" fmla="*/ 310433 w 2944128"/>
                    <a:gd name="connsiteY6" fmla="*/ 163149 h 2004390"/>
                    <a:gd name="connsiteX7" fmla="*/ 408082 w 2944128"/>
                    <a:gd name="connsiteY7" fmla="*/ 325456 h 2004390"/>
                    <a:gd name="connsiteX8" fmla="*/ 523218 w 2944128"/>
                    <a:gd name="connsiteY8" fmla="*/ 485661 h 2004390"/>
                    <a:gd name="connsiteX9" fmla="*/ 655359 w 2944128"/>
                    <a:gd name="connsiteY9" fmla="*/ 642440 h 2004390"/>
                    <a:gd name="connsiteX10" fmla="*/ 819770 w 2944128"/>
                    <a:gd name="connsiteY10" fmla="*/ 809254 h 2004390"/>
                    <a:gd name="connsiteX11" fmla="*/ 999684 w 2944128"/>
                    <a:gd name="connsiteY11" fmla="*/ 964831 h 2004390"/>
                    <a:gd name="connsiteX12" fmla="*/ 1193299 w 2944128"/>
                    <a:gd name="connsiteY12" fmla="*/ 1107429 h 2004390"/>
                    <a:gd name="connsiteX13" fmla="*/ 1398692 w 2944128"/>
                    <a:gd name="connsiteY13" fmla="*/ 1235544 h 2004390"/>
                    <a:gd name="connsiteX14" fmla="*/ 1611056 w 2944128"/>
                    <a:gd name="connsiteY14" fmla="*/ 1346353 h 2004390"/>
                    <a:gd name="connsiteX15" fmla="*/ 1825583 w 2944128"/>
                    <a:gd name="connsiteY15" fmla="*/ 1437452 h 2004390"/>
                    <a:gd name="connsiteX16" fmla="*/ 2040050 w 2944128"/>
                    <a:gd name="connsiteY16" fmla="*/ 1508300 h 2004390"/>
                    <a:gd name="connsiteX17" fmla="*/ 2252354 w 2944128"/>
                    <a:gd name="connsiteY17" fmla="*/ 1558656 h 2004390"/>
                    <a:gd name="connsiteX18" fmla="*/ 2438157 w 2944128"/>
                    <a:gd name="connsiteY18" fmla="*/ 1586058 h 2004390"/>
                    <a:gd name="connsiteX19" fmla="*/ 2615968 w 2944128"/>
                    <a:gd name="connsiteY19" fmla="*/ 1596514 h 2004390"/>
                    <a:gd name="connsiteX20" fmla="*/ 2784826 w 2944128"/>
                    <a:gd name="connsiteY20" fmla="*/ 1590565 h 2004390"/>
                    <a:gd name="connsiteX21" fmla="*/ 2943948 w 2944128"/>
                    <a:gd name="connsiteY21" fmla="*/ 1568872 h 2004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944128" h="2004390">
                      <a:moveTo>
                        <a:pt x="2944129" y="1568932"/>
                      </a:moveTo>
                      <a:lnTo>
                        <a:pt x="2513993" y="1968421"/>
                      </a:lnTo>
                      <a:cubicBezTo>
                        <a:pt x="2296942" y="2016134"/>
                        <a:pt x="2072620" y="2013370"/>
                        <a:pt x="1857131" y="1977795"/>
                      </a:cubicBezTo>
                      <a:cubicBezTo>
                        <a:pt x="1505535" y="1919687"/>
                        <a:pt x="1166619" y="1772823"/>
                        <a:pt x="874033" y="1574400"/>
                      </a:cubicBezTo>
                      <a:cubicBezTo>
                        <a:pt x="493833" y="1316487"/>
                        <a:pt x="167656" y="950709"/>
                        <a:pt x="0" y="533674"/>
                      </a:cubicBezTo>
                      <a:lnTo>
                        <a:pt x="230511" y="0"/>
                      </a:lnTo>
                      <a:cubicBezTo>
                        <a:pt x="254308" y="54623"/>
                        <a:pt x="280988" y="109066"/>
                        <a:pt x="310433" y="163149"/>
                      </a:cubicBezTo>
                      <a:cubicBezTo>
                        <a:pt x="340119" y="217652"/>
                        <a:pt x="372688" y="271794"/>
                        <a:pt x="408082" y="325456"/>
                      </a:cubicBezTo>
                      <a:cubicBezTo>
                        <a:pt x="443656" y="379479"/>
                        <a:pt x="482055" y="432900"/>
                        <a:pt x="523218" y="485661"/>
                      </a:cubicBezTo>
                      <a:cubicBezTo>
                        <a:pt x="564561" y="538721"/>
                        <a:pt x="608668" y="591001"/>
                        <a:pt x="655359" y="642440"/>
                      </a:cubicBezTo>
                      <a:cubicBezTo>
                        <a:pt x="707519" y="699827"/>
                        <a:pt x="762382" y="755472"/>
                        <a:pt x="819770" y="809254"/>
                      </a:cubicBezTo>
                      <a:cubicBezTo>
                        <a:pt x="877338" y="863156"/>
                        <a:pt x="937369" y="915075"/>
                        <a:pt x="999684" y="964831"/>
                      </a:cubicBezTo>
                      <a:cubicBezTo>
                        <a:pt x="1062059" y="1014647"/>
                        <a:pt x="1126658" y="1062240"/>
                        <a:pt x="1193299" y="1107429"/>
                      </a:cubicBezTo>
                      <a:cubicBezTo>
                        <a:pt x="1259941" y="1152617"/>
                        <a:pt x="1328445" y="1195403"/>
                        <a:pt x="1398692" y="1235544"/>
                      </a:cubicBezTo>
                      <a:cubicBezTo>
                        <a:pt x="1468819" y="1275625"/>
                        <a:pt x="1539728" y="1312641"/>
                        <a:pt x="1611056" y="1346353"/>
                      </a:cubicBezTo>
                      <a:cubicBezTo>
                        <a:pt x="1682205" y="1380004"/>
                        <a:pt x="1753834" y="1410410"/>
                        <a:pt x="1825583" y="1437452"/>
                      </a:cubicBezTo>
                      <a:cubicBezTo>
                        <a:pt x="1897032" y="1464433"/>
                        <a:pt x="1968601" y="1488049"/>
                        <a:pt x="2040050" y="1508300"/>
                      </a:cubicBezTo>
                      <a:cubicBezTo>
                        <a:pt x="2111079" y="1528430"/>
                        <a:pt x="2181927" y="1545256"/>
                        <a:pt x="2252354" y="1558656"/>
                      </a:cubicBezTo>
                      <a:cubicBezTo>
                        <a:pt x="2315270" y="1570615"/>
                        <a:pt x="2377285" y="1579749"/>
                        <a:pt x="2438157" y="1586058"/>
                      </a:cubicBezTo>
                      <a:cubicBezTo>
                        <a:pt x="2498609" y="1592308"/>
                        <a:pt x="2557920" y="1595793"/>
                        <a:pt x="2615968" y="1596514"/>
                      </a:cubicBezTo>
                      <a:cubicBezTo>
                        <a:pt x="2673536" y="1597235"/>
                        <a:pt x="2729902" y="1595252"/>
                        <a:pt x="2784826" y="1590565"/>
                      </a:cubicBezTo>
                      <a:cubicBezTo>
                        <a:pt x="2839269" y="1585938"/>
                        <a:pt x="2892330" y="1578727"/>
                        <a:pt x="2943948" y="156887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00AEEF"/>
                    </a:gs>
                    <a:gs pos="53000">
                      <a:srgbClr val="0083AE"/>
                    </a:gs>
                    <a:gs pos="100000">
                      <a:srgbClr val="0083AE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E97BFC04-6CD0-8819-3374-2D82D45F614A}"/>
                    </a:ext>
                  </a:extLst>
                </p:cNvPr>
                <p:cNvSpPr/>
                <p:nvPr/>
              </p:nvSpPr>
              <p:spPr>
                <a:xfrm>
                  <a:off x="4486746" y="3641950"/>
                  <a:ext cx="2713436" cy="1680726"/>
                </a:xfrm>
                <a:custGeom>
                  <a:avLst/>
                  <a:gdLst>
                    <a:gd name="connsiteX0" fmla="*/ 1137414 w 2713436"/>
                    <a:gd name="connsiteY0" fmla="*/ 0 h 1680726"/>
                    <a:gd name="connsiteX1" fmla="*/ 1590445 w 2713436"/>
                    <a:gd name="connsiteY1" fmla="*/ 434823 h 1680726"/>
                    <a:gd name="connsiteX2" fmla="*/ 2163538 w 2713436"/>
                    <a:gd name="connsiteY2" fmla="*/ 601938 h 1680726"/>
                    <a:gd name="connsiteX3" fmla="*/ 2713437 w 2713436"/>
                    <a:gd name="connsiteY3" fmla="*/ 1652940 h 1680726"/>
                    <a:gd name="connsiteX4" fmla="*/ 2554314 w 2713436"/>
                    <a:gd name="connsiteY4" fmla="*/ 1674633 h 1680726"/>
                    <a:gd name="connsiteX5" fmla="*/ 2385457 w 2713436"/>
                    <a:gd name="connsiteY5" fmla="*/ 1680582 h 1680726"/>
                    <a:gd name="connsiteX6" fmla="*/ 2207646 w 2713436"/>
                    <a:gd name="connsiteY6" fmla="*/ 1670126 h 1680726"/>
                    <a:gd name="connsiteX7" fmla="*/ 2021842 w 2713436"/>
                    <a:gd name="connsiteY7" fmla="*/ 1642725 h 1680726"/>
                    <a:gd name="connsiteX8" fmla="*/ 1809539 w 2713436"/>
                    <a:gd name="connsiteY8" fmla="*/ 1592368 h 1680726"/>
                    <a:gd name="connsiteX9" fmla="*/ 1595072 w 2713436"/>
                    <a:gd name="connsiteY9" fmla="*/ 1521520 h 1680726"/>
                    <a:gd name="connsiteX10" fmla="*/ 1380545 w 2713436"/>
                    <a:gd name="connsiteY10" fmla="*/ 1430421 h 1680726"/>
                    <a:gd name="connsiteX11" fmla="*/ 1168181 w 2713436"/>
                    <a:gd name="connsiteY11" fmla="*/ 1319612 h 1680726"/>
                    <a:gd name="connsiteX12" fmla="*/ 962788 w 2713436"/>
                    <a:gd name="connsiteY12" fmla="*/ 1191497 h 1680726"/>
                    <a:gd name="connsiteX13" fmla="*/ 769173 w 2713436"/>
                    <a:gd name="connsiteY13" fmla="*/ 1048899 h 1680726"/>
                    <a:gd name="connsiteX14" fmla="*/ 589258 w 2713436"/>
                    <a:gd name="connsiteY14" fmla="*/ 893322 h 1680726"/>
                    <a:gd name="connsiteX15" fmla="*/ 424848 w 2713436"/>
                    <a:gd name="connsiteY15" fmla="*/ 726508 h 1680726"/>
                    <a:gd name="connsiteX16" fmla="*/ 292706 w 2713436"/>
                    <a:gd name="connsiteY16" fmla="*/ 569729 h 1680726"/>
                    <a:gd name="connsiteX17" fmla="*/ 177571 w 2713436"/>
                    <a:gd name="connsiteY17" fmla="*/ 409524 h 1680726"/>
                    <a:gd name="connsiteX18" fmla="*/ 79922 w 2713436"/>
                    <a:gd name="connsiteY18" fmla="*/ 247217 h 1680726"/>
                    <a:gd name="connsiteX19" fmla="*/ 0 w 2713436"/>
                    <a:gd name="connsiteY19" fmla="*/ 84068 h 1680726"/>
                    <a:gd name="connsiteX20" fmla="*/ 1137534 w 2713436"/>
                    <a:gd name="connsiteY20" fmla="*/ 60 h 1680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713436" h="1680726">
                      <a:moveTo>
                        <a:pt x="1137414" y="0"/>
                      </a:moveTo>
                      <a:cubicBezTo>
                        <a:pt x="1243416" y="176309"/>
                        <a:pt x="1408307" y="328341"/>
                        <a:pt x="1590445" y="434823"/>
                      </a:cubicBezTo>
                      <a:cubicBezTo>
                        <a:pt x="1760143" y="534034"/>
                        <a:pt x="1965356" y="605123"/>
                        <a:pt x="2163538" y="601938"/>
                      </a:cubicBezTo>
                      <a:lnTo>
                        <a:pt x="2713437" y="1652940"/>
                      </a:lnTo>
                      <a:cubicBezTo>
                        <a:pt x="2661818" y="1662735"/>
                        <a:pt x="2608757" y="1670006"/>
                        <a:pt x="2554314" y="1674633"/>
                      </a:cubicBezTo>
                      <a:cubicBezTo>
                        <a:pt x="2499330" y="1679320"/>
                        <a:pt x="2443025" y="1681303"/>
                        <a:pt x="2385457" y="1680582"/>
                      </a:cubicBezTo>
                      <a:cubicBezTo>
                        <a:pt x="2327408" y="1679861"/>
                        <a:pt x="2268098" y="1676376"/>
                        <a:pt x="2207646" y="1670126"/>
                      </a:cubicBezTo>
                      <a:cubicBezTo>
                        <a:pt x="2146773" y="1663817"/>
                        <a:pt x="2084758" y="1654683"/>
                        <a:pt x="2021842" y="1642725"/>
                      </a:cubicBezTo>
                      <a:cubicBezTo>
                        <a:pt x="1951415" y="1629324"/>
                        <a:pt x="1880567" y="1612498"/>
                        <a:pt x="1809539" y="1592368"/>
                      </a:cubicBezTo>
                      <a:cubicBezTo>
                        <a:pt x="1738090" y="1572117"/>
                        <a:pt x="1666521" y="1548441"/>
                        <a:pt x="1595072" y="1521520"/>
                      </a:cubicBezTo>
                      <a:cubicBezTo>
                        <a:pt x="1523262" y="1494418"/>
                        <a:pt x="1451693" y="1464072"/>
                        <a:pt x="1380545" y="1430421"/>
                      </a:cubicBezTo>
                      <a:cubicBezTo>
                        <a:pt x="1309156" y="1396649"/>
                        <a:pt x="1238308" y="1359693"/>
                        <a:pt x="1168181" y="1319612"/>
                      </a:cubicBezTo>
                      <a:cubicBezTo>
                        <a:pt x="1097934" y="1279471"/>
                        <a:pt x="1029429" y="1236686"/>
                        <a:pt x="962788" y="1191497"/>
                      </a:cubicBezTo>
                      <a:cubicBezTo>
                        <a:pt x="896146" y="1146308"/>
                        <a:pt x="831548" y="1098715"/>
                        <a:pt x="769173" y="1048899"/>
                      </a:cubicBezTo>
                      <a:cubicBezTo>
                        <a:pt x="706858" y="999143"/>
                        <a:pt x="646826" y="947224"/>
                        <a:pt x="589258" y="893322"/>
                      </a:cubicBezTo>
                      <a:cubicBezTo>
                        <a:pt x="531871" y="839600"/>
                        <a:pt x="477007" y="783895"/>
                        <a:pt x="424848" y="726508"/>
                      </a:cubicBezTo>
                      <a:cubicBezTo>
                        <a:pt x="378096" y="675069"/>
                        <a:pt x="334049" y="622790"/>
                        <a:pt x="292706" y="569729"/>
                      </a:cubicBezTo>
                      <a:cubicBezTo>
                        <a:pt x="251543" y="516968"/>
                        <a:pt x="213205" y="463547"/>
                        <a:pt x="177571" y="409524"/>
                      </a:cubicBezTo>
                      <a:cubicBezTo>
                        <a:pt x="142177" y="355862"/>
                        <a:pt x="109667" y="301720"/>
                        <a:pt x="79922" y="247217"/>
                      </a:cubicBezTo>
                      <a:cubicBezTo>
                        <a:pt x="50417" y="193074"/>
                        <a:pt x="23736" y="138691"/>
                        <a:pt x="0" y="84068"/>
                      </a:cubicBezTo>
                      <a:lnTo>
                        <a:pt x="1137534" y="6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AEEF"/>
                    </a:gs>
                    <a:gs pos="53000">
                      <a:srgbClr val="0083AE"/>
                    </a:gs>
                    <a:gs pos="100000">
                      <a:srgbClr val="0083AE"/>
                    </a:gs>
                  </a:gsLst>
                  <a:lin ang="19800004" scaled="1"/>
                </a:gradFill>
                <a:ln w="4118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/>
                </a:p>
              </p:txBody>
            </p:sp>
          </p:grp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0A761AA-2419-C15F-998E-407CD8FE5C25}"/>
                  </a:ext>
                </a:extLst>
              </p:cNvPr>
              <p:cNvSpPr txBox="1"/>
              <p:nvPr/>
            </p:nvSpPr>
            <p:spPr>
              <a:xfrm flipH="1">
                <a:off x="5363615" y="3833075"/>
                <a:ext cx="9193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2"/>
                    </a:solidFill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40%</a:t>
                </a:r>
                <a:endParaRPr lang="en-ID" sz="2000" b="1" dirty="0">
                  <a:solidFill>
                    <a:schemeClr val="bg2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C687C6A-0956-6388-2319-EF4B69CE89D1}"/>
                  </a:ext>
                </a:extLst>
              </p:cNvPr>
              <p:cNvSpPr txBox="1"/>
              <p:nvPr/>
            </p:nvSpPr>
            <p:spPr>
              <a:xfrm flipH="1">
                <a:off x="7101690" y="3622733"/>
                <a:ext cx="9193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2"/>
                    </a:solidFill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20%</a:t>
                </a:r>
                <a:endParaRPr lang="en-ID" sz="2000" b="1" dirty="0">
                  <a:solidFill>
                    <a:schemeClr val="bg2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D969B11-1F2B-B44D-883A-96063D11DA71}"/>
                  </a:ext>
                </a:extLst>
              </p:cNvPr>
              <p:cNvSpPr txBox="1"/>
              <p:nvPr/>
            </p:nvSpPr>
            <p:spPr>
              <a:xfrm flipH="1">
                <a:off x="6312817" y="2181570"/>
                <a:ext cx="9193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2"/>
                    </a:solidFill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20%</a:t>
                </a:r>
                <a:endParaRPr lang="en-ID" sz="2000" b="1" dirty="0">
                  <a:solidFill>
                    <a:schemeClr val="bg2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A9AA7D4-2FB0-2EFF-2E01-8BBFF89DCF48}"/>
                  </a:ext>
                </a:extLst>
              </p:cNvPr>
              <p:cNvSpPr txBox="1"/>
              <p:nvPr/>
            </p:nvSpPr>
            <p:spPr>
              <a:xfrm flipH="1">
                <a:off x="4554146" y="2181570"/>
                <a:ext cx="91934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2"/>
                    </a:solidFill>
                    <a:latin typeface="Poppins SemiBold" panose="00000700000000000000" pitchFamily="2" charset="0"/>
                    <a:cs typeface="Poppins SemiBold" panose="00000700000000000000" pitchFamily="2" charset="0"/>
                  </a:rPr>
                  <a:t>20%</a:t>
                </a:r>
                <a:endParaRPr lang="en-ID" sz="2000" b="1" dirty="0">
                  <a:solidFill>
                    <a:schemeClr val="bg2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endParaRPr>
              </a:p>
            </p:txBody>
          </p:sp>
        </p:grp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84FFC590-F0FC-D48E-AA21-DA932BA14C85}"/>
              </a:ext>
            </a:extLst>
          </p:cNvPr>
          <p:cNvSpPr txBox="1"/>
          <p:nvPr/>
        </p:nvSpPr>
        <p:spPr>
          <a:xfrm>
            <a:off x="1093094" y="1118866"/>
            <a:ext cx="2848891" cy="1441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9B8410-83ED-B73B-AA82-B0BD7191EB3B}"/>
              </a:ext>
            </a:extLst>
          </p:cNvPr>
          <p:cNvSpPr txBox="1"/>
          <p:nvPr/>
        </p:nvSpPr>
        <p:spPr>
          <a:xfrm>
            <a:off x="8141707" y="1066800"/>
            <a:ext cx="2848891" cy="1441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400B218-0B26-DEB9-E650-68FFEF84E95E}"/>
              </a:ext>
            </a:extLst>
          </p:cNvPr>
          <p:cNvSpPr txBox="1"/>
          <p:nvPr/>
        </p:nvSpPr>
        <p:spPr>
          <a:xfrm>
            <a:off x="8250015" y="3656676"/>
            <a:ext cx="2848891" cy="1441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532E20E-9548-10D9-0BB2-2301B627F06E}"/>
              </a:ext>
            </a:extLst>
          </p:cNvPr>
          <p:cNvSpPr txBox="1"/>
          <p:nvPr/>
        </p:nvSpPr>
        <p:spPr>
          <a:xfrm>
            <a:off x="1444149" y="3991494"/>
            <a:ext cx="2848891" cy="1441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3EFB0DD-590C-95C5-D347-878BA1A5812F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459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46037-9B0C-F9C9-F35E-A22A2460F4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26</a:t>
            </a:fld>
            <a:endParaRPr lang="fa-IR" dirty="0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3E773DC9-F52C-2620-9B3A-1CC3F4452E9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5" b="3905"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13883C2-6351-AFB8-21A2-25FF9C42F95E}"/>
              </a:ext>
            </a:extLst>
          </p:cNvPr>
          <p:cNvGrpSpPr/>
          <p:nvPr/>
        </p:nvGrpSpPr>
        <p:grpSpPr>
          <a:xfrm>
            <a:off x="1808927" y="3686454"/>
            <a:ext cx="4025140" cy="349295"/>
            <a:chOff x="1808927" y="3686454"/>
            <a:chExt cx="4025140" cy="34929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8BC36DD-83B9-CE51-1A9E-4A3155FC8618}"/>
                </a:ext>
              </a:extLst>
            </p:cNvPr>
            <p:cNvSpPr/>
            <p:nvPr/>
          </p:nvSpPr>
          <p:spPr>
            <a:xfrm flipV="1">
              <a:off x="1808927" y="3686454"/>
              <a:ext cx="4025140" cy="349295"/>
            </a:xfrm>
            <a:custGeom>
              <a:avLst/>
              <a:gdLst>
                <a:gd name="connsiteX0" fmla="*/ 2763072 w 4025140"/>
                <a:gd name="connsiteY0" fmla="*/ 349295 h 349295"/>
                <a:gd name="connsiteX1" fmla="*/ 2803893 w 4025140"/>
                <a:gd name="connsiteY1" fmla="*/ 349295 h 349295"/>
                <a:gd name="connsiteX2" fmla="*/ 4025140 w 4025140"/>
                <a:gd name="connsiteY2" fmla="*/ 349295 h 349295"/>
                <a:gd name="connsiteX3" fmla="*/ 4025140 w 4025140"/>
                <a:gd name="connsiteY3" fmla="*/ 0 h 349295"/>
                <a:gd name="connsiteX4" fmla="*/ 2803893 w 4025140"/>
                <a:gd name="connsiteY4" fmla="*/ 0 h 349295"/>
                <a:gd name="connsiteX5" fmla="*/ 2763072 w 4025140"/>
                <a:gd name="connsiteY5" fmla="*/ 0 h 349295"/>
                <a:gd name="connsiteX6" fmla="*/ 408986 w 4025140"/>
                <a:gd name="connsiteY6" fmla="*/ 0 h 349295"/>
                <a:gd name="connsiteX7" fmla="*/ 0 w 4025140"/>
                <a:gd name="connsiteY7" fmla="*/ 346108 h 349295"/>
                <a:gd name="connsiteX8" fmla="*/ 2763072 w 4025140"/>
                <a:gd name="connsiteY8" fmla="*/ 349249 h 34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5140" h="349295">
                  <a:moveTo>
                    <a:pt x="2763072" y="349295"/>
                  </a:moveTo>
                  <a:lnTo>
                    <a:pt x="2803893" y="349295"/>
                  </a:lnTo>
                  <a:lnTo>
                    <a:pt x="4025140" y="349295"/>
                  </a:lnTo>
                  <a:lnTo>
                    <a:pt x="4025140" y="0"/>
                  </a:lnTo>
                  <a:lnTo>
                    <a:pt x="2803893" y="0"/>
                  </a:lnTo>
                  <a:lnTo>
                    <a:pt x="2763072" y="0"/>
                  </a:lnTo>
                  <a:lnTo>
                    <a:pt x="408986" y="0"/>
                  </a:lnTo>
                  <a:lnTo>
                    <a:pt x="0" y="346108"/>
                  </a:lnTo>
                  <a:lnTo>
                    <a:pt x="2763072" y="349249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CBDF495-E245-78AC-9DB2-7C247805C685}"/>
                </a:ext>
              </a:extLst>
            </p:cNvPr>
            <p:cNvSpPr txBox="1"/>
            <p:nvPr/>
          </p:nvSpPr>
          <p:spPr>
            <a:xfrm>
              <a:off x="1887568" y="3697195"/>
              <a:ext cx="39464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خود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AC0D405-91B9-C064-5C10-187CBD60A98E}"/>
              </a:ext>
            </a:extLst>
          </p:cNvPr>
          <p:cNvGrpSpPr/>
          <p:nvPr/>
        </p:nvGrpSpPr>
        <p:grpSpPr>
          <a:xfrm>
            <a:off x="6525715" y="3695569"/>
            <a:ext cx="4025140" cy="349295"/>
            <a:chOff x="6525715" y="3695569"/>
            <a:chExt cx="4025140" cy="34929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0D1C857-9EBB-525C-3F8C-EABE5C23B5E1}"/>
                </a:ext>
              </a:extLst>
            </p:cNvPr>
            <p:cNvSpPr/>
            <p:nvPr/>
          </p:nvSpPr>
          <p:spPr>
            <a:xfrm flipV="1">
              <a:off x="6525715" y="3695569"/>
              <a:ext cx="4025140" cy="349295"/>
            </a:xfrm>
            <a:custGeom>
              <a:avLst/>
              <a:gdLst>
                <a:gd name="connsiteX0" fmla="*/ 2763072 w 4025140"/>
                <a:gd name="connsiteY0" fmla="*/ 349295 h 349295"/>
                <a:gd name="connsiteX1" fmla="*/ 2803893 w 4025140"/>
                <a:gd name="connsiteY1" fmla="*/ 349295 h 349295"/>
                <a:gd name="connsiteX2" fmla="*/ 4025140 w 4025140"/>
                <a:gd name="connsiteY2" fmla="*/ 349295 h 349295"/>
                <a:gd name="connsiteX3" fmla="*/ 4025140 w 4025140"/>
                <a:gd name="connsiteY3" fmla="*/ 0 h 349295"/>
                <a:gd name="connsiteX4" fmla="*/ 2803893 w 4025140"/>
                <a:gd name="connsiteY4" fmla="*/ 0 h 349295"/>
                <a:gd name="connsiteX5" fmla="*/ 2763072 w 4025140"/>
                <a:gd name="connsiteY5" fmla="*/ 0 h 349295"/>
                <a:gd name="connsiteX6" fmla="*/ 408986 w 4025140"/>
                <a:gd name="connsiteY6" fmla="*/ 0 h 349295"/>
                <a:gd name="connsiteX7" fmla="*/ 0 w 4025140"/>
                <a:gd name="connsiteY7" fmla="*/ 346108 h 349295"/>
                <a:gd name="connsiteX8" fmla="*/ 2763072 w 4025140"/>
                <a:gd name="connsiteY8" fmla="*/ 349249 h 34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5140" h="349295">
                  <a:moveTo>
                    <a:pt x="2763072" y="349295"/>
                  </a:moveTo>
                  <a:lnTo>
                    <a:pt x="2803893" y="349295"/>
                  </a:lnTo>
                  <a:lnTo>
                    <a:pt x="4025140" y="349295"/>
                  </a:lnTo>
                  <a:lnTo>
                    <a:pt x="4025140" y="0"/>
                  </a:lnTo>
                  <a:lnTo>
                    <a:pt x="2803893" y="0"/>
                  </a:lnTo>
                  <a:lnTo>
                    <a:pt x="2763072" y="0"/>
                  </a:lnTo>
                  <a:lnTo>
                    <a:pt x="408986" y="0"/>
                  </a:lnTo>
                  <a:lnTo>
                    <a:pt x="0" y="346108"/>
                  </a:lnTo>
                  <a:lnTo>
                    <a:pt x="2763072" y="349249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A261B37-809D-50C2-AC8F-77F5648B2E45}"/>
                </a:ext>
              </a:extLst>
            </p:cNvPr>
            <p:cNvSpPr txBox="1"/>
            <p:nvPr/>
          </p:nvSpPr>
          <p:spPr>
            <a:xfrm>
              <a:off x="6604356" y="3706310"/>
              <a:ext cx="394649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خود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85A2DE6-B4F8-6600-5B8D-9A1F0767805C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3305AC1A-C591-C735-8721-6E2D673833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3" b="3923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E78A3B-41B9-1C0D-91E0-8BCEF7037D17}"/>
              </a:ext>
            </a:extLst>
          </p:cNvPr>
          <p:cNvSpPr txBox="1"/>
          <p:nvPr/>
        </p:nvSpPr>
        <p:spPr>
          <a:xfrm>
            <a:off x="2076895" y="4139410"/>
            <a:ext cx="3757172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021578-0269-D267-8099-CC07E101CC5A}"/>
              </a:ext>
            </a:extLst>
          </p:cNvPr>
          <p:cNvSpPr txBox="1"/>
          <p:nvPr/>
        </p:nvSpPr>
        <p:spPr>
          <a:xfrm>
            <a:off x="6793683" y="4157640"/>
            <a:ext cx="3757172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069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BE59E3-AD6D-1646-3E6E-B80F70A649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27</a:t>
            </a:fld>
            <a:endParaRPr lang="fa-IR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DF757602-989B-6D70-9168-AB133052ED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3" b="9033"/>
          <a:stretch>
            <a:fillRect/>
          </a:stretch>
        </p:blipFill>
        <p:spPr>
          <a:xfrm>
            <a:off x="1331913" y="573088"/>
            <a:ext cx="3590925" cy="2206625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5A7F13C-369F-60E9-9801-14469DF2A00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3" b="3933"/>
          <a:stretch>
            <a:fillRect/>
          </a:stretch>
        </p:blipFill>
        <p:spPr>
          <a:xfrm>
            <a:off x="1358900" y="3228975"/>
            <a:ext cx="3592513" cy="2206625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093DCA7-A9FC-D494-DEE4-D97B696C84D3}"/>
              </a:ext>
            </a:extLst>
          </p:cNvPr>
          <p:cNvGrpSpPr/>
          <p:nvPr/>
        </p:nvGrpSpPr>
        <p:grpSpPr>
          <a:xfrm>
            <a:off x="1331408" y="2829745"/>
            <a:ext cx="3620364" cy="349296"/>
            <a:chOff x="1331408" y="2829745"/>
            <a:chExt cx="3620364" cy="34929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6725B1E-67CF-E2C1-7049-6354E33E9BE3}"/>
                </a:ext>
              </a:extLst>
            </p:cNvPr>
            <p:cNvSpPr/>
            <p:nvPr/>
          </p:nvSpPr>
          <p:spPr>
            <a:xfrm flipV="1">
              <a:off x="1331408" y="2829745"/>
              <a:ext cx="3620364" cy="349295"/>
            </a:xfrm>
            <a:custGeom>
              <a:avLst/>
              <a:gdLst>
                <a:gd name="connsiteX0" fmla="*/ 2763072 w 4025140"/>
                <a:gd name="connsiteY0" fmla="*/ 349295 h 349295"/>
                <a:gd name="connsiteX1" fmla="*/ 2803893 w 4025140"/>
                <a:gd name="connsiteY1" fmla="*/ 349295 h 349295"/>
                <a:gd name="connsiteX2" fmla="*/ 4025140 w 4025140"/>
                <a:gd name="connsiteY2" fmla="*/ 349295 h 349295"/>
                <a:gd name="connsiteX3" fmla="*/ 4025140 w 4025140"/>
                <a:gd name="connsiteY3" fmla="*/ 0 h 349295"/>
                <a:gd name="connsiteX4" fmla="*/ 2803893 w 4025140"/>
                <a:gd name="connsiteY4" fmla="*/ 0 h 349295"/>
                <a:gd name="connsiteX5" fmla="*/ 2763072 w 4025140"/>
                <a:gd name="connsiteY5" fmla="*/ 0 h 349295"/>
                <a:gd name="connsiteX6" fmla="*/ 408986 w 4025140"/>
                <a:gd name="connsiteY6" fmla="*/ 0 h 349295"/>
                <a:gd name="connsiteX7" fmla="*/ 0 w 4025140"/>
                <a:gd name="connsiteY7" fmla="*/ 346108 h 349295"/>
                <a:gd name="connsiteX8" fmla="*/ 2763072 w 4025140"/>
                <a:gd name="connsiteY8" fmla="*/ 349249 h 34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5140" h="349295">
                  <a:moveTo>
                    <a:pt x="2763072" y="349295"/>
                  </a:moveTo>
                  <a:lnTo>
                    <a:pt x="2803893" y="349295"/>
                  </a:lnTo>
                  <a:lnTo>
                    <a:pt x="4025140" y="349295"/>
                  </a:lnTo>
                  <a:lnTo>
                    <a:pt x="4025140" y="0"/>
                  </a:lnTo>
                  <a:lnTo>
                    <a:pt x="2803893" y="0"/>
                  </a:lnTo>
                  <a:lnTo>
                    <a:pt x="2763072" y="0"/>
                  </a:lnTo>
                  <a:lnTo>
                    <a:pt x="408986" y="0"/>
                  </a:lnTo>
                  <a:lnTo>
                    <a:pt x="0" y="346108"/>
                  </a:lnTo>
                  <a:lnTo>
                    <a:pt x="2763072" y="349249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332827A-C219-2527-EA45-B93B3FC05769}"/>
                </a:ext>
              </a:extLst>
            </p:cNvPr>
            <p:cNvSpPr txBox="1"/>
            <p:nvPr/>
          </p:nvSpPr>
          <p:spPr>
            <a:xfrm>
              <a:off x="1554480" y="2840487"/>
              <a:ext cx="33972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خود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EBED0FE-D06C-1161-F985-953340A7F079}"/>
              </a:ext>
            </a:extLst>
          </p:cNvPr>
          <p:cNvGrpSpPr/>
          <p:nvPr/>
        </p:nvGrpSpPr>
        <p:grpSpPr>
          <a:xfrm>
            <a:off x="1363519" y="5486368"/>
            <a:ext cx="3620364" cy="349296"/>
            <a:chOff x="1363519" y="5486368"/>
            <a:chExt cx="3620364" cy="349296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752809D-62DB-DBB9-E443-387969BA2763}"/>
                </a:ext>
              </a:extLst>
            </p:cNvPr>
            <p:cNvSpPr/>
            <p:nvPr/>
          </p:nvSpPr>
          <p:spPr>
            <a:xfrm flipV="1">
              <a:off x="1363519" y="5486368"/>
              <a:ext cx="3620364" cy="349295"/>
            </a:xfrm>
            <a:custGeom>
              <a:avLst/>
              <a:gdLst>
                <a:gd name="connsiteX0" fmla="*/ 2763072 w 4025140"/>
                <a:gd name="connsiteY0" fmla="*/ 349295 h 349295"/>
                <a:gd name="connsiteX1" fmla="*/ 2803893 w 4025140"/>
                <a:gd name="connsiteY1" fmla="*/ 349295 h 349295"/>
                <a:gd name="connsiteX2" fmla="*/ 4025140 w 4025140"/>
                <a:gd name="connsiteY2" fmla="*/ 349295 h 349295"/>
                <a:gd name="connsiteX3" fmla="*/ 4025140 w 4025140"/>
                <a:gd name="connsiteY3" fmla="*/ 0 h 349295"/>
                <a:gd name="connsiteX4" fmla="*/ 2803893 w 4025140"/>
                <a:gd name="connsiteY4" fmla="*/ 0 h 349295"/>
                <a:gd name="connsiteX5" fmla="*/ 2763072 w 4025140"/>
                <a:gd name="connsiteY5" fmla="*/ 0 h 349295"/>
                <a:gd name="connsiteX6" fmla="*/ 408986 w 4025140"/>
                <a:gd name="connsiteY6" fmla="*/ 0 h 349295"/>
                <a:gd name="connsiteX7" fmla="*/ 0 w 4025140"/>
                <a:gd name="connsiteY7" fmla="*/ 346108 h 349295"/>
                <a:gd name="connsiteX8" fmla="*/ 2763072 w 4025140"/>
                <a:gd name="connsiteY8" fmla="*/ 349249 h 34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5140" h="349295">
                  <a:moveTo>
                    <a:pt x="2763072" y="349295"/>
                  </a:moveTo>
                  <a:lnTo>
                    <a:pt x="2803893" y="349295"/>
                  </a:lnTo>
                  <a:lnTo>
                    <a:pt x="4025140" y="349295"/>
                  </a:lnTo>
                  <a:lnTo>
                    <a:pt x="4025140" y="0"/>
                  </a:lnTo>
                  <a:lnTo>
                    <a:pt x="2803893" y="0"/>
                  </a:lnTo>
                  <a:lnTo>
                    <a:pt x="2763072" y="0"/>
                  </a:lnTo>
                  <a:lnTo>
                    <a:pt x="408986" y="0"/>
                  </a:lnTo>
                  <a:lnTo>
                    <a:pt x="0" y="346108"/>
                  </a:lnTo>
                  <a:lnTo>
                    <a:pt x="2763072" y="349249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C7C6C86-D9C9-5089-6638-9B3433BF7626}"/>
                </a:ext>
              </a:extLst>
            </p:cNvPr>
            <p:cNvSpPr txBox="1"/>
            <p:nvPr/>
          </p:nvSpPr>
          <p:spPr>
            <a:xfrm>
              <a:off x="1586591" y="5497110"/>
              <a:ext cx="339729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خود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017B4F6-570F-33BA-CDD8-15093F15EE1C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2AF522-6F9B-6F01-A100-FD6D807C6900}"/>
              </a:ext>
            </a:extLst>
          </p:cNvPr>
          <p:cNvSpPr txBox="1"/>
          <p:nvPr/>
        </p:nvSpPr>
        <p:spPr>
          <a:xfrm>
            <a:off x="5608949" y="1073094"/>
            <a:ext cx="5435055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4079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CED061-C141-DD0F-FB0A-BE37782FDB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28</a:t>
            </a:fld>
            <a:endParaRPr lang="fa-IR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0C35205A-C25C-00CD-54B2-6462E9979F4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9" b="13599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11D3B81-A99E-317A-0B21-2806B37F660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7" b="14627"/>
          <a:stretch>
            <a:fillRect/>
          </a:stretch>
        </p:blipFill>
        <p:spPr>
          <a:xfrm>
            <a:off x="6472238" y="2760663"/>
            <a:ext cx="4687887" cy="2208212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AF49E46-5DEA-A984-CE07-DED37628DF1E}"/>
              </a:ext>
            </a:extLst>
          </p:cNvPr>
          <p:cNvGrpSpPr/>
          <p:nvPr/>
        </p:nvGrpSpPr>
        <p:grpSpPr>
          <a:xfrm>
            <a:off x="1331408" y="3008584"/>
            <a:ext cx="4550924" cy="349296"/>
            <a:chOff x="1331408" y="3008584"/>
            <a:chExt cx="4550924" cy="349296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371C135-83EA-2DD5-240D-5FFA58FE1FE4}"/>
                </a:ext>
              </a:extLst>
            </p:cNvPr>
            <p:cNvSpPr/>
            <p:nvPr/>
          </p:nvSpPr>
          <p:spPr>
            <a:xfrm flipV="1">
              <a:off x="1331408" y="3008584"/>
              <a:ext cx="4550924" cy="349295"/>
            </a:xfrm>
            <a:custGeom>
              <a:avLst/>
              <a:gdLst>
                <a:gd name="connsiteX0" fmla="*/ 2763072 w 4025140"/>
                <a:gd name="connsiteY0" fmla="*/ 349295 h 349295"/>
                <a:gd name="connsiteX1" fmla="*/ 2803893 w 4025140"/>
                <a:gd name="connsiteY1" fmla="*/ 349295 h 349295"/>
                <a:gd name="connsiteX2" fmla="*/ 4025140 w 4025140"/>
                <a:gd name="connsiteY2" fmla="*/ 349295 h 349295"/>
                <a:gd name="connsiteX3" fmla="*/ 4025140 w 4025140"/>
                <a:gd name="connsiteY3" fmla="*/ 0 h 349295"/>
                <a:gd name="connsiteX4" fmla="*/ 2803893 w 4025140"/>
                <a:gd name="connsiteY4" fmla="*/ 0 h 349295"/>
                <a:gd name="connsiteX5" fmla="*/ 2763072 w 4025140"/>
                <a:gd name="connsiteY5" fmla="*/ 0 h 349295"/>
                <a:gd name="connsiteX6" fmla="*/ 408986 w 4025140"/>
                <a:gd name="connsiteY6" fmla="*/ 0 h 349295"/>
                <a:gd name="connsiteX7" fmla="*/ 0 w 4025140"/>
                <a:gd name="connsiteY7" fmla="*/ 346108 h 349295"/>
                <a:gd name="connsiteX8" fmla="*/ 2763072 w 4025140"/>
                <a:gd name="connsiteY8" fmla="*/ 349249 h 34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5140" h="349295">
                  <a:moveTo>
                    <a:pt x="2763072" y="349295"/>
                  </a:moveTo>
                  <a:lnTo>
                    <a:pt x="2803893" y="349295"/>
                  </a:lnTo>
                  <a:lnTo>
                    <a:pt x="4025140" y="349295"/>
                  </a:lnTo>
                  <a:lnTo>
                    <a:pt x="4025140" y="0"/>
                  </a:lnTo>
                  <a:lnTo>
                    <a:pt x="2803893" y="0"/>
                  </a:lnTo>
                  <a:lnTo>
                    <a:pt x="2763072" y="0"/>
                  </a:lnTo>
                  <a:lnTo>
                    <a:pt x="408986" y="0"/>
                  </a:lnTo>
                  <a:lnTo>
                    <a:pt x="0" y="346108"/>
                  </a:lnTo>
                  <a:lnTo>
                    <a:pt x="2763072" y="349249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5F01994-694B-20FB-D646-68DAC19CEE06}"/>
                </a:ext>
              </a:extLst>
            </p:cNvPr>
            <p:cNvSpPr txBox="1"/>
            <p:nvPr/>
          </p:nvSpPr>
          <p:spPr>
            <a:xfrm>
              <a:off x="1410049" y="3019326"/>
              <a:ext cx="44722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خود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00AE61B-4BE5-ED83-B4F3-80F2B7F0FA74}"/>
              </a:ext>
            </a:extLst>
          </p:cNvPr>
          <p:cNvGrpSpPr/>
          <p:nvPr/>
        </p:nvGrpSpPr>
        <p:grpSpPr>
          <a:xfrm>
            <a:off x="6502401" y="5104947"/>
            <a:ext cx="4657928" cy="349297"/>
            <a:chOff x="6502401" y="5104947"/>
            <a:chExt cx="4657928" cy="34929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C2A0441-F0A4-472B-0934-6B0493559B14}"/>
                </a:ext>
              </a:extLst>
            </p:cNvPr>
            <p:cNvSpPr/>
            <p:nvPr/>
          </p:nvSpPr>
          <p:spPr>
            <a:xfrm flipV="1">
              <a:off x="6502401" y="5104947"/>
              <a:ext cx="4657928" cy="349295"/>
            </a:xfrm>
            <a:custGeom>
              <a:avLst/>
              <a:gdLst>
                <a:gd name="connsiteX0" fmla="*/ 2763072 w 4025140"/>
                <a:gd name="connsiteY0" fmla="*/ 349295 h 349295"/>
                <a:gd name="connsiteX1" fmla="*/ 2803893 w 4025140"/>
                <a:gd name="connsiteY1" fmla="*/ 349295 h 349295"/>
                <a:gd name="connsiteX2" fmla="*/ 4025140 w 4025140"/>
                <a:gd name="connsiteY2" fmla="*/ 349295 h 349295"/>
                <a:gd name="connsiteX3" fmla="*/ 4025140 w 4025140"/>
                <a:gd name="connsiteY3" fmla="*/ 0 h 349295"/>
                <a:gd name="connsiteX4" fmla="*/ 2803893 w 4025140"/>
                <a:gd name="connsiteY4" fmla="*/ 0 h 349295"/>
                <a:gd name="connsiteX5" fmla="*/ 2763072 w 4025140"/>
                <a:gd name="connsiteY5" fmla="*/ 0 h 349295"/>
                <a:gd name="connsiteX6" fmla="*/ 408986 w 4025140"/>
                <a:gd name="connsiteY6" fmla="*/ 0 h 349295"/>
                <a:gd name="connsiteX7" fmla="*/ 0 w 4025140"/>
                <a:gd name="connsiteY7" fmla="*/ 346108 h 349295"/>
                <a:gd name="connsiteX8" fmla="*/ 2763072 w 4025140"/>
                <a:gd name="connsiteY8" fmla="*/ 349249 h 34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5140" h="349295">
                  <a:moveTo>
                    <a:pt x="2763072" y="349295"/>
                  </a:moveTo>
                  <a:lnTo>
                    <a:pt x="2803893" y="349295"/>
                  </a:lnTo>
                  <a:lnTo>
                    <a:pt x="4025140" y="349295"/>
                  </a:lnTo>
                  <a:lnTo>
                    <a:pt x="4025140" y="0"/>
                  </a:lnTo>
                  <a:lnTo>
                    <a:pt x="2803893" y="0"/>
                  </a:lnTo>
                  <a:lnTo>
                    <a:pt x="2763072" y="0"/>
                  </a:lnTo>
                  <a:lnTo>
                    <a:pt x="408986" y="0"/>
                  </a:lnTo>
                  <a:lnTo>
                    <a:pt x="0" y="346108"/>
                  </a:lnTo>
                  <a:lnTo>
                    <a:pt x="2763072" y="349249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9315769-B6B2-ABF0-F5DC-239523E9567E}"/>
                </a:ext>
              </a:extLst>
            </p:cNvPr>
            <p:cNvSpPr txBox="1"/>
            <p:nvPr/>
          </p:nvSpPr>
          <p:spPr>
            <a:xfrm>
              <a:off x="6581043" y="5115690"/>
              <a:ext cx="45792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خود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178EEF1-B6DA-FCEF-30FB-079138B1F8A0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0A49DA-C2B7-8801-161C-292B38F24E9B}"/>
              </a:ext>
            </a:extLst>
          </p:cNvPr>
          <p:cNvSpPr txBox="1"/>
          <p:nvPr/>
        </p:nvSpPr>
        <p:spPr>
          <a:xfrm>
            <a:off x="6472238" y="885871"/>
            <a:ext cx="4558579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B10746-BD22-B666-44D5-9086B0407943}"/>
              </a:ext>
            </a:extLst>
          </p:cNvPr>
          <p:cNvSpPr txBox="1"/>
          <p:nvPr/>
        </p:nvSpPr>
        <p:spPr>
          <a:xfrm>
            <a:off x="1371120" y="3652225"/>
            <a:ext cx="4550139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178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DB6AD5-4EE5-F882-0A30-75F91BE0A0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29</a:t>
            </a:fld>
            <a:endParaRPr lang="fa-IR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A1562B9-1E20-4CA7-6397-C6DF512021F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" r="2615"/>
          <a:stretch>
            <a:fillRect/>
          </a:stretch>
        </p:blipFill>
        <p:spPr>
          <a:xfrm>
            <a:off x="1636713" y="1098550"/>
            <a:ext cx="2803525" cy="1971675"/>
          </a:xfr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4DE88FBC-34AD-B4F5-BB38-0A6B4139A3D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" r="2603"/>
          <a:stretch>
            <a:fillRect/>
          </a:stretch>
        </p:blipFill>
        <p:spPr>
          <a:xfrm>
            <a:off x="4856163" y="1098550"/>
            <a:ext cx="2803525" cy="1971675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9AFAAC1-4498-EF81-74EE-6959BB888EC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7" r="8437"/>
          <a:stretch>
            <a:fillRect/>
          </a:stretch>
        </p:blipFill>
        <p:spPr>
          <a:xfrm>
            <a:off x="8075613" y="1098550"/>
            <a:ext cx="2803525" cy="1971675"/>
          </a:xfr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E3B3BB31-03AA-DEF2-7559-90CED45A361A}"/>
              </a:ext>
            </a:extLst>
          </p:cNvPr>
          <p:cNvGrpSpPr/>
          <p:nvPr/>
        </p:nvGrpSpPr>
        <p:grpSpPr>
          <a:xfrm>
            <a:off x="1636197" y="3131921"/>
            <a:ext cx="2878285" cy="349295"/>
            <a:chOff x="1636197" y="3131921"/>
            <a:chExt cx="2878285" cy="349295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B7D6A0B-66D4-FC88-74E4-62FE77C83745}"/>
                </a:ext>
              </a:extLst>
            </p:cNvPr>
            <p:cNvSpPr/>
            <p:nvPr/>
          </p:nvSpPr>
          <p:spPr>
            <a:xfrm flipV="1">
              <a:off x="1636197" y="3131921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031E132-7985-E7C2-D21E-F6737EA0AAF2}"/>
                </a:ext>
              </a:extLst>
            </p:cNvPr>
            <p:cNvSpPr txBox="1"/>
            <p:nvPr/>
          </p:nvSpPr>
          <p:spPr>
            <a:xfrm>
              <a:off x="1710589" y="3134190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85D2E00-D1C3-44B3-3BB5-E1704D816936}"/>
              </a:ext>
            </a:extLst>
          </p:cNvPr>
          <p:cNvGrpSpPr/>
          <p:nvPr/>
        </p:nvGrpSpPr>
        <p:grpSpPr>
          <a:xfrm>
            <a:off x="4855751" y="3131920"/>
            <a:ext cx="2936511" cy="349295"/>
            <a:chOff x="4855751" y="3131920"/>
            <a:chExt cx="2936511" cy="34929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77834768-404B-9A3F-F9E1-BE4022C72B79}"/>
                </a:ext>
              </a:extLst>
            </p:cNvPr>
            <p:cNvSpPr/>
            <p:nvPr/>
          </p:nvSpPr>
          <p:spPr>
            <a:xfrm flipV="1">
              <a:off x="4855751" y="3131920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5924670-7802-E7F6-1A1F-9942FFBC65FE}"/>
                </a:ext>
              </a:extLst>
            </p:cNvPr>
            <p:cNvSpPr txBox="1"/>
            <p:nvPr/>
          </p:nvSpPr>
          <p:spPr>
            <a:xfrm>
              <a:off x="4988369" y="3141068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47D79C7-1988-F14E-F6ED-2A4AF0414633}"/>
              </a:ext>
            </a:extLst>
          </p:cNvPr>
          <p:cNvGrpSpPr/>
          <p:nvPr/>
        </p:nvGrpSpPr>
        <p:grpSpPr>
          <a:xfrm>
            <a:off x="8075304" y="3134190"/>
            <a:ext cx="2906848" cy="350803"/>
            <a:chOff x="8075304" y="3134190"/>
            <a:chExt cx="2906848" cy="35080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A159AFF-CE70-EB2F-5B90-221D50575693}"/>
                </a:ext>
              </a:extLst>
            </p:cNvPr>
            <p:cNvSpPr/>
            <p:nvPr/>
          </p:nvSpPr>
          <p:spPr>
            <a:xfrm flipV="1">
              <a:off x="8075304" y="3135698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5D10897-1C42-74FA-4F25-53DABF047252}"/>
                </a:ext>
              </a:extLst>
            </p:cNvPr>
            <p:cNvSpPr txBox="1"/>
            <p:nvPr/>
          </p:nvSpPr>
          <p:spPr>
            <a:xfrm>
              <a:off x="8178259" y="3134190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8166CB8-6FD7-B638-89A7-C3200D7E6E67}"/>
              </a:ext>
            </a:extLst>
          </p:cNvPr>
          <p:cNvSpPr txBox="1"/>
          <p:nvPr/>
        </p:nvSpPr>
        <p:spPr>
          <a:xfrm>
            <a:off x="1371121" y="3645610"/>
            <a:ext cx="3068970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AE44A8-8837-8B17-568C-E8E831185CE2}"/>
              </a:ext>
            </a:extLst>
          </p:cNvPr>
          <p:cNvSpPr txBox="1"/>
          <p:nvPr/>
        </p:nvSpPr>
        <p:spPr>
          <a:xfrm>
            <a:off x="4590644" y="3645610"/>
            <a:ext cx="3068970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36A459-C032-51A6-900D-95C46B202E72}"/>
              </a:ext>
            </a:extLst>
          </p:cNvPr>
          <p:cNvSpPr txBox="1"/>
          <p:nvPr/>
        </p:nvSpPr>
        <p:spPr>
          <a:xfrm>
            <a:off x="7810168" y="3645610"/>
            <a:ext cx="3068970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5390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B0E1D9-4F29-9DB1-C5C3-DD61A52A8D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</a:t>
            </a:fld>
            <a:endParaRPr lang="fa-IR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EBD2918-0280-4CB3-8409-DE745923E85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" r="94"/>
          <a:stretch>
            <a:fillRect/>
          </a:stretch>
        </p:blipFill>
        <p:spPr>
          <a:xfrm>
            <a:off x="8464685" y="1091634"/>
            <a:ext cx="2494317" cy="2494317"/>
          </a:xfrm>
          <a:ln w="76200">
            <a:solidFill>
              <a:srgbClr val="D2EEFC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D5E470-0D89-0A00-0C5A-7D466BE48DF5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D0E2FF9-A3ED-F4DE-4A94-FFA02643EBE0}"/>
              </a:ext>
            </a:extLst>
          </p:cNvPr>
          <p:cNvSpPr txBox="1"/>
          <p:nvPr/>
        </p:nvSpPr>
        <p:spPr>
          <a:xfrm>
            <a:off x="8123189" y="3865481"/>
            <a:ext cx="3177308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دکتر جعفر پرج - شهردار فیروزکوه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728EFEB-9C57-3E70-995C-07FEE75C720B}"/>
              </a:ext>
            </a:extLst>
          </p:cNvPr>
          <p:cNvCxnSpPr>
            <a:cxnSpLocks/>
          </p:cNvCxnSpPr>
          <p:nvPr/>
        </p:nvCxnSpPr>
        <p:spPr>
          <a:xfrm flipH="1">
            <a:off x="8798998" y="4304145"/>
            <a:ext cx="18657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152C4CC-948A-7054-64E5-32CB5979343B}"/>
              </a:ext>
            </a:extLst>
          </p:cNvPr>
          <p:cNvCxnSpPr>
            <a:cxnSpLocks/>
          </p:cNvCxnSpPr>
          <p:nvPr/>
        </p:nvCxnSpPr>
        <p:spPr>
          <a:xfrm flipH="1">
            <a:off x="8798998" y="5361709"/>
            <a:ext cx="18657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EDD8C69-B117-371D-E2CA-F5825D8395B2}"/>
              </a:ext>
            </a:extLst>
          </p:cNvPr>
          <p:cNvSpPr txBox="1"/>
          <p:nvPr/>
        </p:nvSpPr>
        <p:spPr>
          <a:xfrm>
            <a:off x="8123189" y="4375184"/>
            <a:ext cx="3177308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20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آرزویم برای همه شهروندان عزیز فیروزکوهی، زندگی در شهری اخلاق مدار، زیبا، ایمن، شاد، آباد و توسعه یافته است</a:t>
            </a:r>
            <a:r>
              <a:rPr lang="fa-IR" sz="1200" dirty="0">
                <a:solidFill>
                  <a:srgbClr val="25418F"/>
                </a:solidFill>
                <a:latin typeface="Ray-Bold"/>
                <a:cs typeface="Shabnam" panose="020B0603030804020204" pitchFamily="34" charset="-78"/>
              </a:rPr>
              <a:t>.</a:t>
            </a:r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87BF579-EF15-6074-108C-F463E8FA28C5}"/>
              </a:ext>
            </a:extLst>
          </p:cNvPr>
          <p:cNvGrpSpPr/>
          <p:nvPr/>
        </p:nvGrpSpPr>
        <p:grpSpPr>
          <a:xfrm>
            <a:off x="1159106" y="940247"/>
            <a:ext cx="6585774" cy="4778231"/>
            <a:chOff x="1159106" y="940247"/>
            <a:chExt cx="6585774" cy="4778231"/>
          </a:xfrm>
        </p:grpSpPr>
        <p:sp>
          <p:nvSpPr>
            <p:cNvPr id="25" name="Rectangle: Single Corner Rounded 24">
              <a:extLst>
                <a:ext uri="{FF2B5EF4-FFF2-40B4-BE49-F238E27FC236}">
                  <a16:creationId xmlns:a16="http://schemas.microsoft.com/office/drawing/2014/main" id="{6DFC0B63-BA64-E968-4E7D-9A252EB107CC}"/>
                </a:ext>
              </a:extLst>
            </p:cNvPr>
            <p:cNvSpPr/>
            <p:nvPr/>
          </p:nvSpPr>
          <p:spPr>
            <a:xfrm flipH="1">
              <a:off x="1159106" y="980226"/>
              <a:ext cx="6585774" cy="4738252"/>
            </a:xfrm>
            <a:prstGeom prst="round1Rect">
              <a:avLst>
                <a:gd name="adj" fmla="val 731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01C3262-15ED-5D4B-B5E7-C0BB139DB24D}"/>
                </a:ext>
              </a:extLst>
            </p:cNvPr>
            <p:cNvSpPr txBox="1"/>
            <p:nvPr/>
          </p:nvSpPr>
          <p:spPr>
            <a:xfrm>
              <a:off x="1214526" y="940247"/>
              <a:ext cx="6511881" cy="4778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بسم الله الرحمن الرحیم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سام و درود میفرستم به روح بلند و ملکوتی امام راحل (ره) و شهدای 8 سال دفاع مقدس بویژه شهدای این شهر و شهرستان و شهدای مدافع حرم.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قبل از هر سخنی خداوند مهربان را شاکریم به واسطه اعتماد اعضای محترم شورای اسامی شهر دوره های چهارم و پنجم و سایر مسئولین شهرستان و استان، افتخار خدمت و خدمتگزاری را نصیب اینجانب نموده و علیرغم وجود مشکلات، محدودیت ها و نارسایی ها، تمام سعی و تلاش خود و مجموعه زحمتکش شهرداری را معطوف به خدمت و خدمت رسانی نموده و هر آنچه در توان و بضاعتم بود سعی نمودم در جهت تأمین رفاه و آسایش همشهریان خوب و بشا صفای فیروزکوهی به کار ببندم.</a:t>
              </a: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Shabnam" panose="020B0603030804020204" pitchFamily="34" charset="-78"/>
                  <a:cs typeface="Shabnam" panose="020B0603030804020204" pitchFamily="34" charset="-78"/>
                </a:rPr>
                <a:t>همگان استحضار دارند شهرداری موسسه ای است عمومی و غیردولتی که به موجب قانون در شهرها تشكیل شده و شخصیت حقوقی مستقلی دارد.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2284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1C0A51-2CC5-2576-45C8-B57EFC031A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30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26D7D0-DC45-F191-2C90-29453732CD6F}"/>
              </a:ext>
            </a:extLst>
          </p:cNvPr>
          <p:cNvGrpSpPr/>
          <p:nvPr/>
        </p:nvGrpSpPr>
        <p:grpSpPr>
          <a:xfrm>
            <a:off x="4084339" y="1416131"/>
            <a:ext cx="4023322" cy="4025738"/>
            <a:chOff x="3479006" y="1109663"/>
            <a:chExt cx="5286375" cy="5289550"/>
          </a:xfrm>
        </p:grpSpPr>
        <p:sp>
          <p:nvSpPr>
            <p:cNvPr id="4" name="Freeform 31">
              <a:extLst>
                <a:ext uri="{FF2B5EF4-FFF2-40B4-BE49-F238E27FC236}">
                  <a16:creationId xmlns:a16="http://schemas.microsoft.com/office/drawing/2014/main" id="{A387D38C-F2C5-D6B3-FE0A-72EB620DD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4694" y="1695450"/>
              <a:ext cx="1085850" cy="1095375"/>
            </a:xfrm>
            <a:custGeom>
              <a:avLst/>
              <a:gdLst/>
              <a:ahLst/>
              <a:cxnLst>
                <a:cxn ang="0">
                  <a:pos x="291" y="221"/>
                </a:cxn>
                <a:cxn ang="0">
                  <a:pos x="289" y="284"/>
                </a:cxn>
                <a:cxn ang="0">
                  <a:pos x="288" y="293"/>
                </a:cxn>
                <a:cxn ang="0">
                  <a:pos x="282" y="288"/>
                </a:cxn>
                <a:cxn ang="0">
                  <a:pos x="228" y="255"/>
                </a:cxn>
                <a:cxn ang="0">
                  <a:pos x="256" y="240"/>
                </a:cxn>
                <a:cxn ang="0">
                  <a:pos x="0" y="7"/>
                </a:cxn>
                <a:cxn ang="0">
                  <a:pos x="4" y="0"/>
                </a:cxn>
                <a:cxn ang="0">
                  <a:pos x="263" y="236"/>
                </a:cxn>
                <a:cxn ang="0">
                  <a:pos x="291" y="221"/>
                </a:cxn>
              </a:cxnLst>
              <a:rect l="0" t="0" r="r" b="b"/>
              <a:pathLst>
                <a:path w="291" h="293">
                  <a:moveTo>
                    <a:pt x="291" y="221"/>
                  </a:moveTo>
                  <a:cubicBezTo>
                    <a:pt x="289" y="284"/>
                    <a:pt x="289" y="284"/>
                    <a:pt x="289" y="284"/>
                  </a:cubicBezTo>
                  <a:cubicBezTo>
                    <a:pt x="288" y="293"/>
                    <a:pt x="288" y="293"/>
                    <a:pt x="288" y="293"/>
                  </a:cubicBezTo>
                  <a:cubicBezTo>
                    <a:pt x="282" y="288"/>
                    <a:pt x="282" y="288"/>
                    <a:pt x="282" y="288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56" y="240"/>
                    <a:pt x="256" y="240"/>
                    <a:pt x="256" y="240"/>
                  </a:cubicBezTo>
                  <a:cubicBezTo>
                    <a:pt x="195" y="140"/>
                    <a:pt x="106" y="58"/>
                    <a:pt x="0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11" y="52"/>
                    <a:pt x="201" y="134"/>
                    <a:pt x="263" y="236"/>
                  </a:cubicBezTo>
                  <a:lnTo>
                    <a:pt x="291" y="22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5" name="Freeform 32">
              <a:extLst>
                <a:ext uri="{FF2B5EF4-FFF2-40B4-BE49-F238E27FC236}">
                  <a16:creationId xmlns:a16="http://schemas.microsoft.com/office/drawing/2014/main" id="{380581E9-4154-B242-FA50-F9B7F96C6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0506" y="4706938"/>
              <a:ext cx="1082675" cy="1093787"/>
            </a:xfrm>
            <a:custGeom>
              <a:avLst/>
              <a:gdLst/>
              <a:ahLst/>
              <a:cxnLst>
                <a:cxn ang="0">
                  <a:pos x="290" y="286"/>
                </a:cxn>
                <a:cxn ang="0">
                  <a:pos x="287" y="293"/>
                </a:cxn>
                <a:cxn ang="0">
                  <a:pos x="28" y="57"/>
                </a:cxn>
                <a:cxn ang="0">
                  <a:pos x="0" y="72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2" y="0"/>
                </a:cxn>
                <a:cxn ang="0">
                  <a:pos x="8" y="4"/>
                </a:cxn>
                <a:cxn ang="0">
                  <a:pos x="63" y="38"/>
                </a:cxn>
                <a:cxn ang="0">
                  <a:pos x="35" y="53"/>
                </a:cxn>
                <a:cxn ang="0">
                  <a:pos x="290" y="286"/>
                </a:cxn>
              </a:cxnLst>
              <a:rect l="0" t="0" r="r" b="b"/>
              <a:pathLst>
                <a:path w="290" h="293">
                  <a:moveTo>
                    <a:pt x="290" y="286"/>
                  </a:moveTo>
                  <a:cubicBezTo>
                    <a:pt x="287" y="293"/>
                    <a:pt x="287" y="293"/>
                    <a:pt x="287" y="293"/>
                  </a:cubicBezTo>
                  <a:cubicBezTo>
                    <a:pt x="179" y="241"/>
                    <a:pt x="89" y="159"/>
                    <a:pt x="28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96" y="153"/>
                    <a:pt x="184" y="235"/>
                    <a:pt x="290" y="28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6" name="Freeform 33">
              <a:extLst>
                <a:ext uri="{FF2B5EF4-FFF2-40B4-BE49-F238E27FC236}">
                  <a16:creationId xmlns:a16="http://schemas.microsoft.com/office/drawing/2014/main" id="{CD2CCB97-CFA9-90DD-B2B5-BF50733C4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3581" y="4718050"/>
              <a:ext cx="1093788" cy="1085850"/>
            </a:xfrm>
            <a:custGeom>
              <a:avLst/>
              <a:gdLst/>
              <a:ahLst/>
              <a:cxnLst>
                <a:cxn ang="0">
                  <a:pos x="57" y="263"/>
                </a:cxn>
                <a:cxn ang="0">
                  <a:pos x="72" y="291"/>
                </a:cxn>
                <a:cxn ang="0">
                  <a:pos x="9" y="289"/>
                </a:cxn>
                <a:cxn ang="0">
                  <a:pos x="0" y="288"/>
                </a:cxn>
                <a:cxn ang="0">
                  <a:pos x="4" y="282"/>
                </a:cxn>
                <a:cxn ang="0">
                  <a:pos x="38" y="228"/>
                </a:cxn>
                <a:cxn ang="0">
                  <a:pos x="53" y="256"/>
                </a:cxn>
                <a:cxn ang="0">
                  <a:pos x="285" y="0"/>
                </a:cxn>
                <a:cxn ang="0">
                  <a:pos x="293" y="4"/>
                </a:cxn>
                <a:cxn ang="0">
                  <a:pos x="57" y="263"/>
                </a:cxn>
              </a:cxnLst>
              <a:rect l="0" t="0" r="r" b="b"/>
              <a:pathLst>
                <a:path w="293" h="291">
                  <a:moveTo>
                    <a:pt x="57" y="263"/>
                  </a:moveTo>
                  <a:cubicBezTo>
                    <a:pt x="72" y="291"/>
                    <a:pt x="72" y="291"/>
                    <a:pt x="72" y="291"/>
                  </a:cubicBezTo>
                  <a:cubicBezTo>
                    <a:pt x="9" y="289"/>
                    <a:pt x="9" y="289"/>
                    <a:pt x="9" y="289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38" y="228"/>
                    <a:pt x="38" y="228"/>
                    <a:pt x="38" y="228"/>
                  </a:cubicBezTo>
                  <a:cubicBezTo>
                    <a:pt x="53" y="256"/>
                    <a:pt x="53" y="256"/>
                    <a:pt x="53" y="256"/>
                  </a:cubicBezTo>
                  <a:cubicBezTo>
                    <a:pt x="153" y="195"/>
                    <a:pt x="234" y="106"/>
                    <a:pt x="285" y="0"/>
                  </a:cubicBezTo>
                  <a:cubicBezTo>
                    <a:pt x="293" y="4"/>
                    <a:pt x="293" y="4"/>
                    <a:pt x="293" y="4"/>
                  </a:cubicBezTo>
                  <a:cubicBezTo>
                    <a:pt x="241" y="111"/>
                    <a:pt x="158" y="201"/>
                    <a:pt x="57" y="26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7" name="Freeform 34">
              <a:extLst>
                <a:ext uri="{FF2B5EF4-FFF2-40B4-BE49-F238E27FC236}">
                  <a16:creationId xmlns:a16="http://schemas.microsoft.com/office/drawing/2014/main" id="{4332F72B-C3F0-490E-536B-4D09B5C5E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3681" y="1692275"/>
              <a:ext cx="1093788" cy="1082675"/>
            </a:xfrm>
            <a:custGeom>
              <a:avLst/>
              <a:gdLst/>
              <a:ahLst/>
              <a:cxnLst>
                <a:cxn ang="0">
                  <a:pos x="293" y="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55" y="63"/>
                </a:cxn>
                <a:cxn ang="0">
                  <a:pos x="240" y="35"/>
                </a:cxn>
                <a:cxn ang="0">
                  <a:pos x="7" y="290"/>
                </a:cxn>
                <a:cxn ang="0">
                  <a:pos x="0" y="287"/>
                </a:cxn>
                <a:cxn ang="0">
                  <a:pos x="236" y="28"/>
                </a:cxn>
                <a:cxn ang="0">
                  <a:pos x="221" y="0"/>
                </a:cxn>
                <a:cxn ang="0">
                  <a:pos x="284" y="2"/>
                </a:cxn>
                <a:cxn ang="0">
                  <a:pos x="293" y="2"/>
                </a:cxn>
              </a:cxnLst>
              <a:rect l="0" t="0" r="r" b="b"/>
              <a:pathLst>
                <a:path w="293" h="290">
                  <a:moveTo>
                    <a:pt x="293" y="2"/>
                  </a:moveTo>
                  <a:cubicBezTo>
                    <a:pt x="289" y="9"/>
                    <a:pt x="289" y="9"/>
                    <a:pt x="289" y="9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139" y="96"/>
                    <a:pt x="58" y="184"/>
                    <a:pt x="7" y="290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52" y="179"/>
                    <a:pt x="134" y="89"/>
                    <a:pt x="236" y="28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84" y="2"/>
                    <a:pt x="284" y="2"/>
                    <a:pt x="284" y="2"/>
                  </a:cubicBezTo>
                  <a:lnTo>
                    <a:pt x="293" y="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8" name="Rectangle 27">
              <a:extLst>
                <a:ext uri="{FF2B5EF4-FFF2-40B4-BE49-F238E27FC236}">
                  <a16:creationId xmlns:a16="http://schemas.microsoft.com/office/drawing/2014/main" id="{22ECBECD-0D2B-2171-04E0-228E58373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006" y="3067050"/>
              <a:ext cx="1373188" cy="1374775"/>
            </a:xfrm>
            <a:prstGeom prst="rect">
              <a:avLst/>
            </a:prstGeom>
            <a:solidFill>
              <a:srgbClr val="CE926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9" name="Rectangle 28">
              <a:extLst>
                <a:ext uri="{FF2B5EF4-FFF2-40B4-BE49-F238E27FC236}">
                  <a16:creationId xmlns:a16="http://schemas.microsoft.com/office/drawing/2014/main" id="{866C94E8-B1F6-FB8E-38B5-32D337297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2194" y="3067050"/>
              <a:ext cx="1373187" cy="1374775"/>
            </a:xfrm>
            <a:prstGeom prst="rect">
              <a:avLst/>
            </a:prstGeom>
            <a:solidFill>
              <a:srgbClr val="DDBB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10" name="Rectangle 30">
              <a:extLst>
                <a:ext uri="{FF2B5EF4-FFF2-40B4-BE49-F238E27FC236}">
                  <a16:creationId xmlns:a16="http://schemas.microsoft.com/office/drawing/2014/main" id="{BA6D204E-CC89-2850-6445-518E25B5A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4806" y="5024438"/>
              <a:ext cx="1374775" cy="1374775"/>
            </a:xfrm>
            <a:prstGeom prst="rect">
              <a:avLst/>
            </a:prstGeom>
            <a:solidFill>
              <a:srgbClr val="0083A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sp>
          <p:nvSpPr>
            <p:cNvPr id="11" name="Rectangle 30">
              <a:extLst>
                <a:ext uri="{FF2B5EF4-FFF2-40B4-BE49-F238E27FC236}">
                  <a16:creationId xmlns:a16="http://schemas.microsoft.com/office/drawing/2014/main" id="{5086390F-1892-6532-98BD-06A9D43F3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9406" y="1109663"/>
              <a:ext cx="1373188" cy="1374775"/>
            </a:xfrm>
            <a:prstGeom prst="rect">
              <a:avLst/>
            </a:prstGeom>
            <a:solidFill>
              <a:srgbClr val="00AEE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82124" tIns="41061" rIns="82124" bIns="41061" anchor="ctr"/>
            <a:lstStyle/>
            <a:p>
              <a:pPr algn="ctr" defTabSz="814388">
                <a:lnSpc>
                  <a:spcPct val="90000"/>
                </a:lnSpc>
                <a:defRPr/>
              </a:pPr>
              <a:endParaRPr lang="en-US" sz="2400" dirty="0">
                <a:latin typeface="Arial" charset="0"/>
              </a:endParaRPr>
            </a:p>
          </p:txBody>
        </p:sp>
        <p:pic>
          <p:nvPicPr>
            <p:cNvPr id="12" name="Graphic 11" descr="Bullseye with solid fill">
              <a:extLst>
                <a:ext uri="{FF2B5EF4-FFF2-40B4-BE49-F238E27FC236}">
                  <a16:creationId xmlns:a16="http://schemas.microsoft.com/office/drawing/2014/main" id="{3FC4230B-4AAF-861A-9675-899724ABB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758892" y="1459943"/>
              <a:ext cx="674215" cy="674215"/>
            </a:xfrm>
            <a:prstGeom prst="rect">
              <a:avLst/>
            </a:prstGeom>
            <a:effectLst/>
          </p:spPr>
        </p:pic>
        <p:pic>
          <p:nvPicPr>
            <p:cNvPr id="13" name="Graphic 12" descr="Gears with solid fill">
              <a:extLst>
                <a:ext uri="{FF2B5EF4-FFF2-40B4-BE49-F238E27FC236}">
                  <a16:creationId xmlns:a16="http://schemas.microsoft.com/office/drawing/2014/main" id="{2F2AD7BD-0291-A884-EB53-FA051570F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85086" y="5374718"/>
              <a:ext cx="674215" cy="674215"/>
            </a:xfrm>
            <a:prstGeom prst="rect">
              <a:avLst/>
            </a:prstGeom>
            <a:effectLst/>
          </p:spPr>
        </p:pic>
        <p:pic>
          <p:nvPicPr>
            <p:cNvPr id="14" name="Graphic 13" descr="Hourglass 30% with solid fill">
              <a:extLst>
                <a:ext uri="{FF2B5EF4-FFF2-40B4-BE49-F238E27FC236}">
                  <a16:creationId xmlns:a16="http://schemas.microsoft.com/office/drawing/2014/main" id="{73280C69-B6B7-1020-730E-AC39BF6D1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828493" y="3417330"/>
              <a:ext cx="674215" cy="674215"/>
            </a:xfrm>
            <a:prstGeom prst="rect">
              <a:avLst/>
            </a:prstGeom>
            <a:effectLst/>
          </p:spPr>
        </p:pic>
        <p:pic>
          <p:nvPicPr>
            <p:cNvPr id="15" name="Graphic 14" descr="Lightbulb with solid fill">
              <a:extLst>
                <a:ext uri="{FF2B5EF4-FFF2-40B4-BE49-F238E27FC236}">
                  <a16:creationId xmlns:a16="http://schemas.microsoft.com/office/drawing/2014/main" id="{CF4EA30B-E3B4-7011-E20E-4F9BE0534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741680" y="3417330"/>
              <a:ext cx="674215" cy="674215"/>
            </a:xfrm>
            <a:prstGeom prst="rect">
              <a:avLst/>
            </a:prstGeom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585F620-9326-69C7-7757-ABC2782BAEE8}"/>
              </a:ext>
            </a:extLst>
          </p:cNvPr>
          <p:cNvSpPr txBox="1"/>
          <p:nvPr/>
        </p:nvSpPr>
        <p:spPr>
          <a:xfrm>
            <a:off x="8065375" y="1277162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322384C-C9B4-3CE0-4A03-D5BDF2EDCBAA}"/>
              </a:ext>
            </a:extLst>
          </p:cNvPr>
          <p:cNvSpPr txBox="1"/>
          <p:nvPr/>
        </p:nvSpPr>
        <p:spPr>
          <a:xfrm>
            <a:off x="8065375" y="3702127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3A5E39-1809-EE04-3AFC-C00DEDA86649}"/>
              </a:ext>
            </a:extLst>
          </p:cNvPr>
          <p:cNvSpPr txBox="1"/>
          <p:nvPr/>
        </p:nvSpPr>
        <p:spPr>
          <a:xfrm>
            <a:off x="1130763" y="1368840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64290B-DB07-A87F-508A-307BC0E7CC21}"/>
              </a:ext>
            </a:extLst>
          </p:cNvPr>
          <p:cNvSpPr txBox="1"/>
          <p:nvPr/>
        </p:nvSpPr>
        <p:spPr>
          <a:xfrm>
            <a:off x="1130763" y="3793805"/>
            <a:ext cx="298958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6565B90-9977-4B4F-97DE-155772353041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6544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8B179C-AEC5-DD6C-A934-1ED246125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31</a:t>
            </a:fld>
            <a:endParaRPr lang="fa-IR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E1838450-A882-7576-90D0-949444FD8F6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6" r="11706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66009699-B64B-8F97-AE55-C7CEE57EAF2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2" r="11752"/>
          <a:stretch>
            <a:fillRect/>
          </a:stretch>
        </p:blipFill>
        <p:spPr/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ED62B3C-203B-AC1B-6490-5B971281AB57}"/>
              </a:ext>
            </a:extLst>
          </p:cNvPr>
          <p:cNvGrpSpPr/>
          <p:nvPr/>
        </p:nvGrpSpPr>
        <p:grpSpPr>
          <a:xfrm>
            <a:off x="5787403" y="3257453"/>
            <a:ext cx="2565177" cy="349295"/>
            <a:chOff x="5787403" y="3257453"/>
            <a:chExt cx="2565177" cy="349295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51CA164-C5F6-3616-1328-C8F829D260E8}"/>
                </a:ext>
              </a:extLst>
            </p:cNvPr>
            <p:cNvSpPr/>
            <p:nvPr/>
          </p:nvSpPr>
          <p:spPr>
            <a:xfrm flipV="1">
              <a:off x="5787403" y="3257453"/>
              <a:ext cx="2565177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9EADD77-C395-6548-2843-A58E0B55976C}"/>
                </a:ext>
              </a:extLst>
            </p:cNvPr>
            <p:cNvSpPr txBox="1"/>
            <p:nvPr/>
          </p:nvSpPr>
          <p:spPr>
            <a:xfrm>
              <a:off x="5861795" y="3259723"/>
              <a:ext cx="24907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A56030D-DF89-C87D-85EB-989D889C944B}"/>
              </a:ext>
            </a:extLst>
          </p:cNvPr>
          <p:cNvGrpSpPr/>
          <p:nvPr/>
        </p:nvGrpSpPr>
        <p:grpSpPr>
          <a:xfrm>
            <a:off x="8702265" y="3280230"/>
            <a:ext cx="2565176" cy="349295"/>
            <a:chOff x="8702265" y="3280230"/>
            <a:chExt cx="2565176" cy="34929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A3D2AAC-247A-CFB3-624C-59DB69FEDAF3}"/>
                </a:ext>
              </a:extLst>
            </p:cNvPr>
            <p:cNvSpPr/>
            <p:nvPr/>
          </p:nvSpPr>
          <p:spPr>
            <a:xfrm flipV="1">
              <a:off x="8702265" y="3280230"/>
              <a:ext cx="2565176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7C1B21F-83D8-57D4-5082-0F25A84CE893}"/>
                </a:ext>
              </a:extLst>
            </p:cNvPr>
            <p:cNvSpPr txBox="1"/>
            <p:nvPr/>
          </p:nvSpPr>
          <p:spPr>
            <a:xfrm>
              <a:off x="8776656" y="3282501"/>
              <a:ext cx="24907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33A9C7D-C93A-DD6B-52B3-097284C65B04}"/>
              </a:ext>
            </a:extLst>
          </p:cNvPr>
          <p:cNvGrpSpPr/>
          <p:nvPr/>
        </p:nvGrpSpPr>
        <p:grpSpPr>
          <a:xfrm>
            <a:off x="965648" y="3257453"/>
            <a:ext cx="4397679" cy="349295"/>
            <a:chOff x="965648" y="3257453"/>
            <a:chExt cx="4397679" cy="34929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88C271A-3D15-3BAE-073D-8D98F92037AA}"/>
                </a:ext>
              </a:extLst>
            </p:cNvPr>
            <p:cNvSpPr/>
            <p:nvPr/>
          </p:nvSpPr>
          <p:spPr>
            <a:xfrm flipV="1">
              <a:off x="965648" y="3257453"/>
              <a:ext cx="4397679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6AAF80F-6FEA-AF0B-0A6A-590402DB65BC}"/>
                </a:ext>
              </a:extLst>
            </p:cNvPr>
            <p:cNvSpPr txBox="1"/>
            <p:nvPr/>
          </p:nvSpPr>
          <p:spPr>
            <a:xfrm>
              <a:off x="1040041" y="3259723"/>
              <a:ext cx="43232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F7E5558-55B8-AE0E-C74D-F9BE1D05E3D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7" b="11687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BE2715-2E45-6B0E-5D10-D5FCD142503F}"/>
              </a:ext>
            </a:extLst>
          </p:cNvPr>
          <p:cNvSpPr txBox="1"/>
          <p:nvPr/>
        </p:nvSpPr>
        <p:spPr>
          <a:xfrm>
            <a:off x="8702262" y="3591547"/>
            <a:ext cx="2691477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136DB7-C955-6E7B-6E85-0C45C44B7381}"/>
              </a:ext>
            </a:extLst>
          </p:cNvPr>
          <p:cNvSpPr txBox="1"/>
          <p:nvPr/>
        </p:nvSpPr>
        <p:spPr>
          <a:xfrm>
            <a:off x="5724252" y="3606748"/>
            <a:ext cx="2691477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F9CE91-2EA9-3F6C-53C9-D5760EF4C904}"/>
              </a:ext>
            </a:extLst>
          </p:cNvPr>
          <p:cNvSpPr txBox="1"/>
          <p:nvPr/>
        </p:nvSpPr>
        <p:spPr>
          <a:xfrm>
            <a:off x="1040040" y="3629525"/>
            <a:ext cx="4397679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53373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D94386-35F4-F67A-9559-8295424CAF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32</a:t>
            </a:fld>
            <a:endParaRPr lang="fa-IR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52E0443-A10E-9757-E0A7-A11098F22D5F}"/>
              </a:ext>
            </a:extLst>
          </p:cNvPr>
          <p:cNvGrpSpPr/>
          <p:nvPr/>
        </p:nvGrpSpPr>
        <p:grpSpPr>
          <a:xfrm>
            <a:off x="1194990" y="1425034"/>
            <a:ext cx="9802019" cy="1885112"/>
            <a:chOff x="652621" y="1756833"/>
            <a:chExt cx="10771040" cy="207147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875FD75-4996-6A88-C32B-F961EDE32473}"/>
                </a:ext>
              </a:extLst>
            </p:cNvPr>
            <p:cNvGrpSpPr/>
            <p:nvPr/>
          </p:nvGrpSpPr>
          <p:grpSpPr>
            <a:xfrm>
              <a:off x="9836609" y="1756833"/>
              <a:ext cx="1587052" cy="2071473"/>
              <a:chOff x="7568042" y="1746421"/>
              <a:chExt cx="1205388" cy="1573312"/>
            </a:xfrm>
          </p:grpSpPr>
          <p:sp>
            <p:nvSpPr>
              <p:cNvPr id="4" name="Freeform 21">
                <a:extLst>
                  <a:ext uri="{FF2B5EF4-FFF2-40B4-BE49-F238E27FC236}">
                    <a16:creationId xmlns:a16="http://schemas.microsoft.com/office/drawing/2014/main" id="{314C8991-9BE2-9762-7D49-94A7D87C1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8042" y="1746421"/>
                <a:ext cx="894697" cy="464869"/>
              </a:xfrm>
              <a:custGeom>
                <a:avLst/>
                <a:gdLst>
                  <a:gd name="T0" fmla="*/ 718 w 766"/>
                  <a:gd name="T1" fmla="*/ 398 h 398"/>
                  <a:gd name="T2" fmla="*/ 47 w 766"/>
                  <a:gd name="T3" fmla="*/ 398 h 398"/>
                  <a:gd name="T4" fmla="*/ 47 w 766"/>
                  <a:gd name="T5" fmla="*/ 398 h 398"/>
                  <a:gd name="T6" fmla="*/ 37 w 766"/>
                  <a:gd name="T7" fmla="*/ 398 h 398"/>
                  <a:gd name="T8" fmla="*/ 28 w 766"/>
                  <a:gd name="T9" fmla="*/ 394 h 398"/>
                  <a:gd name="T10" fmla="*/ 20 w 766"/>
                  <a:gd name="T11" fmla="*/ 390 h 398"/>
                  <a:gd name="T12" fmla="*/ 12 w 766"/>
                  <a:gd name="T13" fmla="*/ 384 h 398"/>
                  <a:gd name="T14" fmla="*/ 7 w 766"/>
                  <a:gd name="T15" fmla="*/ 378 h 398"/>
                  <a:gd name="T16" fmla="*/ 3 w 766"/>
                  <a:gd name="T17" fmla="*/ 370 h 398"/>
                  <a:gd name="T18" fmla="*/ 0 w 766"/>
                  <a:gd name="T19" fmla="*/ 361 h 398"/>
                  <a:gd name="T20" fmla="*/ 0 w 766"/>
                  <a:gd name="T21" fmla="*/ 351 h 398"/>
                  <a:gd name="T22" fmla="*/ 0 w 766"/>
                  <a:gd name="T23" fmla="*/ 76 h 398"/>
                  <a:gd name="T24" fmla="*/ 0 w 766"/>
                  <a:gd name="T25" fmla="*/ 76 h 398"/>
                  <a:gd name="T26" fmla="*/ 0 w 766"/>
                  <a:gd name="T27" fmla="*/ 68 h 398"/>
                  <a:gd name="T28" fmla="*/ 1 w 766"/>
                  <a:gd name="T29" fmla="*/ 61 h 398"/>
                  <a:gd name="T30" fmla="*/ 5 w 766"/>
                  <a:gd name="T31" fmla="*/ 46 h 398"/>
                  <a:gd name="T32" fmla="*/ 12 w 766"/>
                  <a:gd name="T33" fmla="*/ 34 h 398"/>
                  <a:gd name="T34" fmla="*/ 21 w 766"/>
                  <a:gd name="T35" fmla="*/ 23 h 398"/>
                  <a:gd name="T36" fmla="*/ 32 w 766"/>
                  <a:gd name="T37" fmla="*/ 13 h 398"/>
                  <a:gd name="T38" fmla="*/ 45 w 766"/>
                  <a:gd name="T39" fmla="*/ 6 h 398"/>
                  <a:gd name="T40" fmla="*/ 59 w 766"/>
                  <a:gd name="T41" fmla="*/ 3 h 398"/>
                  <a:gd name="T42" fmla="*/ 67 w 766"/>
                  <a:gd name="T43" fmla="*/ 1 h 398"/>
                  <a:gd name="T44" fmla="*/ 74 w 766"/>
                  <a:gd name="T45" fmla="*/ 0 h 398"/>
                  <a:gd name="T46" fmla="*/ 718 w 766"/>
                  <a:gd name="T47" fmla="*/ 0 h 398"/>
                  <a:gd name="T48" fmla="*/ 718 w 766"/>
                  <a:gd name="T49" fmla="*/ 0 h 398"/>
                  <a:gd name="T50" fmla="*/ 729 w 766"/>
                  <a:gd name="T51" fmla="*/ 1 h 398"/>
                  <a:gd name="T52" fmla="*/ 738 w 766"/>
                  <a:gd name="T53" fmla="*/ 4 h 398"/>
                  <a:gd name="T54" fmla="*/ 746 w 766"/>
                  <a:gd name="T55" fmla="*/ 9 h 398"/>
                  <a:gd name="T56" fmla="*/ 752 w 766"/>
                  <a:gd name="T57" fmla="*/ 14 h 398"/>
                  <a:gd name="T58" fmla="*/ 758 w 766"/>
                  <a:gd name="T59" fmla="*/ 22 h 398"/>
                  <a:gd name="T60" fmla="*/ 762 w 766"/>
                  <a:gd name="T61" fmla="*/ 30 h 398"/>
                  <a:gd name="T62" fmla="*/ 766 w 766"/>
                  <a:gd name="T63" fmla="*/ 39 h 398"/>
                  <a:gd name="T64" fmla="*/ 766 w 766"/>
                  <a:gd name="T65" fmla="*/ 48 h 398"/>
                  <a:gd name="T66" fmla="*/ 766 w 766"/>
                  <a:gd name="T67" fmla="*/ 351 h 398"/>
                  <a:gd name="T68" fmla="*/ 766 w 766"/>
                  <a:gd name="T69" fmla="*/ 351 h 398"/>
                  <a:gd name="T70" fmla="*/ 766 w 766"/>
                  <a:gd name="T71" fmla="*/ 361 h 398"/>
                  <a:gd name="T72" fmla="*/ 762 w 766"/>
                  <a:gd name="T73" fmla="*/ 370 h 398"/>
                  <a:gd name="T74" fmla="*/ 758 w 766"/>
                  <a:gd name="T75" fmla="*/ 378 h 398"/>
                  <a:gd name="T76" fmla="*/ 752 w 766"/>
                  <a:gd name="T77" fmla="*/ 384 h 398"/>
                  <a:gd name="T78" fmla="*/ 746 w 766"/>
                  <a:gd name="T79" fmla="*/ 390 h 398"/>
                  <a:gd name="T80" fmla="*/ 738 w 766"/>
                  <a:gd name="T81" fmla="*/ 394 h 398"/>
                  <a:gd name="T82" fmla="*/ 729 w 766"/>
                  <a:gd name="T83" fmla="*/ 398 h 398"/>
                  <a:gd name="T84" fmla="*/ 718 w 766"/>
                  <a:gd name="T85" fmla="*/ 398 h 398"/>
                  <a:gd name="T86" fmla="*/ 718 w 766"/>
                  <a:gd name="T87" fmla="*/ 39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6" h="398">
                    <a:moveTo>
                      <a:pt x="718" y="398"/>
                    </a:moveTo>
                    <a:lnTo>
                      <a:pt x="47" y="398"/>
                    </a:lnTo>
                    <a:lnTo>
                      <a:pt x="47" y="398"/>
                    </a:lnTo>
                    <a:lnTo>
                      <a:pt x="37" y="398"/>
                    </a:lnTo>
                    <a:lnTo>
                      <a:pt x="28" y="394"/>
                    </a:lnTo>
                    <a:lnTo>
                      <a:pt x="20" y="390"/>
                    </a:lnTo>
                    <a:lnTo>
                      <a:pt x="12" y="384"/>
                    </a:lnTo>
                    <a:lnTo>
                      <a:pt x="7" y="378"/>
                    </a:lnTo>
                    <a:lnTo>
                      <a:pt x="3" y="370"/>
                    </a:lnTo>
                    <a:lnTo>
                      <a:pt x="0" y="361"/>
                    </a:lnTo>
                    <a:lnTo>
                      <a:pt x="0" y="351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68"/>
                    </a:lnTo>
                    <a:lnTo>
                      <a:pt x="1" y="61"/>
                    </a:lnTo>
                    <a:lnTo>
                      <a:pt x="5" y="46"/>
                    </a:lnTo>
                    <a:lnTo>
                      <a:pt x="12" y="34"/>
                    </a:lnTo>
                    <a:lnTo>
                      <a:pt x="21" y="23"/>
                    </a:lnTo>
                    <a:lnTo>
                      <a:pt x="32" y="13"/>
                    </a:lnTo>
                    <a:lnTo>
                      <a:pt x="45" y="6"/>
                    </a:lnTo>
                    <a:lnTo>
                      <a:pt x="59" y="3"/>
                    </a:lnTo>
                    <a:lnTo>
                      <a:pt x="67" y="1"/>
                    </a:lnTo>
                    <a:lnTo>
                      <a:pt x="74" y="0"/>
                    </a:lnTo>
                    <a:lnTo>
                      <a:pt x="718" y="0"/>
                    </a:lnTo>
                    <a:lnTo>
                      <a:pt x="718" y="0"/>
                    </a:lnTo>
                    <a:lnTo>
                      <a:pt x="729" y="1"/>
                    </a:lnTo>
                    <a:lnTo>
                      <a:pt x="738" y="4"/>
                    </a:lnTo>
                    <a:lnTo>
                      <a:pt x="746" y="9"/>
                    </a:lnTo>
                    <a:lnTo>
                      <a:pt x="752" y="14"/>
                    </a:lnTo>
                    <a:lnTo>
                      <a:pt x="758" y="22"/>
                    </a:lnTo>
                    <a:lnTo>
                      <a:pt x="762" y="30"/>
                    </a:lnTo>
                    <a:lnTo>
                      <a:pt x="766" y="39"/>
                    </a:lnTo>
                    <a:lnTo>
                      <a:pt x="766" y="48"/>
                    </a:lnTo>
                    <a:lnTo>
                      <a:pt x="766" y="351"/>
                    </a:lnTo>
                    <a:lnTo>
                      <a:pt x="766" y="351"/>
                    </a:lnTo>
                    <a:lnTo>
                      <a:pt x="766" y="361"/>
                    </a:lnTo>
                    <a:lnTo>
                      <a:pt x="762" y="370"/>
                    </a:lnTo>
                    <a:lnTo>
                      <a:pt x="758" y="378"/>
                    </a:lnTo>
                    <a:lnTo>
                      <a:pt x="752" y="384"/>
                    </a:lnTo>
                    <a:lnTo>
                      <a:pt x="746" y="390"/>
                    </a:lnTo>
                    <a:lnTo>
                      <a:pt x="738" y="394"/>
                    </a:lnTo>
                    <a:lnTo>
                      <a:pt x="729" y="398"/>
                    </a:lnTo>
                    <a:lnTo>
                      <a:pt x="718" y="398"/>
                    </a:lnTo>
                    <a:lnTo>
                      <a:pt x="718" y="3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5" name="Freeform 22">
                <a:extLst>
                  <a:ext uri="{FF2B5EF4-FFF2-40B4-BE49-F238E27FC236}">
                    <a16:creationId xmlns:a16="http://schemas.microsoft.com/office/drawing/2014/main" id="{C79C4860-6C35-BB63-3E22-1CC1C8F01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6397" y="2512637"/>
                <a:ext cx="897033" cy="464869"/>
              </a:xfrm>
              <a:custGeom>
                <a:avLst/>
                <a:gdLst>
                  <a:gd name="T0" fmla="*/ 47 w 768"/>
                  <a:gd name="T1" fmla="*/ 0 h 398"/>
                  <a:gd name="T2" fmla="*/ 720 w 768"/>
                  <a:gd name="T3" fmla="*/ 0 h 398"/>
                  <a:gd name="T4" fmla="*/ 720 w 768"/>
                  <a:gd name="T5" fmla="*/ 0 h 398"/>
                  <a:gd name="T6" fmla="*/ 729 w 768"/>
                  <a:gd name="T7" fmla="*/ 1 h 398"/>
                  <a:gd name="T8" fmla="*/ 738 w 768"/>
                  <a:gd name="T9" fmla="*/ 4 h 398"/>
                  <a:gd name="T10" fmla="*/ 746 w 768"/>
                  <a:gd name="T11" fmla="*/ 8 h 398"/>
                  <a:gd name="T12" fmla="*/ 753 w 768"/>
                  <a:gd name="T13" fmla="*/ 14 h 398"/>
                  <a:gd name="T14" fmla="*/ 759 w 768"/>
                  <a:gd name="T15" fmla="*/ 21 h 398"/>
                  <a:gd name="T16" fmla="*/ 764 w 768"/>
                  <a:gd name="T17" fmla="*/ 28 h 398"/>
                  <a:gd name="T18" fmla="*/ 766 w 768"/>
                  <a:gd name="T19" fmla="*/ 37 h 398"/>
                  <a:gd name="T20" fmla="*/ 768 w 768"/>
                  <a:gd name="T21" fmla="*/ 48 h 398"/>
                  <a:gd name="T22" fmla="*/ 768 w 768"/>
                  <a:gd name="T23" fmla="*/ 322 h 398"/>
                  <a:gd name="T24" fmla="*/ 768 w 768"/>
                  <a:gd name="T25" fmla="*/ 322 h 398"/>
                  <a:gd name="T26" fmla="*/ 766 w 768"/>
                  <a:gd name="T27" fmla="*/ 330 h 398"/>
                  <a:gd name="T28" fmla="*/ 765 w 768"/>
                  <a:gd name="T29" fmla="*/ 338 h 398"/>
                  <a:gd name="T30" fmla="*/ 761 w 768"/>
                  <a:gd name="T31" fmla="*/ 352 h 398"/>
                  <a:gd name="T32" fmla="*/ 755 w 768"/>
                  <a:gd name="T33" fmla="*/ 365 h 398"/>
                  <a:gd name="T34" fmla="*/ 744 w 768"/>
                  <a:gd name="T35" fmla="*/ 376 h 398"/>
                  <a:gd name="T36" fmla="*/ 734 w 768"/>
                  <a:gd name="T37" fmla="*/ 385 h 398"/>
                  <a:gd name="T38" fmla="*/ 721 w 768"/>
                  <a:gd name="T39" fmla="*/ 392 h 398"/>
                  <a:gd name="T40" fmla="*/ 707 w 768"/>
                  <a:gd name="T41" fmla="*/ 397 h 398"/>
                  <a:gd name="T42" fmla="*/ 699 w 768"/>
                  <a:gd name="T43" fmla="*/ 397 h 398"/>
                  <a:gd name="T44" fmla="*/ 692 w 768"/>
                  <a:gd name="T45" fmla="*/ 398 h 398"/>
                  <a:gd name="T46" fmla="*/ 47 w 768"/>
                  <a:gd name="T47" fmla="*/ 398 h 398"/>
                  <a:gd name="T48" fmla="*/ 47 w 768"/>
                  <a:gd name="T49" fmla="*/ 398 h 398"/>
                  <a:gd name="T50" fmla="*/ 38 w 768"/>
                  <a:gd name="T51" fmla="*/ 397 h 398"/>
                  <a:gd name="T52" fmla="*/ 29 w 768"/>
                  <a:gd name="T53" fmla="*/ 394 h 398"/>
                  <a:gd name="T54" fmla="*/ 20 w 768"/>
                  <a:gd name="T55" fmla="*/ 389 h 398"/>
                  <a:gd name="T56" fmla="*/ 14 w 768"/>
                  <a:gd name="T57" fmla="*/ 384 h 398"/>
                  <a:gd name="T58" fmla="*/ 7 w 768"/>
                  <a:gd name="T59" fmla="*/ 376 h 398"/>
                  <a:gd name="T60" fmla="*/ 4 w 768"/>
                  <a:gd name="T61" fmla="*/ 369 h 398"/>
                  <a:gd name="T62" fmla="*/ 1 w 768"/>
                  <a:gd name="T63" fmla="*/ 360 h 398"/>
                  <a:gd name="T64" fmla="*/ 0 w 768"/>
                  <a:gd name="T65" fmla="*/ 350 h 398"/>
                  <a:gd name="T66" fmla="*/ 0 w 768"/>
                  <a:gd name="T67" fmla="*/ 48 h 398"/>
                  <a:gd name="T68" fmla="*/ 0 w 768"/>
                  <a:gd name="T69" fmla="*/ 48 h 398"/>
                  <a:gd name="T70" fmla="*/ 1 w 768"/>
                  <a:gd name="T71" fmla="*/ 37 h 398"/>
                  <a:gd name="T72" fmla="*/ 4 w 768"/>
                  <a:gd name="T73" fmla="*/ 28 h 398"/>
                  <a:gd name="T74" fmla="*/ 7 w 768"/>
                  <a:gd name="T75" fmla="*/ 21 h 398"/>
                  <a:gd name="T76" fmla="*/ 14 w 768"/>
                  <a:gd name="T77" fmla="*/ 14 h 398"/>
                  <a:gd name="T78" fmla="*/ 20 w 768"/>
                  <a:gd name="T79" fmla="*/ 8 h 398"/>
                  <a:gd name="T80" fmla="*/ 29 w 768"/>
                  <a:gd name="T81" fmla="*/ 4 h 398"/>
                  <a:gd name="T82" fmla="*/ 38 w 768"/>
                  <a:gd name="T83" fmla="*/ 1 h 398"/>
                  <a:gd name="T84" fmla="*/ 47 w 768"/>
                  <a:gd name="T85" fmla="*/ 0 h 398"/>
                  <a:gd name="T86" fmla="*/ 47 w 768"/>
                  <a:gd name="T87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8" h="398">
                    <a:moveTo>
                      <a:pt x="47" y="0"/>
                    </a:moveTo>
                    <a:lnTo>
                      <a:pt x="720" y="0"/>
                    </a:lnTo>
                    <a:lnTo>
                      <a:pt x="720" y="0"/>
                    </a:lnTo>
                    <a:lnTo>
                      <a:pt x="729" y="1"/>
                    </a:lnTo>
                    <a:lnTo>
                      <a:pt x="738" y="4"/>
                    </a:lnTo>
                    <a:lnTo>
                      <a:pt x="746" y="8"/>
                    </a:lnTo>
                    <a:lnTo>
                      <a:pt x="753" y="14"/>
                    </a:lnTo>
                    <a:lnTo>
                      <a:pt x="759" y="21"/>
                    </a:lnTo>
                    <a:lnTo>
                      <a:pt x="764" y="28"/>
                    </a:lnTo>
                    <a:lnTo>
                      <a:pt x="766" y="37"/>
                    </a:lnTo>
                    <a:lnTo>
                      <a:pt x="768" y="48"/>
                    </a:lnTo>
                    <a:lnTo>
                      <a:pt x="768" y="322"/>
                    </a:lnTo>
                    <a:lnTo>
                      <a:pt x="768" y="322"/>
                    </a:lnTo>
                    <a:lnTo>
                      <a:pt x="766" y="330"/>
                    </a:lnTo>
                    <a:lnTo>
                      <a:pt x="765" y="338"/>
                    </a:lnTo>
                    <a:lnTo>
                      <a:pt x="761" y="352"/>
                    </a:lnTo>
                    <a:lnTo>
                      <a:pt x="755" y="365"/>
                    </a:lnTo>
                    <a:lnTo>
                      <a:pt x="744" y="376"/>
                    </a:lnTo>
                    <a:lnTo>
                      <a:pt x="734" y="385"/>
                    </a:lnTo>
                    <a:lnTo>
                      <a:pt x="721" y="392"/>
                    </a:lnTo>
                    <a:lnTo>
                      <a:pt x="707" y="397"/>
                    </a:lnTo>
                    <a:lnTo>
                      <a:pt x="699" y="397"/>
                    </a:lnTo>
                    <a:lnTo>
                      <a:pt x="692" y="398"/>
                    </a:lnTo>
                    <a:lnTo>
                      <a:pt x="47" y="398"/>
                    </a:lnTo>
                    <a:lnTo>
                      <a:pt x="47" y="398"/>
                    </a:lnTo>
                    <a:lnTo>
                      <a:pt x="38" y="397"/>
                    </a:lnTo>
                    <a:lnTo>
                      <a:pt x="29" y="394"/>
                    </a:lnTo>
                    <a:lnTo>
                      <a:pt x="20" y="389"/>
                    </a:lnTo>
                    <a:lnTo>
                      <a:pt x="14" y="384"/>
                    </a:lnTo>
                    <a:lnTo>
                      <a:pt x="7" y="376"/>
                    </a:lnTo>
                    <a:lnTo>
                      <a:pt x="4" y="369"/>
                    </a:lnTo>
                    <a:lnTo>
                      <a:pt x="1" y="360"/>
                    </a:lnTo>
                    <a:lnTo>
                      <a:pt x="0" y="35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" y="37"/>
                    </a:lnTo>
                    <a:lnTo>
                      <a:pt x="4" y="28"/>
                    </a:lnTo>
                    <a:lnTo>
                      <a:pt x="7" y="21"/>
                    </a:lnTo>
                    <a:lnTo>
                      <a:pt x="14" y="14"/>
                    </a:lnTo>
                    <a:lnTo>
                      <a:pt x="20" y="8"/>
                    </a:lnTo>
                    <a:lnTo>
                      <a:pt x="29" y="4"/>
                    </a:lnTo>
                    <a:lnTo>
                      <a:pt x="38" y="1"/>
                    </a:lnTo>
                    <a:lnTo>
                      <a:pt x="47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6" name="Freeform 23">
                <a:extLst>
                  <a:ext uri="{FF2B5EF4-FFF2-40B4-BE49-F238E27FC236}">
                    <a16:creationId xmlns:a16="http://schemas.microsoft.com/office/drawing/2014/main" id="{AFAB4652-9D1C-E838-F3B9-B064D7D80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2795" y="1835190"/>
                <a:ext cx="1053546" cy="1053546"/>
              </a:xfrm>
              <a:custGeom>
                <a:avLst/>
                <a:gdLst>
                  <a:gd name="T0" fmla="*/ 840 w 902"/>
                  <a:gd name="T1" fmla="*/ 902 h 902"/>
                  <a:gd name="T2" fmla="*/ 62 w 902"/>
                  <a:gd name="T3" fmla="*/ 902 h 902"/>
                  <a:gd name="T4" fmla="*/ 62 w 902"/>
                  <a:gd name="T5" fmla="*/ 902 h 902"/>
                  <a:gd name="T6" fmla="*/ 50 w 902"/>
                  <a:gd name="T7" fmla="*/ 901 h 902"/>
                  <a:gd name="T8" fmla="*/ 39 w 902"/>
                  <a:gd name="T9" fmla="*/ 897 h 902"/>
                  <a:gd name="T10" fmla="*/ 28 w 902"/>
                  <a:gd name="T11" fmla="*/ 892 h 902"/>
                  <a:gd name="T12" fmla="*/ 18 w 902"/>
                  <a:gd name="T13" fmla="*/ 884 h 902"/>
                  <a:gd name="T14" fmla="*/ 12 w 902"/>
                  <a:gd name="T15" fmla="*/ 875 h 902"/>
                  <a:gd name="T16" fmla="*/ 5 w 902"/>
                  <a:gd name="T17" fmla="*/ 865 h 902"/>
                  <a:gd name="T18" fmla="*/ 1 w 902"/>
                  <a:gd name="T19" fmla="*/ 853 h 902"/>
                  <a:gd name="T20" fmla="*/ 0 w 902"/>
                  <a:gd name="T21" fmla="*/ 840 h 902"/>
                  <a:gd name="T22" fmla="*/ 0 w 902"/>
                  <a:gd name="T23" fmla="*/ 62 h 902"/>
                  <a:gd name="T24" fmla="*/ 0 w 902"/>
                  <a:gd name="T25" fmla="*/ 62 h 902"/>
                  <a:gd name="T26" fmla="*/ 1 w 902"/>
                  <a:gd name="T27" fmla="*/ 50 h 902"/>
                  <a:gd name="T28" fmla="*/ 5 w 902"/>
                  <a:gd name="T29" fmla="*/ 39 h 902"/>
                  <a:gd name="T30" fmla="*/ 12 w 902"/>
                  <a:gd name="T31" fmla="*/ 27 h 902"/>
                  <a:gd name="T32" fmla="*/ 18 w 902"/>
                  <a:gd name="T33" fmla="*/ 18 h 902"/>
                  <a:gd name="T34" fmla="*/ 28 w 902"/>
                  <a:gd name="T35" fmla="*/ 10 h 902"/>
                  <a:gd name="T36" fmla="*/ 39 w 902"/>
                  <a:gd name="T37" fmla="*/ 5 h 902"/>
                  <a:gd name="T38" fmla="*/ 50 w 902"/>
                  <a:gd name="T39" fmla="*/ 1 h 902"/>
                  <a:gd name="T40" fmla="*/ 62 w 902"/>
                  <a:gd name="T41" fmla="*/ 0 h 902"/>
                  <a:gd name="T42" fmla="*/ 840 w 902"/>
                  <a:gd name="T43" fmla="*/ 0 h 902"/>
                  <a:gd name="T44" fmla="*/ 840 w 902"/>
                  <a:gd name="T45" fmla="*/ 0 h 902"/>
                  <a:gd name="T46" fmla="*/ 853 w 902"/>
                  <a:gd name="T47" fmla="*/ 1 h 902"/>
                  <a:gd name="T48" fmla="*/ 864 w 902"/>
                  <a:gd name="T49" fmla="*/ 5 h 902"/>
                  <a:gd name="T50" fmla="*/ 875 w 902"/>
                  <a:gd name="T51" fmla="*/ 10 h 902"/>
                  <a:gd name="T52" fmla="*/ 884 w 902"/>
                  <a:gd name="T53" fmla="*/ 18 h 902"/>
                  <a:gd name="T54" fmla="*/ 892 w 902"/>
                  <a:gd name="T55" fmla="*/ 27 h 902"/>
                  <a:gd name="T56" fmla="*/ 897 w 902"/>
                  <a:gd name="T57" fmla="*/ 39 h 902"/>
                  <a:gd name="T58" fmla="*/ 901 w 902"/>
                  <a:gd name="T59" fmla="*/ 50 h 902"/>
                  <a:gd name="T60" fmla="*/ 902 w 902"/>
                  <a:gd name="T61" fmla="*/ 62 h 902"/>
                  <a:gd name="T62" fmla="*/ 902 w 902"/>
                  <a:gd name="T63" fmla="*/ 840 h 902"/>
                  <a:gd name="T64" fmla="*/ 902 w 902"/>
                  <a:gd name="T65" fmla="*/ 840 h 902"/>
                  <a:gd name="T66" fmla="*/ 901 w 902"/>
                  <a:gd name="T67" fmla="*/ 853 h 902"/>
                  <a:gd name="T68" fmla="*/ 897 w 902"/>
                  <a:gd name="T69" fmla="*/ 865 h 902"/>
                  <a:gd name="T70" fmla="*/ 892 w 902"/>
                  <a:gd name="T71" fmla="*/ 875 h 902"/>
                  <a:gd name="T72" fmla="*/ 884 w 902"/>
                  <a:gd name="T73" fmla="*/ 884 h 902"/>
                  <a:gd name="T74" fmla="*/ 875 w 902"/>
                  <a:gd name="T75" fmla="*/ 892 h 902"/>
                  <a:gd name="T76" fmla="*/ 864 w 902"/>
                  <a:gd name="T77" fmla="*/ 897 h 902"/>
                  <a:gd name="T78" fmla="*/ 853 w 902"/>
                  <a:gd name="T79" fmla="*/ 901 h 902"/>
                  <a:gd name="T80" fmla="*/ 840 w 902"/>
                  <a:gd name="T81" fmla="*/ 902 h 902"/>
                  <a:gd name="T82" fmla="*/ 840 w 902"/>
                  <a:gd name="T83" fmla="*/ 902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2" h="902">
                    <a:moveTo>
                      <a:pt x="840" y="902"/>
                    </a:moveTo>
                    <a:lnTo>
                      <a:pt x="62" y="902"/>
                    </a:lnTo>
                    <a:lnTo>
                      <a:pt x="62" y="902"/>
                    </a:lnTo>
                    <a:lnTo>
                      <a:pt x="50" y="901"/>
                    </a:lnTo>
                    <a:lnTo>
                      <a:pt x="39" y="897"/>
                    </a:lnTo>
                    <a:lnTo>
                      <a:pt x="28" y="892"/>
                    </a:lnTo>
                    <a:lnTo>
                      <a:pt x="18" y="884"/>
                    </a:lnTo>
                    <a:lnTo>
                      <a:pt x="12" y="875"/>
                    </a:lnTo>
                    <a:lnTo>
                      <a:pt x="5" y="865"/>
                    </a:lnTo>
                    <a:lnTo>
                      <a:pt x="1" y="853"/>
                    </a:lnTo>
                    <a:lnTo>
                      <a:pt x="0" y="84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1" y="50"/>
                    </a:lnTo>
                    <a:lnTo>
                      <a:pt x="5" y="39"/>
                    </a:lnTo>
                    <a:lnTo>
                      <a:pt x="12" y="27"/>
                    </a:lnTo>
                    <a:lnTo>
                      <a:pt x="18" y="18"/>
                    </a:lnTo>
                    <a:lnTo>
                      <a:pt x="28" y="10"/>
                    </a:lnTo>
                    <a:lnTo>
                      <a:pt x="39" y="5"/>
                    </a:lnTo>
                    <a:lnTo>
                      <a:pt x="50" y="1"/>
                    </a:lnTo>
                    <a:lnTo>
                      <a:pt x="62" y="0"/>
                    </a:lnTo>
                    <a:lnTo>
                      <a:pt x="840" y="0"/>
                    </a:lnTo>
                    <a:lnTo>
                      <a:pt x="840" y="0"/>
                    </a:lnTo>
                    <a:lnTo>
                      <a:pt x="853" y="1"/>
                    </a:lnTo>
                    <a:lnTo>
                      <a:pt x="864" y="5"/>
                    </a:lnTo>
                    <a:lnTo>
                      <a:pt x="875" y="10"/>
                    </a:lnTo>
                    <a:lnTo>
                      <a:pt x="884" y="18"/>
                    </a:lnTo>
                    <a:lnTo>
                      <a:pt x="892" y="27"/>
                    </a:lnTo>
                    <a:lnTo>
                      <a:pt x="897" y="39"/>
                    </a:lnTo>
                    <a:lnTo>
                      <a:pt x="901" y="50"/>
                    </a:lnTo>
                    <a:lnTo>
                      <a:pt x="902" y="62"/>
                    </a:lnTo>
                    <a:lnTo>
                      <a:pt x="902" y="840"/>
                    </a:lnTo>
                    <a:lnTo>
                      <a:pt x="902" y="840"/>
                    </a:lnTo>
                    <a:lnTo>
                      <a:pt x="901" y="853"/>
                    </a:lnTo>
                    <a:lnTo>
                      <a:pt x="897" y="865"/>
                    </a:lnTo>
                    <a:lnTo>
                      <a:pt x="892" y="875"/>
                    </a:lnTo>
                    <a:lnTo>
                      <a:pt x="884" y="884"/>
                    </a:lnTo>
                    <a:lnTo>
                      <a:pt x="875" y="892"/>
                    </a:lnTo>
                    <a:lnTo>
                      <a:pt x="864" y="897"/>
                    </a:lnTo>
                    <a:lnTo>
                      <a:pt x="853" y="901"/>
                    </a:lnTo>
                    <a:lnTo>
                      <a:pt x="840" y="902"/>
                    </a:lnTo>
                    <a:lnTo>
                      <a:pt x="840" y="902"/>
                    </a:ln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7" name="Freeform 24">
                <a:extLst>
                  <a:ext uri="{FF2B5EF4-FFF2-40B4-BE49-F238E27FC236}">
                    <a16:creationId xmlns:a16="http://schemas.microsoft.com/office/drawing/2014/main" id="{797F3153-AED8-3907-9D41-3F132005A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167" y="2350283"/>
                <a:ext cx="116801" cy="969450"/>
              </a:xfrm>
              <a:custGeom>
                <a:avLst/>
                <a:gdLst>
                  <a:gd name="T0" fmla="*/ 62 w 100"/>
                  <a:gd name="T1" fmla="*/ 729 h 830"/>
                  <a:gd name="T2" fmla="*/ 62 w 100"/>
                  <a:gd name="T3" fmla="*/ 0 h 830"/>
                  <a:gd name="T4" fmla="*/ 38 w 100"/>
                  <a:gd name="T5" fmla="*/ 0 h 830"/>
                  <a:gd name="T6" fmla="*/ 38 w 100"/>
                  <a:gd name="T7" fmla="*/ 729 h 830"/>
                  <a:gd name="T8" fmla="*/ 38 w 100"/>
                  <a:gd name="T9" fmla="*/ 729 h 830"/>
                  <a:gd name="T10" fmla="*/ 31 w 100"/>
                  <a:gd name="T11" fmla="*/ 732 h 830"/>
                  <a:gd name="T12" fmla="*/ 23 w 100"/>
                  <a:gd name="T13" fmla="*/ 736 h 830"/>
                  <a:gd name="T14" fmla="*/ 16 w 100"/>
                  <a:gd name="T15" fmla="*/ 741 h 830"/>
                  <a:gd name="T16" fmla="*/ 11 w 100"/>
                  <a:gd name="T17" fmla="*/ 747 h 830"/>
                  <a:gd name="T18" fmla="*/ 6 w 100"/>
                  <a:gd name="T19" fmla="*/ 754 h 830"/>
                  <a:gd name="T20" fmla="*/ 2 w 100"/>
                  <a:gd name="T21" fmla="*/ 761 h 830"/>
                  <a:gd name="T22" fmla="*/ 0 w 100"/>
                  <a:gd name="T23" fmla="*/ 770 h 830"/>
                  <a:gd name="T24" fmla="*/ 0 w 100"/>
                  <a:gd name="T25" fmla="*/ 778 h 830"/>
                  <a:gd name="T26" fmla="*/ 0 w 100"/>
                  <a:gd name="T27" fmla="*/ 778 h 830"/>
                  <a:gd name="T28" fmla="*/ 1 w 100"/>
                  <a:gd name="T29" fmla="*/ 788 h 830"/>
                  <a:gd name="T30" fmla="*/ 4 w 100"/>
                  <a:gd name="T31" fmla="*/ 799 h 830"/>
                  <a:gd name="T32" fmla="*/ 9 w 100"/>
                  <a:gd name="T33" fmla="*/ 807 h 830"/>
                  <a:gd name="T34" fmla="*/ 14 w 100"/>
                  <a:gd name="T35" fmla="*/ 814 h 830"/>
                  <a:gd name="T36" fmla="*/ 22 w 100"/>
                  <a:gd name="T37" fmla="*/ 821 h 830"/>
                  <a:gd name="T38" fmla="*/ 31 w 100"/>
                  <a:gd name="T39" fmla="*/ 826 h 830"/>
                  <a:gd name="T40" fmla="*/ 40 w 100"/>
                  <a:gd name="T41" fmla="*/ 828 h 830"/>
                  <a:gd name="T42" fmla="*/ 50 w 100"/>
                  <a:gd name="T43" fmla="*/ 830 h 830"/>
                  <a:gd name="T44" fmla="*/ 50 w 100"/>
                  <a:gd name="T45" fmla="*/ 830 h 830"/>
                  <a:gd name="T46" fmla="*/ 60 w 100"/>
                  <a:gd name="T47" fmla="*/ 828 h 830"/>
                  <a:gd name="T48" fmla="*/ 69 w 100"/>
                  <a:gd name="T49" fmla="*/ 826 h 830"/>
                  <a:gd name="T50" fmla="*/ 78 w 100"/>
                  <a:gd name="T51" fmla="*/ 821 h 830"/>
                  <a:gd name="T52" fmla="*/ 86 w 100"/>
                  <a:gd name="T53" fmla="*/ 814 h 830"/>
                  <a:gd name="T54" fmla="*/ 92 w 100"/>
                  <a:gd name="T55" fmla="*/ 807 h 830"/>
                  <a:gd name="T56" fmla="*/ 96 w 100"/>
                  <a:gd name="T57" fmla="*/ 799 h 830"/>
                  <a:gd name="T58" fmla="*/ 100 w 100"/>
                  <a:gd name="T59" fmla="*/ 788 h 830"/>
                  <a:gd name="T60" fmla="*/ 100 w 100"/>
                  <a:gd name="T61" fmla="*/ 778 h 830"/>
                  <a:gd name="T62" fmla="*/ 100 w 100"/>
                  <a:gd name="T63" fmla="*/ 778 h 830"/>
                  <a:gd name="T64" fmla="*/ 100 w 100"/>
                  <a:gd name="T65" fmla="*/ 770 h 830"/>
                  <a:gd name="T66" fmla="*/ 98 w 100"/>
                  <a:gd name="T67" fmla="*/ 761 h 830"/>
                  <a:gd name="T68" fmla="*/ 94 w 100"/>
                  <a:gd name="T69" fmla="*/ 754 h 830"/>
                  <a:gd name="T70" fmla="*/ 90 w 100"/>
                  <a:gd name="T71" fmla="*/ 747 h 830"/>
                  <a:gd name="T72" fmla="*/ 83 w 100"/>
                  <a:gd name="T73" fmla="*/ 741 h 830"/>
                  <a:gd name="T74" fmla="*/ 77 w 100"/>
                  <a:gd name="T75" fmla="*/ 736 h 830"/>
                  <a:gd name="T76" fmla="*/ 69 w 100"/>
                  <a:gd name="T77" fmla="*/ 732 h 830"/>
                  <a:gd name="T78" fmla="*/ 62 w 100"/>
                  <a:gd name="T79" fmla="*/ 729 h 830"/>
                  <a:gd name="T80" fmla="*/ 62 w 100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0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38" y="0"/>
                    </a:lnTo>
                    <a:lnTo>
                      <a:pt x="38" y="729"/>
                    </a:lnTo>
                    <a:lnTo>
                      <a:pt x="38" y="729"/>
                    </a:lnTo>
                    <a:lnTo>
                      <a:pt x="31" y="732"/>
                    </a:lnTo>
                    <a:lnTo>
                      <a:pt x="23" y="736"/>
                    </a:lnTo>
                    <a:lnTo>
                      <a:pt x="16" y="741"/>
                    </a:lnTo>
                    <a:lnTo>
                      <a:pt x="11" y="747"/>
                    </a:lnTo>
                    <a:lnTo>
                      <a:pt x="6" y="754"/>
                    </a:lnTo>
                    <a:lnTo>
                      <a:pt x="2" y="761"/>
                    </a:lnTo>
                    <a:lnTo>
                      <a:pt x="0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4" y="814"/>
                    </a:lnTo>
                    <a:lnTo>
                      <a:pt x="22" y="821"/>
                    </a:lnTo>
                    <a:lnTo>
                      <a:pt x="31" y="826"/>
                    </a:lnTo>
                    <a:lnTo>
                      <a:pt x="40" y="828"/>
                    </a:lnTo>
                    <a:lnTo>
                      <a:pt x="50" y="830"/>
                    </a:lnTo>
                    <a:lnTo>
                      <a:pt x="50" y="830"/>
                    </a:lnTo>
                    <a:lnTo>
                      <a:pt x="60" y="828"/>
                    </a:lnTo>
                    <a:lnTo>
                      <a:pt x="69" y="826"/>
                    </a:lnTo>
                    <a:lnTo>
                      <a:pt x="78" y="821"/>
                    </a:lnTo>
                    <a:lnTo>
                      <a:pt x="86" y="814"/>
                    </a:lnTo>
                    <a:lnTo>
                      <a:pt x="92" y="807"/>
                    </a:lnTo>
                    <a:lnTo>
                      <a:pt x="96" y="799"/>
                    </a:lnTo>
                    <a:lnTo>
                      <a:pt x="100" y="788"/>
                    </a:lnTo>
                    <a:lnTo>
                      <a:pt x="100" y="778"/>
                    </a:lnTo>
                    <a:lnTo>
                      <a:pt x="100" y="778"/>
                    </a:lnTo>
                    <a:lnTo>
                      <a:pt x="100" y="770"/>
                    </a:lnTo>
                    <a:lnTo>
                      <a:pt x="98" y="761"/>
                    </a:lnTo>
                    <a:lnTo>
                      <a:pt x="94" y="754"/>
                    </a:lnTo>
                    <a:lnTo>
                      <a:pt x="90" y="747"/>
                    </a:lnTo>
                    <a:lnTo>
                      <a:pt x="83" y="741"/>
                    </a:lnTo>
                    <a:lnTo>
                      <a:pt x="77" y="736"/>
                    </a:lnTo>
                    <a:lnTo>
                      <a:pt x="69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E2E80EF-6485-AF7C-1A22-95AD60C99803}"/>
                  </a:ext>
                </a:extLst>
              </p:cNvPr>
              <p:cNvGrpSpPr/>
              <p:nvPr/>
            </p:nvGrpSpPr>
            <p:grpSpPr>
              <a:xfrm>
                <a:off x="7994366" y="2010392"/>
                <a:ext cx="351572" cy="330548"/>
                <a:chOff x="10598151" y="2444750"/>
                <a:chExt cx="477838" cy="449263"/>
              </a:xfrm>
            </p:grpSpPr>
            <p:sp>
              <p:nvSpPr>
                <p:cNvPr id="11" name="Freeform 25">
                  <a:extLst>
                    <a:ext uri="{FF2B5EF4-FFF2-40B4-BE49-F238E27FC236}">
                      <a16:creationId xmlns:a16="http://schemas.microsoft.com/office/drawing/2014/main" id="{8CD3C709-43B0-73DD-E4E1-38DCD7DC539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623551" y="2444750"/>
                  <a:ext cx="452438" cy="449263"/>
                </a:xfrm>
                <a:custGeom>
                  <a:avLst/>
                  <a:gdLst>
                    <a:gd name="T0" fmla="*/ 100 w 285"/>
                    <a:gd name="T1" fmla="*/ 242 h 283"/>
                    <a:gd name="T2" fmla="*/ 138 w 285"/>
                    <a:gd name="T3" fmla="*/ 239 h 283"/>
                    <a:gd name="T4" fmla="*/ 164 w 285"/>
                    <a:gd name="T5" fmla="*/ 251 h 283"/>
                    <a:gd name="T6" fmla="*/ 184 w 285"/>
                    <a:gd name="T7" fmla="*/ 241 h 283"/>
                    <a:gd name="T8" fmla="*/ 175 w 285"/>
                    <a:gd name="T9" fmla="*/ 265 h 283"/>
                    <a:gd name="T10" fmla="*/ 202 w 285"/>
                    <a:gd name="T11" fmla="*/ 255 h 283"/>
                    <a:gd name="T12" fmla="*/ 241 w 285"/>
                    <a:gd name="T13" fmla="*/ 222 h 283"/>
                    <a:gd name="T14" fmla="*/ 267 w 285"/>
                    <a:gd name="T15" fmla="*/ 170 h 283"/>
                    <a:gd name="T16" fmla="*/ 216 w 285"/>
                    <a:gd name="T17" fmla="*/ 161 h 283"/>
                    <a:gd name="T18" fmla="*/ 147 w 285"/>
                    <a:gd name="T19" fmla="*/ 181 h 283"/>
                    <a:gd name="T20" fmla="*/ 76 w 285"/>
                    <a:gd name="T21" fmla="*/ 146 h 283"/>
                    <a:gd name="T22" fmla="*/ 85 w 285"/>
                    <a:gd name="T23" fmla="*/ 192 h 283"/>
                    <a:gd name="T24" fmla="*/ 68 w 285"/>
                    <a:gd name="T25" fmla="*/ 158 h 283"/>
                    <a:gd name="T26" fmla="*/ 21 w 285"/>
                    <a:gd name="T27" fmla="*/ 183 h 283"/>
                    <a:gd name="T28" fmla="*/ 5 w 285"/>
                    <a:gd name="T29" fmla="*/ 170 h 283"/>
                    <a:gd name="T30" fmla="*/ 0 w 285"/>
                    <a:gd name="T31" fmla="*/ 141 h 283"/>
                    <a:gd name="T32" fmla="*/ 17 w 285"/>
                    <a:gd name="T33" fmla="*/ 73 h 283"/>
                    <a:gd name="T34" fmla="*/ 51 w 285"/>
                    <a:gd name="T35" fmla="*/ 32 h 283"/>
                    <a:gd name="T36" fmla="*/ 113 w 285"/>
                    <a:gd name="T37" fmla="*/ 2 h 283"/>
                    <a:gd name="T38" fmla="*/ 171 w 285"/>
                    <a:gd name="T39" fmla="*/ 2 h 283"/>
                    <a:gd name="T40" fmla="*/ 233 w 285"/>
                    <a:gd name="T41" fmla="*/ 32 h 283"/>
                    <a:gd name="T42" fmla="*/ 267 w 285"/>
                    <a:gd name="T43" fmla="*/ 73 h 283"/>
                    <a:gd name="T44" fmla="*/ 285 w 285"/>
                    <a:gd name="T45" fmla="*/ 141 h 283"/>
                    <a:gd name="T46" fmla="*/ 273 w 285"/>
                    <a:gd name="T47" fmla="*/ 197 h 283"/>
                    <a:gd name="T48" fmla="*/ 242 w 285"/>
                    <a:gd name="T49" fmla="*/ 242 h 283"/>
                    <a:gd name="T50" fmla="*/ 184 w 285"/>
                    <a:gd name="T51" fmla="*/ 277 h 283"/>
                    <a:gd name="T52" fmla="*/ 127 w 285"/>
                    <a:gd name="T53" fmla="*/ 283 h 283"/>
                    <a:gd name="T54" fmla="*/ 63 w 285"/>
                    <a:gd name="T55" fmla="*/ 259 h 283"/>
                    <a:gd name="T56" fmla="*/ 31 w 285"/>
                    <a:gd name="T57" fmla="*/ 229 h 283"/>
                    <a:gd name="T58" fmla="*/ 89 w 285"/>
                    <a:gd name="T59" fmla="*/ 257 h 283"/>
                    <a:gd name="T60" fmla="*/ 67 w 285"/>
                    <a:gd name="T61" fmla="*/ 136 h 283"/>
                    <a:gd name="T62" fmla="*/ 75 w 285"/>
                    <a:gd name="T63" fmla="*/ 90 h 283"/>
                    <a:gd name="T64" fmla="*/ 37 w 285"/>
                    <a:gd name="T65" fmla="*/ 68 h 283"/>
                    <a:gd name="T66" fmla="*/ 14 w 285"/>
                    <a:gd name="T67" fmla="*/ 136 h 283"/>
                    <a:gd name="T68" fmla="*/ 79 w 285"/>
                    <a:gd name="T69" fmla="*/ 81 h 283"/>
                    <a:gd name="T70" fmla="*/ 113 w 285"/>
                    <a:gd name="T71" fmla="*/ 25 h 283"/>
                    <a:gd name="T72" fmla="*/ 94 w 285"/>
                    <a:gd name="T73" fmla="*/ 23 h 283"/>
                    <a:gd name="T74" fmla="*/ 51 w 285"/>
                    <a:gd name="T75" fmla="*/ 51 h 283"/>
                    <a:gd name="T76" fmla="*/ 160 w 285"/>
                    <a:gd name="T77" fmla="*/ 14 h 283"/>
                    <a:gd name="T78" fmla="*/ 198 w 285"/>
                    <a:gd name="T79" fmla="*/ 64 h 283"/>
                    <a:gd name="T80" fmla="*/ 242 w 285"/>
                    <a:gd name="T81" fmla="*/ 61 h 283"/>
                    <a:gd name="T82" fmla="*/ 209 w 285"/>
                    <a:gd name="T83" fmla="*/ 32 h 283"/>
                    <a:gd name="T84" fmla="*/ 160 w 285"/>
                    <a:gd name="T85" fmla="*/ 14 h 283"/>
                    <a:gd name="T86" fmla="*/ 229 w 285"/>
                    <a:gd name="T87" fmla="*/ 79 h 283"/>
                    <a:gd name="T88" fmla="*/ 216 w 285"/>
                    <a:gd name="T89" fmla="*/ 125 h 283"/>
                    <a:gd name="T90" fmla="*/ 264 w 285"/>
                    <a:gd name="T91" fmla="*/ 100 h 283"/>
                    <a:gd name="T92" fmla="*/ 94 w 285"/>
                    <a:gd name="T93" fmla="*/ 69 h 283"/>
                    <a:gd name="T94" fmla="*/ 125 w 285"/>
                    <a:gd name="T95" fmla="*/ 91 h 283"/>
                    <a:gd name="T96" fmla="*/ 113 w 285"/>
                    <a:gd name="T97" fmla="*/ 41 h 283"/>
                    <a:gd name="T98" fmla="*/ 84 w 285"/>
                    <a:gd name="T99" fmla="*/ 92 h 283"/>
                    <a:gd name="T100" fmla="*/ 138 w 285"/>
                    <a:gd name="T101" fmla="*/ 136 h 283"/>
                    <a:gd name="T102" fmla="*/ 97 w 285"/>
                    <a:gd name="T103" fmla="*/ 96 h 283"/>
                    <a:gd name="T104" fmla="*/ 207 w 285"/>
                    <a:gd name="T105" fmla="*/ 125 h 283"/>
                    <a:gd name="T106" fmla="*/ 188 w 285"/>
                    <a:gd name="T107" fmla="*/ 96 h 283"/>
                    <a:gd name="T108" fmla="*/ 209 w 285"/>
                    <a:gd name="T109" fmla="*/ 136 h 283"/>
                    <a:gd name="T110" fmla="*/ 191 w 285"/>
                    <a:gd name="T111" fmla="*/ 69 h 283"/>
                    <a:gd name="T112" fmla="*/ 147 w 285"/>
                    <a:gd name="T113" fmla="*/ 92 h 283"/>
                    <a:gd name="T114" fmla="*/ 197 w 285"/>
                    <a:gd name="T115" fmla="*/ 83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5" h="283">
                      <a:moveTo>
                        <a:pt x="125" y="268"/>
                      </a:moveTo>
                      <a:lnTo>
                        <a:pt x="125" y="268"/>
                      </a:lnTo>
                      <a:lnTo>
                        <a:pt x="112" y="255"/>
                      </a:lnTo>
                      <a:lnTo>
                        <a:pt x="100" y="242"/>
                      </a:lnTo>
                      <a:lnTo>
                        <a:pt x="100" y="242"/>
                      </a:lnTo>
                      <a:lnTo>
                        <a:pt x="112" y="242"/>
                      </a:lnTo>
                      <a:lnTo>
                        <a:pt x="112" y="242"/>
                      </a:lnTo>
                      <a:lnTo>
                        <a:pt x="124" y="255"/>
                      </a:lnTo>
                      <a:lnTo>
                        <a:pt x="138" y="266"/>
                      </a:lnTo>
                      <a:lnTo>
                        <a:pt x="138" y="239"/>
                      </a:lnTo>
                      <a:lnTo>
                        <a:pt x="138" y="239"/>
                      </a:lnTo>
                      <a:lnTo>
                        <a:pt x="147" y="238"/>
                      </a:lnTo>
                      <a:lnTo>
                        <a:pt x="147" y="266"/>
                      </a:lnTo>
                      <a:lnTo>
                        <a:pt x="147" y="266"/>
                      </a:lnTo>
                      <a:lnTo>
                        <a:pt x="164" y="251"/>
                      </a:lnTo>
                      <a:lnTo>
                        <a:pt x="171" y="242"/>
                      </a:lnTo>
                      <a:lnTo>
                        <a:pt x="179" y="233"/>
                      </a:lnTo>
                      <a:lnTo>
                        <a:pt x="179" y="233"/>
                      </a:lnTo>
                      <a:lnTo>
                        <a:pt x="182" y="231"/>
                      </a:lnTo>
                      <a:lnTo>
                        <a:pt x="184" y="241"/>
                      </a:lnTo>
                      <a:lnTo>
                        <a:pt x="184" y="241"/>
                      </a:lnTo>
                      <a:lnTo>
                        <a:pt x="173" y="255"/>
                      </a:lnTo>
                      <a:lnTo>
                        <a:pt x="160" y="268"/>
                      </a:lnTo>
                      <a:lnTo>
                        <a:pt x="160" y="268"/>
                      </a:lnTo>
                      <a:lnTo>
                        <a:pt x="175" y="265"/>
                      </a:lnTo>
                      <a:lnTo>
                        <a:pt x="191" y="260"/>
                      </a:lnTo>
                      <a:lnTo>
                        <a:pt x="191" y="261"/>
                      </a:lnTo>
                      <a:lnTo>
                        <a:pt x="191" y="260"/>
                      </a:lnTo>
                      <a:lnTo>
                        <a:pt x="191" y="260"/>
                      </a:lnTo>
                      <a:lnTo>
                        <a:pt x="202" y="255"/>
                      </a:lnTo>
                      <a:lnTo>
                        <a:pt x="214" y="247"/>
                      </a:lnTo>
                      <a:lnTo>
                        <a:pt x="223" y="241"/>
                      </a:lnTo>
                      <a:lnTo>
                        <a:pt x="233" y="231"/>
                      </a:lnTo>
                      <a:lnTo>
                        <a:pt x="233" y="231"/>
                      </a:lnTo>
                      <a:lnTo>
                        <a:pt x="241" y="222"/>
                      </a:lnTo>
                      <a:lnTo>
                        <a:pt x="247" y="213"/>
                      </a:lnTo>
                      <a:lnTo>
                        <a:pt x="254" y="203"/>
                      </a:lnTo>
                      <a:lnTo>
                        <a:pt x="259" y="193"/>
                      </a:lnTo>
                      <a:lnTo>
                        <a:pt x="264" y="183"/>
                      </a:lnTo>
                      <a:lnTo>
                        <a:pt x="267" y="170"/>
                      </a:lnTo>
                      <a:lnTo>
                        <a:pt x="269" y="158"/>
                      </a:lnTo>
                      <a:lnTo>
                        <a:pt x="270" y="146"/>
                      </a:lnTo>
                      <a:lnTo>
                        <a:pt x="218" y="146"/>
                      </a:lnTo>
                      <a:lnTo>
                        <a:pt x="218" y="146"/>
                      </a:lnTo>
                      <a:lnTo>
                        <a:pt x="216" y="161"/>
                      </a:lnTo>
                      <a:lnTo>
                        <a:pt x="207" y="159"/>
                      </a:lnTo>
                      <a:lnTo>
                        <a:pt x="207" y="159"/>
                      </a:lnTo>
                      <a:lnTo>
                        <a:pt x="209" y="146"/>
                      </a:lnTo>
                      <a:lnTo>
                        <a:pt x="147" y="146"/>
                      </a:lnTo>
                      <a:lnTo>
                        <a:pt x="147" y="181"/>
                      </a:lnTo>
                      <a:lnTo>
                        <a:pt x="147" y="181"/>
                      </a:lnTo>
                      <a:lnTo>
                        <a:pt x="138" y="184"/>
                      </a:lnTo>
                      <a:lnTo>
                        <a:pt x="138" y="146"/>
                      </a:lnTo>
                      <a:lnTo>
                        <a:pt x="76" y="146"/>
                      </a:lnTo>
                      <a:lnTo>
                        <a:pt x="76" y="146"/>
                      </a:lnTo>
                      <a:lnTo>
                        <a:pt x="77" y="158"/>
                      </a:lnTo>
                      <a:lnTo>
                        <a:pt x="79" y="170"/>
                      </a:lnTo>
                      <a:lnTo>
                        <a:pt x="81" y="181"/>
                      </a:lnTo>
                      <a:lnTo>
                        <a:pt x="85" y="192"/>
                      </a:lnTo>
                      <a:lnTo>
                        <a:pt x="85" y="192"/>
                      </a:lnTo>
                      <a:lnTo>
                        <a:pt x="75" y="193"/>
                      </a:lnTo>
                      <a:lnTo>
                        <a:pt x="75" y="193"/>
                      </a:lnTo>
                      <a:lnTo>
                        <a:pt x="72" y="181"/>
                      </a:lnTo>
                      <a:lnTo>
                        <a:pt x="69" y="170"/>
                      </a:lnTo>
                      <a:lnTo>
                        <a:pt x="68" y="158"/>
                      </a:lnTo>
                      <a:lnTo>
                        <a:pt x="67" y="146"/>
                      </a:lnTo>
                      <a:lnTo>
                        <a:pt x="14" y="146"/>
                      </a:lnTo>
                      <a:lnTo>
                        <a:pt x="14" y="146"/>
                      </a:lnTo>
                      <a:lnTo>
                        <a:pt x="17" y="164"/>
                      </a:lnTo>
                      <a:lnTo>
                        <a:pt x="21" y="183"/>
                      </a:lnTo>
                      <a:lnTo>
                        <a:pt x="21" y="183"/>
                      </a:lnTo>
                      <a:lnTo>
                        <a:pt x="15" y="179"/>
                      </a:lnTo>
                      <a:lnTo>
                        <a:pt x="10" y="175"/>
                      </a:lnTo>
                      <a:lnTo>
                        <a:pt x="10" y="175"/>
                      </a:lnTo>
                      <a:lnTo>
                        <a:pt x="5" y="170"/>
                      </a:lnTo>
                      <a:lnTo>
                        <a:pt x="1" y="164"/>
                      </a:lnTo>
                      <a:lnTo>
                        <a:pt x="1" y="164"/>
                      </a:lnTo>
                      <a:lnTo>
                        <a:pt x="0" y="153"/>
                      </a:lnTo>
                      <a:lnTo>
                        <a:pt x="0" y="141"/>
                      </a:lnTo>
                      <a:lnTo>
                        <a:pt x="0" y="141"/>
                      </a:lnTo>
                      <a:lnTo>
                        <a:pt x="1" y="127"/>
                      </a:lnTo>
                      <a:lnTo>
                        <a:pt x="2" y="113"/>
                      </a:lnTo>
                      <a:lnTo>
                        <a:pt x="6" y="99"/>
                      </a:lnTo>
                      <a:lnTo>
                        <a:pt x="12" y="86"/>
                      </a:lnTo>
                      <a:lnTo>
                        <a:pt x="17" y="73"/>
                      </a:lnTo>
                      <a:lnTo>
                        <a:pt x="24" y="61"/>
                      </a:lnTo>
                      <a:lnTo>
                        <a:pt x="32" y="51"/>
                      </a:lnTo>
                      <a:lnTo>
                        <a:pt x="41" y="41"/>
                      </a:lnTo>
                      <a:lnTo>
                        <a:pt x="41" y="41"/>
                      </a:lnTo>
                      <a:lnTo>
                        <a:pt x="51" y="32"/>
                      </a:lnTo>
                      <a:lnTo>
                        <a:pt x="63" y="23"/>
                      </a:lnTo>
                      <a:lnTo>
                        <a:pt x="75" y="16"/>
                      </a:lnTo>
                      <a:lnTo>
                        <a:pt x="86" y="10"/>
                      </a:lnTo>
                      <a:lnTo>
                        <a:pt x="100" y="6"/>
                      </a:lnTo>
                      <a:lnTo>
                        <a:pt x="113" y="2"/>
                      </a:lnTo>
                      <a:lnTo>
                        <a:pt x="127" y="0"/>
                      </a:lnTo>
                      <a:lnTo>
                        <a:pt x="142" y="0"/>
                      </a:lnTo>
                      <a:lnTo>
                        <a:pt x="142" y="0"/>
                      </a:lnTo>
                      <a:lnTo>
                        <a:pt x="157" y="0"/>
                      </a:lnTo>
                      <a:lnTo>
                        <a:pt x="171" y="2"/>
                      </a:lnTo>
                      <a:lnTo>
                        <a:pt x="184" y="6"/>
                      </a:lnTo>
                      <a:lnTo>
                        <a:pt x="197" y="10"/>
                      </a:lnTo>
                      <a:lnTo>
                        <a:pt x="210" y="16"/>
                      </a:lnTo>
                      <a:lnTo>
                        <a:pt x="222" y="23"/>
                      </a:lnTo>
                      <a:lnTo>
                        <a:pt x="233" y="32"/>
                      </a:lnTo>
                      <a:lnTo>
                        <a:pt x="242" y="41"/>
                      </a:lnTo>
                      <a:lnTo>
                        <a:pt x="242" y="41"/>
                      </a:lnTo>
                      <a:lnTo>
                        <a:pt x="251" y="51"/>
                      </a:lnTo>
                      <a:lnTo>
                        <a:pt x="260" y="61"/>
                      </a:lnTo>
                      <a:lnTo>
                        <a:pt x="267" y="73"/>
                      </a:lnTo>
                      <a:lnTo>
                        <a:pt x="273" y="86"/>
                      </a:lnTo>
                      <a:lnTo>
                        <a:pt x="278" y="99"/>
                      </a:lnTo>
                      <a:lnTo>
                        <a:pt x="281" y="113"/>
                      </a:lnTo>
                      <a:lnTo>
                        <a:pt x="283" y="127"/>
                      </a:lnTo>
                      <a:lnTo>
                        <a:pt x="285" y="141"/>
                      </a:lnTo>
                      <a:lnTo>
                        <a:pt x="285" y="141"/>
                      </a:lnTo>
                      <a:lnTo>
                        <a:pt x="283" y="155"/>
                      </a:lnTo>
                      <a:lnTo>
                        <a:pt x="281" y="170"/>
                      </a:lnTo>
                      <a:lnTo>
                        <a:pt x="278" y="184"/>
                      </a:lnTo>
                      <a:lnTo>
                        <a:pt x="273" y="197"/>
                      </a:lnTo>
                      <a:lnTo>
                        <a:pt x="267" y="208"/>
                      </a:lnTo>
                      <a:lnTo>
                        <a:pt x="260" y="221"/>
                      </a:lnTo>
                      <a:lnTo>
                        <a:pt x="251" y="231"/>
                      </a:lnTo>
                      <a:lnTo>
                        <a:pt x="242" y="242"/>
                      </a:lnTo>
                      <a:lnTo>
                        <a:pt x="242" y="242"/>
                      </a:lnTo>
                      <a:lnTo>
                        <a:pt x="233" y="251"/>
                      </a:lnTo>
                      <a:lnTo>
                        <a:pt x="222" y="259"/>
                      </a:lnTo>
                      <a:lnTo>
                        <a:pt x="210" y="266"/>
                      </a:lnTo>
                      <a:lnTo>
                        <a:pt x="197" y="273"/>
                      </a:lnTo>
                      <a:lnTo>
                        <a:pt x="184" y="277"/>
                      </a:lnTo>
                      <a:lnTo>
                        <a:pt x="171" y="280"/>
                      </a:lnTo>
                      <a:lnTo>
                        <a:pt x="157" y="283"/>
                      </a:lnTo>
                      <a:lnTo>
                        <a:pt x="142" y="283"/>
                      </a:lnTo>
                      <a:lnTo>
                        <a:pt x="142" y="283"/>
                      </a:lnTo>
                      <a:lnTo>
                        <a:pt x="127" y="283"/>
                      </a:lnTo>
                      <a:lnTo>
                        <a:pt x="113" y="280"/>
                      </a:lnTo>
                      <a:lnTo>
                        <a:pt x="100" y="277"/>
                      </a:lnTo>
                      <a:lnTo>
                        <a:pt x="86" y="273"/>
                      </a:lnTo>
                      <a:lnTo>
                        <a:pt x="75" y="266"/>
                      </a:lnTo>
                      <a:lnTo>
                        <a:pt x="63" y="259"/>
                      </a:lnTo>
                      <a:lnTo>
                        <a:pt x="51" y="251"/>
                      </a:lnTo>
                      <a:lnTo>
                        <a:pt x="41" y="242"/>
                      </a:lnTo>
                      <a:lnTo>
                        <a:pt x="41" y="242"/>
                      </a:lnTo>
                      <a:lnTo>
                        <a:pt x="31" y="229"/>
                      </a:lnTo>
                      <a:lnTo>
                        <a:pt x="31" y="229"/>
                      </a:lnTo>
                      <a:lnTo>
                        <a:pt x="44" y="234"/>
                      </a:lnTo>
                      <a:lnTo>
                        <a:pt x="58" y="237"/>
                      </a:lnTo>
                      <a:lnTo>
                        <a:pt x="58" y="237"/>
                      </a:lnTo>
                      <a:lnTo>
                        <a:pt x="72" y="248"/>
                      </a:lnTo>
                      <a:lnTo>
                        <a:pt x="89" y="257"/>
                      </a:lnTo>
                      <a:lnTo>
                        <a:pt x="106" y="264"/>
                      </a:lnTo>
                      <a:lnTo>
                        <a:pt x="125" y="268"/>
                      </a:lnTo>
                      <a:lnTo>
                        <a:pt x="125" y="268"/>
                      </a:lnTo>
                      <a:close/>
                      <a:moveTo>
                        <a:pt x="14" y="136"/>
                      </a:moveTo>
                      <a:lnTo>
                        <a:pt x="67" y="136"/>
                      </a:lnTo>
                      <a:lnTo>
                        <a:pt x="67" y="136"/>
                      </a:lnTo>
                      <a:lnTo>
                        <a:pt x="68" y="125"/>
                      </a:lnTo>
                      <a:lnTo>
                        <a:pt x="69" y="113"/>
                      </a:lnTo>
                      <a:lnTo>
                        <a:pt x="72" y="100"/>
                      </a:lnTo>
                      <a:lnTo>
                        <a:pt x="75" y="90"/>
                      </a:lnTo>
                      <a:lnTo>
                        <a:pt x="75" y="90"/>
                      </a:lnTo>
                      <a:lnTo>
                        <a:pt x="55" y="79"/>
                      </a:lnTo>
                      <a:lnTo>
                        <a:pt x="45" y="74"/>
                      </a:lnTo>
                      <a:lnTo>
                        <a:pt x="37" y="68"/>
                      </a:lnTo>
                      <a:lnTo>
                        <a:pt x="37" y="68"/>
                      </a:lnTo>
                      <a:lnTo>
                        <a:pt x="28" y="83"/>
                      </a:lnTo>
                      <a:lnTo>
                        <a:pt x="21" y="100"/>
                      </a:lnTo>
                      <a:lnTo>
                        <a:pt x="17" y="118"/>
                      </a:lnTo>
                      <a:lnTo>
                        <a:pt x="14" y="136"/>
                      </a:lnTo>
                      <a:lnTo>
                        <a:pt x="14" y="136"/>
                      </a:lnTo>
                      <a:close/>
                      <a:moveTo>
                        <a:pt x="42" y="61"/>
                      </a:moveTo>
                      <a:lnTo>
                        <a:pt x="42" y="61"/>
                      </a:lnTo>
                      <a:lnTo>
                        <a:pt x="59" y="72"/>
                      </a:lnTo>
                      <a:lnTo>
                        <a:pt x="79" y="81"/>
                      </a:lnTo>
                      <a:lnTo>
                        <a:pt x="79" y="81"/>
                      </a:lnTo>
                      <a:lnTo>
                        <a:pt x="86" y="64"/>
                      </a:lnTo>
                      <a:lnTo>
                        <a:pt x="86" y="64"/>
                      </a:lnTo>
                      <a:lnTo>
                        <a:pt x="94" y="51"/>
                      </a:lnTo>
                      <a:lnTo>
                        <a:pt x="103" y="38"/>
                      </a:lnTo>
                      <a:lnTo>
                        <a:pt x="113" y="25"/>
                      </a:lnTo>
                      <a:lnTo>
                        <a:pt x="125" y="14"/>
                      </a:lnTo>
                      <a:lnTo>
                        <a:pt x="125" y="14"/>
                      </a:lnTo>
                      <a:lnTo>
                        <a:pt x="115" y="16"/>
                      </a:lnTo>
                      <a:lnTo>
                        <a:pt x="104" y="19"/>
                      </a:lnTo>
                      <a:lnTo>
                        <a:pt x="94" y="23"/>
                      </a:lnTo>
                      <a:lnTo>
                        <a:pt x="85" y="27"/>
                      </a:lnTo>
                      <a:lnTo>
                        <a:pt x="76" y="32"/>
                      </a:lnTo>
                      <a:lnTo>
                        <a:pt x="67" y="37"/>
                      </a:lnTo>
                      <a:lnTo>
                        <a:pt x="59" y="43"/>
                      </a:lnTo>
                      <a:lnTo>
                        <a:pt x="51" y="51"/>
                      </a:lnTo>
                      <a:lnTo>
                        <a:pt x="51" y="51"/>
                      </a:lnTo>
                      <a:lnTo>
                        <a:pt x="42" y="61"/>
                      </a:lnTo>
                      <a:lnTo>
                        <a:pt x="42" y="61"/>
                      </a:lnTo>
                      <a:close/>
                      <a:moveTo>
                        <a:pt x="160" y="14"/>
                      </a:moveTo>
                      <a:lnTo>
                        <a:pt x="160" y="14"/>
                      </a:lnTo>
                      <a:lnTo>
                        <a:pt x="171" y="25"/>
                      </a:lnTo>
                      <a:lnTo>
                        <a:pt x="182" y="38"/>
                      </a:lnTo>
                      <a:lnTo>
                        <a:pt x="191" y="51"/>
                      </a:lnTo>
                      <a:lnTo>
                        <a:pt x="198" y="64"/>
                      </a:lnTo>
                      <a:lnTo>
                        <a:pt x="198" y="64"/>
                      </a:lnTo>
                      <a:lnTo>
                        <a:pt x="206" y="81"/>
                      </a:lnTo>
                      <a:lnTo>
                        <a:pt x="206" y="81"/>
                      </a:lnTo>
                      <a:lnTo>
                        <a:pt x="225" y="72"/>
                      </a:lnTo>
                      <a:lnTo>
                        <a:pt x="242" y="61"/>
                      </a:lnTo>
                      <a:lnTo>
                        <a:pt x="242" y="61"/>
                      </a:lnTo>
                      <a:lnTo>
                        <a:pt x="233" y="51"/>
                      </a:lnTo>
                      <a:lnTo>
                        <a:pt x="233" y="51"/>
                      </a:lnTo>
                      <a:lnTo>
                        <a:pt x="225" y="43"/>
                      </a:lnTo>
                      <a:lnTo>
                        <a:pt x="218" y="37"/>
                      </a:lnTo>
                      <a:lnTo>
                        <a:pt x="209" y="32"/>
                      </a:lnTo>
                      <a:lnTo>
                        <a:pt x="200" y="27"/>
                      </a:lnTo>
                      <a:lnTo>
                        <a:pt x="189" y="23"/>
                      </a:lnTo>
                      <a:lnTo>
                        <a:pt x="180" y="19"/>
                      </a:lnTo>
                      <a:lnTo>
                        <a:pt x="170" y="16"/>
                      </a:lnTo>
                      <a:lnTo>
                        <a:pt x="160" y="14"/>
                      </a:lnTo>
                      <a:lnTo>
                        <a:pt x="160" y="14"/>
                      </a:lnTo>
                      <a:close/>
                      <a:moveTo>
                        <a:pt x="247" y="68"/>
                      </a:moveTo>
                      <a:lnTo>
                        <a:pt x="247" y="68"/>
                      </a:lnTo>
                      <a:lnTo>
                        <a:pt x="238" y="74"/>
                      </a:lnTo>
                      <a:lnTo>
                        <a:pt x="229" y="79"/>
                      </a:lnTo>
                      <a:lnTo>
                        <a:pt x="209" y="90"/>
                      </a:lnTo>
                      <a:lnTo>
                        <a:pt x="209" y="90"/>
                      </a:lnTo>
                      <a:lnTo>
                        <a:pt x="213" y="100"/>
                      </a:lnTo>
                      <a:lnTo>
                        <a:pt x="215" y="113"/>
                      </a:lnTo>
                      <a:lnTo>
                        <a:pt x="216" y="125"/>
                      </a:lnTo>
                      <a:lnTo>
                        <a:pt x="218" y="136"/>
                      </a:lnTo>
                      <a:lnTo>
                        <a:pt x="270" y="136"/>
                      </a:lnTo>
                      <a:lnTo>
                        <a:pt x="270" y="136"/>
                      </a:lnTo>
                      <a:lnTo>
                        <a:pt x="268" y="118"/>
                      </a:lnTo>
                      <a:lnTo>
                        <a:pt x="264" y="100"/>
                      </a:lnTo>
                      <a:lnTo>
                        <a:pt x="256" y="83"/>
                      </a:lnTo>
                      <a:lnTo>
                        <a:pt x="247" y="68"/>
                      </a:lnTo>
                      <a:lnTo>
                        <a:pt x="247" y="68"/>
                      </a:lnTo>
                      <a:close/>
                      <a:moveTo>
                        <a:pt x="94" y="69"/>
                      </a:moveTo>
                      <a:lnTo>
                        <a:pt x="94" y="69"/>
                      </a:lnTo>
                      <a:lnTo>
                        <a:pt x="88" y="83"/>
                      </a:lnTo>
                      <a:lnTo>
                        <a:pt x="88" y="83"/>
                      </a:lnTo>
                      <a:lnTo>
                        <a:pt x="99" y="87"/>
                      </a:lnTo>
                      <a:lnTo>
                        <a:pt x="112" y="90"/>
                      </a:lnTo>
                      <a:lnTo>
                        <a:pt x="125" y="91"/>
                      </a:lnTo>
                      <a:lnTo>
                        <a:pt x="138" y="92"/>
                      </a:lnTo>
                      <a:lnTo>
                        <a:pt x="138" y="16"/>
                      </a:lnTo>
                      <a:lnTo>
                        <a:pt x="138" y="16"/>
                      </a:lnTo>
                      <a:lnTo>
                        <a:pt x="125" y="28"/>
                      </a:lnTo>
                      <a:lnTo>
                        <a:pt x="113" y="41"/>
                      </a:lnTo>
                      <a:lnTo>
                        <a:pt x="103" y="54"/>
                      </a:lnTo>
                      <a:lnTo>
                        <a:pt x="94" y="69"/>
                      </a:lnTo>
                      <a:lnTo>
                        <a:pt x="94" y="69"/>
                      </a:lnTo>
                      <a:close/>
                      <a:moveTo>
                        <a:pt x="84" y="92"/>
                      </a:moveTo>
                      <a:lnTo>
                        <a:pt x="84" y="92"/>
                      </a:lnTo>
                      <a:lnTo>
                        <a:pt x="81" y="103"/>
                      </a:lnTo>
                      <a:lnTo>
                        <a:pt x="79" y="114"/>
                      </a:lnTo>
                      <a:lnTo>
                        <a:pt x="77" y="125"/>
                      </a:lnTo>
                      <a:lnTo>
                        <a:pt x="76" y="136"/>
                      </a:lnTo>
                      <a:lnTo>
                        <a:pt x="138" y="136"/>
                      </a:lnTo>
                      <a:lnTo>
                        <a:pt x="138" y="101"/>
                      </a:lnTo>
                      <a:lnTo>
                        <a:pt x="138" y="101"/>
                      </a:lnTo>
                      <a:lnTo>
                        <a:pt x="124" y="100"/>
                      </a:lnTo>
                      <a:lnTo>
                        <a:pt x="109" y="99"/>
                      </a:lnTo>
                      <a:lnTo>
                        <a:pt x="97" y="96"/>
                      </a:lnTo>
                      <a:lnTo>
                        <a:pt x="84" y="92"/>
                      </a:lnTo>
                      <a:lnTo>
                        <a:pt x="84" y="92"/>
                      </a:lnTo>
                      <a:close/>
                      <a:moveTo>
                        <a:pt x="209" y="136"/>
                      </a:moveTo>
                      <a:lnTo>
                        <a:pt x="209" y="136"/>
                      </a:lnTo>
                      <a:lnTo>
                        <a:pt x="207" y="125"/>
                      </a:lnTo>
                      <a:lnTo>
                        <a:pt x="206" y="114"/>
                      </a:lnTo>
                      <a:lnTo>
                        <a:pt x="203" y="103"/>
                      </a:lnTo>
                      <a:lnTo>
                        <a:pt x="200" y="92"/>
                      </a:lnTo>
                      <a:lnTo>
                        <a:pt x="200" y="92"/>
                      </a:lnTo>
                      <a:lnTo>
                        <a:pt x="188" y="96"/>
                      </a:lnTo>
                      <a:lnTo>
                        <a:pt x="174" y="99"/>
                      </a:lnTo>
                      <a:lnTo>
                        <a:pt x="161" y="100"/>
                      </a:lnTo>
                      <a:lnTo>
                        <a:pt x="147" y="101"/>
                      </a:lnTo>
                      <a:lnTo>
                        <a:pt x="147" y="136"/>
                      </a:lnTo>
                      <a:lnTo>
                        <a:pt x="209" y="136"/>
                      </a:lnTo>
                      <a:lnTo>
                        <a:pt x="209" y="136"/>
                      </a:lnTo>
                      <a:close/>
                      <a:moveTo>
                        <a:pt x="197" y="83"/>
                      </a:moveTo>
                      <a:lnTo>
                        <a:pt x="197" y="83"/>
                      </a:lnTo>
                      <a:lnTo>
                        <a:pt x="191" y="69"/>
                      </a:lnTo>
                      <a:lnTo>
                        <a:pt x="191" y="69"/>
                      </a:lnTo>
                      <a:lnTo>
                        <a:pt x="182" y="54"/>
                      </a:lnTo>
                      <a:lnTo>
                        <a:pt x="171" y="41"/>
                      </a:lnTo>
                      <a:lnTo>
                        <a:pt x="160" y="28"/>
                      </a:lnTo>
                      <a:lnTo>
                        <a:pt x="147" y="16"/>
                      </a:lnTo>
                      <a:lnTo>
                        <a:pt x="147" y="92"/>
                      </a:lnTo>
                      <a:lnTo>
                        <a:pt x="147" y="92"/>
                      </a:lnTo>
                      <a:lnTo>
                        <a:pt x="160" y="91"/>
                      </a:lnTo>
                      <a:lnTo>
                        <a:pt x="173" y="90"/>
                      </a:lnTo>
                      <a:lnTo>
                        <a:pt x="185" y="87"/>
                      </a:lnTo>
                      <a:lnTo>
                        <a:pt x="197" y="83"/>
                      </a:lnTo>
                      <a:lnTo>
                        <a:pt x="197" y="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12" name="Freeform 26">
                  <a:extLst>
                    <a:ext uri="{FF2B5EF4-FFF2-40B4-BE49-F238E27FC236}">
                      <a16:creationId xmlns:a16="http://schemas.microsoft.com/office/drawing/2014/main" id="{FAC8004C-BCAB-E837-A2B3-085590C7BB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98151" y="2671763"/>
                  <a:ext cx="411163" cy="146050"/>
                </a:xfrm>
                <a:custGeom>
                  <a:avLst/>
                  <a:gdLst>
                    <a:gd name="T0" fmla="*/ 191 w 259"/>
                    <a:gd name="T1" fmla="*/ 21 h 92"/>
                    <a:gd name="T2" fmla="*/ 196 w 259"/>
                    <a:gd name="T3" fmla="*/ 41 h 92"/>
                    <a:gd name="T4" fmla="*/ 196 w 259"/>
                    <a:gd name="T5" fmla="*/ 41 h 92"/>
                    <a:gd name="T6" fmla="*/ 168 w 259"/>
                    <a:gd name="T7" fmla="*/ 49 h 92"/>
                    <a:gd name="T8" fmla="*/ 137 w 259"/>
                    <a:gd name="T9" fmla="*/ 56 h 92"/>
                    <a:gd name="T10" fmla="*/ 120 w 259"/>
                    <a:gd name="T11" fmla="*/ 59 h 92"/>
                    <a:gd name="T12" fmla="*/ 105 w 259"/>
                    <a:gd name="T13" fmla="*/ 60 h 92"/>
                    <a:gd name="T14" fmla="*/ 89 w 259"/>
                    <a:gd name="T15" fmla="*/ 61 h 92"/>
                    <a:gd name="T16" fmla="*/ 74 w 259"/>
                    <a:gd name="T17" fmla="*/ 61 h 92"/>
                    <a:gd name="T18" fmla="*/ 60 w 259"/>
                    <a:gd name="T19" fmla="*/ 59 h 92"/>
                    <a:gd name="T20" fmla="*/ 46 w 259"/>
                    <a:gd name="T21" fmla="*/ 56 h 92"/>
                    <a:gd name="T22" fmla="*/ 34 w 259"/>
                    <a:gd name="T23" fmla="*/ 51 h 92"/>
                    <a:gd name="T24" fmla="*/ 24 w 259"/>
                    <a:gd name="T25" fmla="*/ 45 h 92"/>
                    <a:gd name="T26" fmla="*/ 15 w 259"/>
                    <a:gd name="T27" fmla="*/ 37 h 92"/>
                    <a:gd name="T28" fmla="*/ 7 w 259"/>
                    <a:gd name="T29" fmla="*/ 27 h 92"/>
                    <a:gd name="T30" fmla="*/ 3 w 259"/>
                    <a:gd name="T31" fmla="*/ 14 h 92"/>
                    <a:gd name="T32" fmla="*/ 0 w 259"/>
                    <a:gd name="T33" fmla="*/ 0 h 92"/>
                    <a:gd name="T34" fmla="*/ 0 w 259"/>
                    <a:gd name="T35" fmla="*/ 0 h 92"/>
                    <a:gd name="T36" fmla="*/ 0 w 259"/>
                    <a:gd name="T37" fmla="*/ 1 h 92"/>
                    <a:gd name="T38" fmla="*/ 0 w 259"/>
                    <a:gd name="T39" fmla="*/ 1 h 92"/>
                    <a:gd name="T40" fmla="*/ 0 w 259"/>
                    <a:gd name="T41" fmla="*/ 10 h 92"/>
                    <a:gd name="T42" fmla="*/ 0 w 259"/>
                    <a:gd name="T43" fmla="*/ 18 h 92"/>
                    <a:gd name="T44" fmla="*/ 2 w 259"/>
                    <a:gd name="T45" fmla="*/ 25 h 92"/>
                    <a:gd name="T46" fmla="*/ 4 w 259"/>
                    <a:gd name="T47" fmla="*/ 33 h 92"/>
                    <a:gd name="T48" fmla="*/ 7 w 259"/>
                    <a:gd name="T49" fmla="*/ 40 h 92"/>
                    <a:gd name="T50" fmla="*/ 11 w 259"/>
                    <a:gd name="T51" fmla="*/ 46 h 92"/>
                    <a:gd name="T52" fmla="*/ 20 w 259"/>
                    <a:gd name="T53" fmla="*/ 56 h 92"/>
                    <a:gd name="T54" fmla="*/ 30 w 259"/>
                    <a:gd name="T55" fmla="*/ 65 h 92"/>
                    <a:gd name="T56" fmla="*/ 43 w 259"/>
                    <a:gd name="T57" fmla="*/ 72 h 92"/>
                    <a:gd name="T58" fmla="*/ 57 w 259"/>
                    <a:gd name="T59" fmla="*/ 78 h 92"/>
                    <a:gd name="T60" fmla="*/ 73 w 259"/>
                    <a:gd name="T61" fmla="*/ 82 h 92"/>
                    <a:gd name="T62" fmla="*/ 89 w 259"/>
                    <a:gd name="T63" fmla="*/ 85 h 92"/>
                    <a:gd name="T64" fmla="*/ 106 w 259"/>
                    <a:gd name="T65" fmla="*/ 86 h 92"/>
                    <a:gd name="T66" fmla="*/ 124 w 259"/>
                    <a:gd name="T67" fmla="*/ 86 h 92"/>
                    <a:gd name="T68" fmla="*/ 141 w 259"/>
                    <a:gd name="T69" fmla="*/ 86 h 92"/>
                    <a:gd name="T70" fmla="*/ 159 w 259"/>
                    <a:gd name="T71" fmla="*/ 85 h 92"/>
                    <a:gd name="T72" fmla="*/ 176 w 259"/>
                    <a:gd name="T73" fmla="*/ 82 h 92"/>
                    <a:gd name="T74" fmla="*/ 191 w 259"/>
                    <a:gd name="T75" fmla="*/ 78 h 92"/>
                    <a:gd name="T76" fmla="*/ 207 w 259"/>
                    <a:gd name="T77" fmla="*/ 74 h 92"/>
                    <a:gd name="T78" fmla="*/ 212 w 259"/>
                    <a:gd name="T79" fmla="*/ 92 h 92"/>
                    <a:gd name="T80" fmla="*/ 259 w 259"/>
                    <a:gd name="T81" fmla="*/ 34 h 92"/>
                    <a:gd name="T82" fmla="*/ 191 w 259"/>
                    <a:gd name="T83" fmla="*/ 21 h 92"/>
                    <a:gd name="T84" fmla="*/ 191 w 259"/>
                    <a:gd name="T85" fmla="*/ 2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59" h="92">
                      <a:moveTo>
                        <a:pt x="191" y="21"/>
                      </a:moveTo>
                      <a:lnTo>
                        <a:pt x="196" y="41"/>
                      </a:lnTo>
                      <a:lnTo>
                        <a:pt x="196" y="41"/>
                      </a:lnTo>
                      <a:lnTo>
                        <a:pt x="168" y="49"/>
                      </a:lnTo>
                      <a:lnTo>
                        <a:pt x="137" y="56"/>
                      </a:lnTo>
                      <a:lnTo>
                        <a:pt x="120" y="59"/>
                      </a:lnTo>
                      <a:lnTo>
                        <a:pt x="105" y="60"/>
                      </a:lnTo>
                      <a:lnTo>
                        <a:pt x="89" y="61"/>
                      </a:lnTo>
                      <a:lnTo>
                        <a:pt x="74" y="61"/>
                      </a:lnTo>
                      <a:lnTo>
                        <a:pt x="60" y="59"/>
                      </a:lnTo>
                      <a:lnTo>
                        <a:pt x="46" y="56"/>
                      </a:lnTo>
                      <a:lnTo>
                        <a:pt x="34" y="51"/>
                      </a:lnTo>
                      <a:lnTo>
                        <a:pt x="24" y="45"/>
                      </a:lnTo>
                      <a:lnTo>
                        <a:pt x="15" y="37"/>
                      </a:lnTo>
                      <a:lnTo>
                        <a:pt x="7" y="27"/>
                      </a:lnTo>
                      <a:lnTo>
                        <a:pt x="3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2" y="25"/>
                      </a:lnTo>
                      <a:lnTo>
                        <a:pt x="4" y="33"/>
                      </a:lnTo>
                      <a:lnTo>
                        <a:pt x="7" y="40"/>
                      </a:lnTo>
                      <a:lnTo>
                        <a:pt x="11" y="46"/>
                      </a:lnTo>
                      <a:lnTo>
                        <a:pt x="20" y="56"/>
                      </a:lnTo>
                      <a:lnTo>
                        <a:pt x="30" y="65"/>
                      </a:lnTo>
                      <a:lnTo>
                        <a:pt x="43" y="72"/>
                      </a:lnTo>
                      <a:lnTo>
                        <a:pt x="57" y="78"/>
                      </a:lnTo>
                      <a:lnTo>
                        <a:pt x="73" y="82"/>
                      </a:lnTo>
                      <a:lnTo>
                        <a:pt x="89" y="85"/>
                      </a:lnTo>
                      <a:lnTo>
                        <a:pt x="106" y="86"/>
                      </a:lnTo>
                      <a:lnTo>
                        <a:pt x="124" y="86"/>
                      </a:lnTo>
                      <a:lnTo>
                        <a:pt x="141" y="86"/>
                      </a:lnTo>
                      <a:lnTo>
                        <a:pt x="159" y="85"/>
                      </a:lnTo>
                      <a:lnTo>
                        <a:pt x="176" y="82"/>
                      </a:lnTo>
                      <a:lnTo>
                        <a:pt x="191" y="78"/>
                      </a:lnTo>
                      <a:lnTo>
                        <a:pt x="207" y="74"/>
                      </a:lnTo>
                      <a:lnTo>
                        <a:pt x="212" y="92"/>
                      </a:lnTo>
                      <a:lnTo>
                        <a:pt x="259" y="34"/>
                      </a:lnTo>
                      <a:lnTo>
                        <a:pt x="191" y="21"/>
                      </a:lnTo>
                      <a:lnTo>
                        <a:pt x="191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sp>
            <p:nvSpPr>
              <p:cNvPr id="9" name="Rectangle 395">
                <a:extLst>
                  <a:ext uri="{FF2B5EF4-FFF2-40B4-BE49-F238E27FC236}">
                    <a16:creationId xmlns:a16="http://schemas.microsoft.com/office/drawing/2014/main" id="{1D3CDAD9-20D1-7B9B-D1EC-853BD343EB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50189" y="2455404"/>
                <a:ext cx="448042" cy="233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2000" b="1" dirty="0">
                    <a:solidFill>
                      <a:srgbClr val="FFFFFF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1403</a:t>
                </a:r>
                <a:endParaRPr lang="en-US" alt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A007009-5CB5-C8D5-A9A9-0A3EF20E934B}"/>
                </a:ext>
              </a:extLst>
            </p:cNvPr>
            <p:cNvGrpSpPr/>
            <p:nvPr/>
          </p:nvGrpSpPr>
          <p:grpSpPr>
            <a:xfrm>
              <a:off x="7539073" y="1756833"/>
              <a:ext cx="1587052" cy="2071473"/>
              <a:chOff x="5823033" y="1746421"/>
              <a:chExt cx="1205388" cy="1573312"/>
            </a:xfrm>
          </p:grpSpPr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id="{FDA20080-BD53-5B95-F58E-8968A9831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3033" y="1746421"/>
                <a:ext cx="897033" cy="464869"/>
              </a:xfrm>
              <a:custGeom>
                <a:avLst/>
                <a:gdLst>
                  <a:gd name="T0" fmla="*/ 720 w 768"/>
                  <a:gd name="T1" fmla="*/ 398 h 398"/>
                  <a:gd name="T2" fmla="*/ 48 w 768"/>
                  <a:gd name="T3" fmla="*/ 398 h 398"/>
                  <a:gd name="T4" fmla="*/ 48 w 768"/>
                  <a:gd name="T5" fmla="*/ 398 h 398"/>
                  <a:gd name="T6" fmla="*/ 39 w 768"/>
                  <a:gd name="T7" fmla="*/ 398 h 398"/>
                  <a:gd name="T8" fmla="*/ 30 w 768"/>
                  <a:gd name="T9" fmla="*/ 394 h 398"/>
                  <a:gd name="T10" fmla="*/ 21 w 768"/>
                  <a:gd name="T11" fmla="*/ 390 h 398"/>
                  <a:gd name="T12" fmla="*/ 14 w 768"/>
                  <a:gd name="T13" fmla="*/ 384 h 398"/>
                  <a:gd name="T14" fmla="*/ 8 w 768"/>
                  <a:gd name="T15" fmla="*/ 378 h 398"/>
                  <a:gd name="T16" fmla="*/ 4 w 768"/>
                  <a:gd name="T17" fmla="*/ 370 h 398"/>
                  <a:gd name="T18" fmla="*/ 2 w 768"/>
                  <a:gd name="T19" fmla="*/ 361 h 398"/>
                  <a:gd name="T20" fmla="*/ 0 w 768"/>
                  <a:gd name="T21" fmla="*/ 351 h 398"/>
                  <a:gd name="T22" fmla="*/ 0 w 768"/>
                  <a:gd name="T23" fmla="*/ 76 h 398"/>
                  <a:gd name="T24" fmla="*/ 0 w 768"/>
                  <a:gd name="T25" fmla="*/ 76 h 398"/>
                  <a:gd name="T26" fmla="*/ 0 w 768"/>
                  <a:gd name="T27" fmla="*/ 68 h 398"/>
                  <a:gd name="T28" fmla="*/ 2 w 768"/>
                  <a:gd name="T29" fmla="*/ 61 h 398"/>
                  <a:gd name="T30" fmla="*/ 7 w 768"/>
                  <a:gd name="T31" fmla="*/ 46 h 398"/>
                  <a:gd name="T32" fmla="*/ 13 w 768"/>
                  <a:gd name="T33" fmla="*/ 34 h 398"/>
                  <a:gd name="T34" fmla="*/ 22 w 768"/>
                  <a:gd name="T35" fmla="*/ 23 h 398"/>
                  <a:gd name="T36" fmla="*/ 34 w 768"/>
                  <a:gd name="T37" fmla="*/ 13 h 398"/>
                  <a:gd name="T38" fmla="*/ 47 w 768"/>
                  <a:gd name="T39" fmla="*/ 6 h 398"/>
                  <a:gd name="T40" fmla="*/ 61 w 768"/>
                  <a:gd name="T41" fmla="*/ 3 h 398"/>
                  <a:gd name="T42" fmla="*/ 69 w 768"/>
                  <a:gd name="T43" fmla="*/ 1 h 398"/>
                  <a:gd name="T44" fmla="*/ 75 w 768"/>
                  <a:gd name="T45" fmla="*/ 0 h 398"/>
                  <a:gd name="T46" fmla="*/ 720 w 768"/>
                  <a:gd name="T47" fmla="*/ 0 h 398"/>
                  <a:gd name="T48" fmla="*/ 720 w 768"/>
                  <a:gd name="T49" fmla="*/ 0 h 398"/>
                  <a:gd name="T50" fmla="*/ 730 w 768"/>
                  <a:gd name="T51" fmla="*/ 1 h 398"/>
                  <a:gd name="T52" fmla="*/ 739 w 768"/>
                  <a:gd name="T53" fmla="*/ 4 h 398"/>
                  <a:gd name="T54" fmla="*/ 746 w 768"/>
                  <a:gd name="T55" fmla="*/ 9 h 398"/>
                  <a:gd name="T56" fmla="*/ 754 w 768"/>
                  <a:gd name="T57" fmla="*/ 14 h 398"/>
                  <a:gd name="T58" fmla="*/ 759 w 768"/>
                  <a:gd name="T59" fmla="*/ 22 h 398"/>
                  <a:gd name="T60" fmla="*/ 764 w 768"/>
                  <a:gd name="T61" fmla="*/ 30 h 398"/>
                  <a:gd name="T62" fmla="*/ 767 w 768"/>
                  <a:gd name="T63" fmla="*/ 39 h 398"/>
                  <a:gd name="T64" fmla="*/ 768 w 768"/>
                  <a:gd name="T65" fmla="*/ 48 h 398"/>
                  <a:gd name="T66" fmla="*/ 768 w 768"/>
                  <a:gd name="T67" fmla="*/ 351 h 398"/>
                  <a:gd name="T68" fmla="*/ 768 w 768"/>
                  <a:gd name="T69" fmla="*/ 351 h 398"/>
                  <a:gd name="T70" fmla="*/ 767 w 768"/>
                  <a:gd name="T71" fmla="*/ 361 h 398"/>
                  <a:gd name="T72" fmla="*/ 764 w 768"/>
                  <a:gd name="T73" fmla="*/ 370 h 398"/>
                  <a:gd name="T74" fmla="*/ 759 w 768"/>
                  <a:gd name="T75" fmla="*/ 378 h 398"/>
                  <a:gd name="T76" fmla="*/ 754 w 768"/>
                  <a:gd name="T77" fmla="*/ 384 h 398"/>
                  <a:gd name="T78" fmla="*/ 746 w 768"/>
                  <a:gd name="T79" fmla="*/ 390 h 398"/>
                  <a:gd name="T80" fmla="*/ 739 w 768"/>
                  <a:gd name="T81" fmla="*/ 394 h 398"/>
                  <a:gd name="T82" fmla="*/ 730 w 768"/>
                  <a:gd name="T83" fmla="*/ 398 h 398"/>
                  <a:gd name="T84" fmla="*/ 720 w 768"/>
                  <a:gd name="T85" fmla="*/ 398 h 398"/>
                  <a:gd name="T86" fmla="*/ 720 w 768"/>
                  <a:gd name="T87" fmla="*/ 39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8" h="398">
                    <a:moveTo>
                      <a:pt x="720" y="398"/>
                    </a:moveTo>
                    <a:lnTo>
                      <a:pt x="48" y="398"/>
                    </a:lnTo>
                    <a:lnTo>
                      <a:pt x="48" y="398"/>
                    </a:lnTo>
                    <a:lnTo>
                      <a:pt x="39" y="398"/>
                    </a:lnTo>
                    <a:lnTo>
                      <a:pt x="30" y="394"/>
                    </a:lnTo>
                    <a:lnTo>
                      <a:pt x="21" y="390"/>
                    </a:lnTo>
                    <a:lnTo>
                      <a:pt x="14" y="384"/>
                    </a:lnTo>
                    <a:lnTo>
                      <a:pt x="8" y="378"/>
                    </a:lnTo>
                    <a:lnTo>
                      <a:pt x="4" y="370"/>
                    </a:lnTo>
                    <a:lnTo>
                      <a:pt x="2" y="361"/>
                    </a:lnTo>
                    <a:lnTo>
                      <a:pt x="0" y="351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68"/>
                    </a:lnTo>
                    <a:lnTo>
                      <a:pt x="2" y="61"/>
                    </a:lnTo>
                    <a:lnTo>
                      <a:pt x="7" y="46"/>
                    </a:lnTo>
                    <a:lnTo>
                      <a:pt x="13" y="34"/>
                    </a:lnTo>
                    <a:lnTo>
                      <a:pt x="22" y="23"/>
                    </a:lnTo>
                    <a:lnTo>
                      <a:pt x="34" y="13"/>
                    </a:lnTo>
                    <a:lnTo>
                      <a:pt x="47" y="6"/>
                    </a:lnTo>
                    <a:lnTo>
                      <a:pt x="61" y="3"/>
                    </a:lnTo>
                    <a:lnTo>
                      <a:pt x="69" y="1"/>
                    </a:lnTo>
                    <a:lnTo>
                      <a:pt x="75" y="0"/>
                    </a:lnTo>
                    <a:lnTo>
                      <a:pt x="720" y="0"/>
                    </a:lnTo>
                    <a:lnTo>
                      <a:pt x="720" y="0"/>
                    </a:lnTo>
                    <a:lnTo>
                      <a:pt x="730" y="1"/>
                    </a:lnTo>
                    <a:lnTo>
                      <a:pt x="739" y="4"/>
                    </a:lnTo>
                    <a:lnTo>
                      <a:pt x="746" y="9"/>
                    </a:lnTo>
                    <a:lnTo>
                      <a:pt x="754" y="14"/>
                    </a:lnTo>
                    <a:lnTo>
                      <a:pt x="759" y="22"/>
                    </a:lnTo>
                    <a:lnTo>
                      <a:pt x="764" y="30"/>
                    </a:lnTo>
                    <a:lnTo>
                      <a:pt x="767" y="39"/>
                    </a:lnTo>
                    <a:lnTo>
                      <a:pt x="768" y="48"/>
                    </a:lnTo>
                    <a:lnTo>
                      <a:pt x="768" y="351"/>
                    </a:lnTo>
                    <a:lnTo>
                      <a:pt x="768" y="351"/>
                    </a:lnTo>
                    <a:lnTo>
                      <a:pt x="767" y="361"/>
                    </a:lnTo>
                    <a:lnTo>
                      <a:pt x="764" y="370"/>
                    </a:lnTo>
                    <a:lnTo>
                      <a:pt x="759" y="378"/>
                    </a:lnTo>
                    <a:lnTo>
                      <a:pt x="754" y="384"/>
                    </a:lnTo>
                    <a:lnTo>
                      <a:pt x="746" y="390"/>
                    </a:lnTo>
                    <a:lnTo>
                      <a:pt x="739" y="394"/>
                    </a:lnTo>
                    <a:lnTo>
                      <a:pt x="730" y="398"/>
                    </a:lnTo>
                    <a:lnTo>
                      <a:pt x="720" y="398"/>
                    </a:lnTo>
                    <a:lnTo>
                      <a:pt x="720" y="3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7DC153E5-391B-54C6-EB4A-9D35E75E3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1388" y="2512637"/>
                <a:ext cx="897033" cy="464869"/>
              </a:xfrm>
              <a:custGeom>
                <a:avLst/>
                <a:gdLst>
                  <a:gd name="T0" fmla="*/ 48 w 768"/>
                  <a:gd name="T1" fmla="*/ 0 h 398"/>
                  <a:gd name="T2" fmla="*/ 721 w 768"/>
                  <a:gd name="T3" fmla="*/ 0 h 398"/>
                  <a:gd name="T4" fmla="*/ 721 w 768"/>
                  <a:gd name="T5" fmla="*/ 0 h 398"/>
                  <a:gd name="T6" fmla="*/ 730 w 768"/>
                  <a:gd name="T7" fmla="*/ 1 h 398"/>
                  <a:gd name="T8" fmla="*/ 739 w 768"/>
                  <a:gd name="T9" fmla="*/ 4 h 398"/>
                  <a:gd name="T10" fmla="*/ 748 w 768"/>
                  <a:gd name="T11" fmla="*/ 8 h 398"/>
                  <a:gd name="T12" fmla="*/ 754 w 768"/>
                  <a:gd name="T13" fmla="*/ 14 h 398"/>
                  <a:gd name="T14" fmla="*/ 761 w 768"/>
                  <a:gd name="T15" fmla="*/ 21 h 398"/>
                  <a:gd name="T16" fmla="*/ 764 w 768"/>
                  <a:gd name="T17" fmla="*/ 28 h 398"/>
                  <a:gd name="T18" fmla="*/ 767 w 768"/>
                  <a:gd name="T19" fmla="*/ 37 h 398"/>
                  <a:gd name="T20" fmla="*/ 768 w 768"/>
                  <a:gd name="T21" fmla="*/ 48 h 398"/>
                  <a:gd name="T22" fmla="*/ 768 w 768"/>
                  <a:gd name="T23" fmla="*/ 322 h 398"/>
                  <a:gd name="T24" fmla="*/ 768 w 768"/>
                  <a:gd name="T25" fmla="*/ 322 h 398"/>
                  <a:gd name="T26" fmla="*/ 768 w 768"/>
                  <a:gd name="T27" fmla="*/ 330 h 398"/>
                  <a:gd name="T28" fmla="*/ 767 w 768"/>
                  <a:gd name="T29" fmla="*/ 338 h 398"/>
                  <a:gd name="T30" fmla="*/ 762 w 768"/>
                  <a:gd name="T31" fmla="*/ 352 h 398"/>
                  <a:gd name="T32" fmla="*/ 755 w 768"/>
                  <a:gd name="T33" fmla="*/ 365 h 398"/>
                  <a:gd name="T34" fmla="*/ 746 w 768"/>
                  <a:gd name="T35" fmla="*/ 376 h 398"/>
                  <a:gd name="T36" fmla="*/ 735 w 768"/>
                  <a:gd name="T37" fmla="*/ 385 h 398"/>
                  <a:gd name="T38" fmla="*/ 722 w 768"/>
                  <a:gd name="T39" fmla="*/ 392 h 398"/>
                  <a:gd name="T40" fmla="*/ 708 w 768"/>
                  <a:gd name="T41" fmla="*/ 397 h 398"/>
                  <a:gd name="T42" fmla="*/ 700 w 768"/>
                  <a:gd name="T43" fmla="*/ 397 h 398"/>
                  <a:gd name="T44" fmla="*/ 694 w 768"/>
                  <a:gd name="T45" fmla="*/ 398 h 398"/>
                  <a:gd name="T46" fmla="*/ 48 w 768"/>
                  <a:gd name="T47" fmla="*/ 398 h 398"/>
                  <a:gd name="T48" fmla="*/ 48 w 768"/>
                  <a:gd name="T49" fmla="*/ 398 h 398"/>
                  <a:gd name="T50" fmla="*/ 39 w 768"/>
                  <a:gd name="T51" fmla="*/ 397 h 398"/>
                  <a:gd name="T52" fmla="*/ 30 w 768"/>
                  <a:gd name="T53" fmla="*/ 394 h 398"/>
                  <a:gd name="T54" fmla="*/ 22 w 768"/>
                  <a:gd name="T55" fmla="*/ 389 h 398"/>
                  <a:gd name="T56" fmla="*/ 15 w 768"/>
                  <a:gd name="T57" fmla="*/ 384 h 398"/>
                  <a:gd name="T58" fmla="*/ 9 w 768"/>
                  <a:gd name="T59" fmla="*/ 376 h 398"/>
                  <a:gd name="T60" fmla="*/ 4 w 768"/>
                  <a:gd name="T61" fmla="*/ 369 h 398"/>
                  <a:gd name="T62" fmla="*/ 2 w 768"/>
                  <a:gd name="T63" fmla="*/ 360 h 398"/>
                  <a:gd name="T64" fmla="*/ 0 w 768"/>
                  <a:gd name="T65" fmla="*/ 350 h 398"/>
                  <a:gd name="T66" fmla="*/ 0 w 768"/>
                  <a:gd name="T67" fmla="*/ 48 h 398"/>
                  <a:gd name="T68" fmla="*/ 0 w 768"/>
                  <a:gd name="T69" fmla="*/ 48 h 398"/>
                  <a:gd name="T70" fmla="*/ 2 w 768"/>
                  <a:gd name="T71" fmla="*/ 37 h 398"/>
                  <a:gd name="T72" fmla="*/ 4 w 768"/>
                  <a:gd name="T73" fmla="*/ 28 h 398"/>
                  <a:gd name="T74" fmla="*/ 9 w 768"/>
                  <a:gd name="T75" fmla="*/ 21 h 398"/>
                  <a:gd name="T76" fmla="*/ 15 w 768"/>
                  <a:gd name="T77" fmla="*/ 14 h 398"/>
                  <a:gd name="T78" fmla="*/ 22 w 768"/>
                  <a:gd name="T79" fmla="*/ 8 h 398"/>
                  <a:gd name="T80" fmla="*/ 30 w 768"/>
                  <a:gd name="T81" fmla="*/ 4 h 398"/>
                  <a:gd name="T82" fmla="*/ 39 w 768"/>
                  <a:gd name="T83" fmla="*/ 1 h 398"/>
                  <a:gd name="T84" fmla="*/ 48 w 768"/>
                  <a:gd name="T85" fmla="*/ 0 h 398"/>
                  <a:gd name="T86" fmla="*/ 48 w 768"/>
                  <a:gd name="T87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8" h="398">
                    <a:moveTo>
                      <a:pt x="48" y="0"/>
                    </a:moveTo>
                    <a:lnTo>
                      <a:pt x="721" y="0"/>
                    </a:lnTo>
                    <a:lnTo>
                      <a:pt x="721" y="0"/>
                    </a:lnTo>
                    <a:lnTo>
                      <a:pt x="730" y="1"/>
                    </a:lnTo>
                    <a:lnTo>
                      <a:pt x="739" y="4"/>
                    </a:lnTo>
                    <a:lnTo>
                      <a:pt x="748" y="8"/>
                    </a:lnTo>
                    <a:lnTo>
                      <a:pt x="754" y="14"/>
                    </a:lnTo>
                    <a:lnTo>
                      <a:pt x="761" y="21"/>
                    </a:lnTo>
                    <a:lnTo>
                      <a:pt x="764" y="28"/>
                    </a:lnTo>
                    <a:lnTo>
                      <a:pt x="767" y="37"/>
                    </a:lnTo>
                    <a:lnTo>
                      <a:pt x="768" y="48"/>
                    </a:lnTo>
                    <a:lnTo>
                      <a:pt x="768" y="322"/>
                    </a:lnTo>
                    <a:lnTo>
                      <a:pt x="768" y="322"/>
                    </a:lnTo>
                    <a:lnTo>
                      <a:pt x="768" y="330"/>
                    </a:lnTo>
                    <a:lnTo>
                      <a:pt x="767" y="338"/>
                    </a:lnTo>
                    <a:lnTo>
                      <a:pt x="762" y="352"/>
                    </a:lnTo>
                    <a:lnTo>
                      <a:pt x="755" y="365"/>
                    </a:lnTo>
                    <a:lnTo>
                      <a:pt x="746" y="376"/>
                    </a:lnTo>
                    <a:lnTo>
                      <a:pt x="735" y="385"/>
                    </a:lnTo>
                    <a:lnTo>
                      <a:pt x="722" y="392"/>
                    </a:lnTo>
                    <a:lnTo>
                      <a:pt x="708" y="397"/>
                    </a:lnTo>
                    <a:lnTo>
                      <a:pt x="700" y="397"/>
                    </a:lnTo>
                    <a:lnTo>
                      <a:pt x="694" y="398"/>
                    </a:lnTo>
                    <a:lnTo>
                      <a:pt x="48" y="398"/>
                    </a:lnTo>
                    <a:lnTo>
                      <a:pt x="48" y="398"/>
                    </a:lnTo>
                    <a:lnTo>
                      <a:pt x="39" y="397"/>
                    </a:lnTo>
                    <a:lnTo>
                      <a:pt x="30" y="394"/>
                    </a:lnTo>
                    <a:lnTo>
                      <a:pt x="22" y="389"/>
                    </a:lnTo>
                    <a:lnTo>
                      <a:pt x="15" y="384"/>
                    </a:lnTo>
                    <a:lnTo>
                      <a:pt x="9" y="376"/>
                    </a:lnTo>
                    <a:lnTo>
                      <a:pt x="4" y="369"/>
                    </a:lnTo>
                    <a:lnTo>
                      <a:pt x="2" y="360"/>
                    </a:lnTo>
                    <a:lnTo>
                      <a:pt x="0" y="35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37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15" y="14"/>
                    </a:lnTo>
                    <a:lnTo>
                      <a:pt x="22" y="8"/>
                    </a:lnTo>
                    <a:lnTo>
                      <a:pt x="30" y="4"/>
                    </a:lnTo>
                    <a:lnTo>
                      <a:pt x="39" y="1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6" name="Freeform 17">
                <a:extLst>
                  <a:ext uri="{FF2B5EF4-FFF2-40B4-BE49-F238E27FC236}">
                    <a16:creationId xmlns:a16="http://schemas.microsoft.com/office/drawing/2014/main" id="{6A2FC8B4-FC12-EE5E-1300-4E6BF2BBEC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0122" y="1835190"/>
                <a:ext cx="1052379" cy="1053546"/>
              </a:xfrm>
              <a:custGeom>
                <a:avLst/>
                <a:gdLst>
                  <a:gd name="T0" fmla="*/ 839 w 901"/>
                  <a:gd name="T1" fmla="*/ 902 h 902"/>
                  <a:gd name="T2" fmla="*/ 62 w 901"/>
                  <a:gd name="T3" fmla="*/ 902 h 902"/>
                  <a:gd name="T4" fmla="*/ 62 w 901"/>
                  <a:gd name="T5" fmla="*/ 902 h 902"/>
                  <a:gd name="T6" fmla="*/ 49 w 901"/>
                  <a:gd name="T7" fmla="*/ 901 h 902"/>
                  <a:gd name="T8" fmla="*/ 37 w 901"/>
                  <a:gd name="T9" fmla="*/ 897 h 902"/>
                  <a:gd name="T10" fmla="*/ 27 w 901"/>
                  <a:gd name="T11" fmla="*/ 892 h 902"/>
                  <a:gd name="T12" fmla="*/ 18 w 901"/>
                  <a:gd name="T13" fmla="*/ 884 h 902"/>
                  <a:gd name="T14" fmla="*/ 10 w 901"/>
                  <a:gd name="T15" fmla="*/ 875 h 902"/>
                  <a:gd name="T16" fmla="*/ 4 w 901"/>
                  <a:gd name="T17" fmla="*/ 865 h 902"/>
                  <a:gd name="T18" fmla="*/ 1 w 901"/>
                  <a:gd name="T19" fmla="*/ 853 h 902"/>
                  <a:gd name="T20" fmla="*/ 0 w 901"/>
                  <a:gd name="T21" fmla="*/ 840 h 902"/>
                  <a:gd name="T22" fmla="*/ 0 w 901"/>
                  <a:gd name="T23" fmla="*/ 62 h 902"/>
                  <a:gd name="T24" fmla="*/ 0 w 901"/>
                  <a:gd name="T25" fmla="*/ 62 h 902"/>
                  <a:gd name="T26" fmla="*/ 1 w 901"/>
                  <a:gd name="T27" fmla="*/ 50 h 902"/>
                  <a:gd name="T28" fmla="*/ 4 w 901"/>
                  <a:gd name="T29" fmla="*/ 39 h 902"/>
                  <a:gd name="T30" fmla="*/ 10 w 901"/>
                  <a:gd name="T31" fmla="*/ 27 h 902"/>
                  <a:gd name="T32" fmla="*/ 18 w 901"/>
                  <a:gd name="T33" fmla="*/ 18 h 902"/>
                  <a:gd name="T34" fmla="*/ 27 w 901"/>
                  <a:gd name="T35" fmla="*/ 10 h 902"/>
                  <a:gd name="T36" fmla="*/ 37 w 901"/>
                  <a:gd name="T37" fmla="*/ 5 h 902"/>
                  <a:gd name="T38" fmla="*/ 49 w 901"/>
                  <a:gd name="T39" fmla="*/ 1 h 902"/>
                  <a:gd name="T40" fmla="*/ 62 w 901"/>
                  <a:gd name="T41" fmla="*/ 0 h 902"/>
                  <a:gd name="T42" fmla="*/ 839 w 901"/>
                  <a:gd name="T43" fmla="*/ 0 h 902"/>
                  <a:gd name="T44" fmla="*/ 839 w 901"/>
                  <a:gd name="T45" fmla="*/ 0 h 902"/>
                  <a:gd name="T46" fmla="*/ 852 w 901"/>
                  <a:gd name="T47" fmla="*/ 1 h 902"/>
                  <a:gd name="T48" fmla="*/ 863 w 901"/>
                  <a:gd name="T49" fmla="*/ 5 h 902"/>
                  <a:gd name="T50" fmla="*/ 874 w 901"/>
                  <a:gd name="T51" fmla="*/ 10 h 902"/>
                  <a:gd name="T52" fmla="*/ 883 w 901"/>
                  <a:gd name="T53" fmla="*/ 18 h 902"/>
                  <a:gd name="T54" fmla="*/ 890 w 901"/>
                  <a:gd name="T55" fmla="*/ 27 h 902"/>
                  <a:gd name="T56" fmla="*/ 897 w 901"/>
                  <a:gd name="T57" fmla="*/ 39 h 902"/>
                  <a:gd name="T58" fmla="*/ 899 w 901"/>
                  <a:gd name="T59" fmla="*/ 50 h 902"/>
                  <a:gd name="T60" fmla="*/ 901 w 901"/>
                  <a:gd name="T61" fmla="*/ 62 h 902"/>
                  <a:gd name="T62" fmla="*/ 901 w 901"/>
                  <a:gd name="T63" fmla="*/ 840 h 902"/>
                  <a:gd name="T64" fmla="*/ 901 w 901"/>
                  <a:gd name="T65" fmla="*/ 840 h 902"/>
                  <a:gd name="T66" fmla="*/ 899 w 901"/>
                  <a:gd name="T67" fmla="*/ 853 h 902"/>
                  <a:gd name="T68" fmla="*/ 897 w 901"/>
                  <a:gd name="T69" fmla="*/ 865 h 902"/>
                  <a:gd name="T70" fmla="*/ 890 w 901"/>
                  <a:gd name="T71" fmla="*/ 875 h 902"/>
                  <a:gd name="T72" fmla="*/ 883 w 901"/>
                  <a:gd name="T73" fmla="*/ 884 h 902"/>
                  <a:gd name="T74" fmla="*/ 874 w 901"/>
                  <a:gd name="T75" fmla="*/ 892 h 902"/>
                  <a:gd name="T76" fmla="*/ 863 w 901"/>
                  <a:gd name="T77" fmla="*/ 897 h 902"/>
                  <a:gd name="T78" fmla="*/ 852 w 901"/>
                  <a:gd name="T79" fmla="*/ 901 h 902"/>
                  <a:gd name="T80" fmla="*/ 839 w 901"/>
                  <a:gd name="T81" fmla="*/ 902 h 902"/>
                  <a:gd name="T82" fmla="*/ 839 w 901"/>
                  <a:gd name="T83" fmla="*/ 902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1" h="902">
                    <a:moveTo>
                      <a:pt x="839" y="902"/>
                    </a:moveTo>
                    <a:lnTo>
                      <a:pt x="62" y="902"/>
                    </a:lnTo>
                    <a:lnTo>
                      <a:pt x="62" y="902"/>
                    </a:lnTo>
                    <a:lnTo>
                      <a:pt x="49" y="901"/>
                    </a:lnTo>
                    <a:lnTo>
                      <a:pt x="37" y="897"/>
                    </a:lnTo>
                    <a:lnTo>
                      <a:pt x="27" y="892"/>
                    </a:lnTo>
                    <a:lnTo>
                      <a:pt x="18" y="884"/>
                    </a:lnTo>
                    <a:lnTo>
                      <a:pt x="10" y="875"/>
                    </a:lnTo>
                    <a:lnTo>
                      <a:pt x="4" y="865"/>
                    </a:lnTo>
                    <a:lnTo>
                      <a:pt x="1" y="853"/>
                    </a:lnTo>
                    <a:lnTo>
                      <a:pt x="0" y="84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1" y="50"/>
                    </a:lnTo>
                    <a:lnTo>
                      <a:pt x="4" y="39"/>
                    </a:lnTo>
                    <a:lnTo>
                      <a:pt x="10" y="27"/>
                    </a:lnTo>
                    <a:lnTo>
                      <a:pt x="18" y="18"/>
                    </a:lnTo>
                    <a:lnTo>
                      <a:pt x="27" y="10"/>
                    </a:lnTo>
                    <a:lnTo>
                      <a:pt x="37" y="5"/>
                    </a:lnTo>
                    <a:lnTo>
                      <a:pt x="49" y="1"/>
                    </a:lnTo>
                    <a:lnTo>
                      <a:pt x="62" y="0"/>
                    </a:lnTo>
                    <a:lnTo>
                      <a:pt x="839" y="0"/>
                    </a:lnTo>
                    <a:lnTo>
                      <a:pt x="839" y="0"/>
                    </a:lnTo>
                    <a:lnTo>
                      <a:pt x="852" y="1"/>
                    </a:lnTo>
                    <a:lnTo>
                      <a:pt x="863" y="5"/>
                    </a:lnTo>
                    <a:lnTo>
                      <a:pt x="874" y="10"/>
                    </a:lnTo>
                    <a:lnTo>
                      <a:pt x="883" y="18"/>
                    </a:lnTo>
                    <a:lnTo>
                      <a:pt x="890" y="27"/>
                    </a:lnTo>
                    <a:lnTo>
                      <a:pt x="897" y="39"/>
                    </a:lnTo>
                    <a:lnTo>
                      <a:pt x="899" y="50"/>
                    </a:lnTo>
                    <a:lnTo>
                      <a:pt x="901" y="62"/>
                    </a:lnTo>
                    <a:lnTo>
                      <a:pt x="901" y="840"/>
                    </a:lnTo>
                    <a:lnTo>
                      <a:pt x="901" y="840"/>
                    </a:lnTo>
                    <a:lnTo>
                      <a:pt x="899" y="853"/>
                    </a:lnTo>
                    <a:lnTo>
                      <a:pt x="897" y="865"/>
                    </a:lnTo>
                    <a:lnTo>
                      <a:pt x="890" y="875"/>
                    </a:lnTo>
                    <a:lnTo>
                      <a:pt x="883" y="884"/>
                    </a:lnTo>
                    <a:lnTo>
                      <a:pt x="874" y="892"/>
                    </a:lnTo>
                    <a:lnTo>
                      <a:pt x="863" y="897"/>
                    </a:lnTo>
                    <a:lnTo>
                      <a:pt x="852" y="901"/>
                    </a:lnTo>
                    <a:lnTo>
                      <a:pt x="839" y="902"/>
                    </a:lnTo>
                    <a:lnTo>
                      <a:pt x="839" y="902"/>
                    </a:ln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7" name="Freeform 18">
                <a:extLst>
                  <a:ext uri="{FF2B5EF4-FFF2-40B4-BE49-F238E27FC236}">
                    <a16:creationId xmlns:a16="http://schemas.microsoft.com/office/drawing/2014/main" id="{22FD40F9-E324-C626-80F5-6F2B5E83C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6158" y="2350283"/>
                <a:ext cx="119137" cy="969450"/>
              </a:xfrm>
              <a:custGeom>
                <a:avLst/>
                <a:gdLst>
                  <a:gd name="T0" fmla="*/ 62 w 102"/>
                  <a:gd name="T1" fmla="*/ 729 h 830"/>
                  <a:gd name="T2" fmla="*/ 62 w 102"/>
                  <a:gd name="T3" fmla="*/ 0 h 830"/>
                  <a:gd name="T4" fmla="*/ 40 w 102"/>
                  <a:gd name="T5" fmla="*/ 0 h 830"/>
                  <a:gd name="T6" fmla="*/ 40 w 102"/>
                  <a:gd name="T7" fmla="*/ 729 h 830"/>
                  <a:gd name="T8" fmla="*/ 40 w 102"/>
                  <a:gd name="T9" fmla="*/ 729 h 830"/>
                  <a:gd name="T10" fmla="*/ 31 w 102"/>
                  <a:gd name="T11" fmla="*/ 732 h 830"/>
                  <a:gd name="T12" fmla="*/ 25 w 102"/>
                  <a:gd name="T13" fmla="*/ 736 h 830"/>
                  <a:gd name="T14" fmla="*/ 17 w 102"/>
                  <a:gd name="T15" fmla="*/ 741 h 830"/>
                  <a:gd name="T16" fmla="*/ 12 w 102"/>
                  <a:gd name="T17" fmla="*/ 747 h 830"/>
                  <a:gd name="T18" fmla="*/ 7 w 102"/>
                  <a:gd name="T19" fmla="*/ 754 h 830"/>
                  <a:gd name="T20" fmla="*/ 4 w 102"/>
                  <a:gd name="T21" fmla="*/ 761 h 830"/>
                  <a:gd name="T22" fmla="*/ 2 w 102"/>
                  <a:gd name="T23" fmla="*/ 770 h 830"/>
                  <a:gd name="T24" fmla="*/ 0 w 102"/>
                  <a:gd name="T25" fmla="*/ 778 h 830"/>
                  <a:gd name="T26" fmla="*/ 0 w 102"/>
                  <a:gd name="T27" fmla="*/ 778 h 830"/>
                  <a:gd name="T28" fmla="*/ 2 w 102"/>
                  <a:gd name="T29" fmla="*/ 788 h 830"/>
                  <a:gd name="T30" fmla="*/ 4 w 102"/>
                  <a:gd name="T31" fmla="*/ 799 h 830"/>
                  <a:gd name="T32" fmla="*/ 9 w 102"/>
                  <a:gd name="T33" fmla="*/ 807 h 830"/>
                  <a:gd name="T34" fmla="*/ 16 w 102"/>
                  <a:gd name="T35" fmla="*/ 814 h 830"/>
                  <a:gd name="T36" fmla="*/ 24 w 102"/>
                  <a:gd name="T37" fmla="*/ 821 h 830"/>
                  <a:gd name="T38" fmla="*/ 31 w 102"/>
                  <a:gd name="T39" fmla="*/ 826 h 830"/>
                  <a:gd name="T40" fmla="*/ 42 w 102"/>
                  <a:gd name="T41" fmla="*/ 828 h 830"/>
                  <a:gd name="T42" fmla="*/ 51 w 102"/>
                  <a:gd name="T43" fmla="*/ 830 h 830"/>
                  <a:gd name="T44" fmla="*/ 51 w 102"/>
                  <a:gd name="T45" fmla="*/ 830 h 830"/>
                  <a:gd name="T46" fmla="*/ 61 w 102"/>
                  <a:gd name="T47" fmla="*/ 828 h 830"/>
                  <a:gd name="T48" fmla="*/ 71 w 102"/>
                  <a:gd name="T49" fmla="*/ 826 h 830"/>
                  <a:gd name="T50" fmla="*/ 79 w 102"/>
                  <a:gd name="T51" fmla="*/ 821 h 830"/>
                  <a:gd name="T52" fmla="*/ 87 w 102"/>
                  <a:gd name="T53" fmla="*/ 814 h 830"/>
                  <a:gd name="T54" fmla="*/ 93 w 102"/>
                  <a:gd name="T55" fmla="*/ 807 h 830"/>
                  <a:gd name="T56" fmla="*/ 98 w 102"/>
                  <a:gd name="T57" fmla="*/ 799 h 830"/>
                  <a:gd name="T58" fmla="*/ 101 w 102"/>
                  <a:gd name="T59" fmla="*/ 788 h 830"/>
                  <a:gd name="T60" fmla="*/ 102 w 102"/>
                  <a:gd name="T61" fmla="*/ 778 h 830"/>
                  <a:gd name="T62" fmla="*/ 102 w 102"/>
                  <a:gd name="T63" fmla="*/ 778 h 830"/>
                  <a:gd name="T64" fmla="*/ 101 w 102"/>
                  <a:gd name="T65" fmla="*/ 770 h 830"/>
                  <a:gd name="T66" fmla="*/ 98 w 102"/>
                  <a:gd name="T67" fmla="*/ 761 h 830"/>
                  <a:gd name="T68" fmla="*/ 96 w 102"/>
                  <a:gd name="T69" fmla="*/ 754 h 830"/>
                  <a:gd name="T70" fmla="*/ 91 w 102"/>
                  <a:gd name="T71" fmla="*/ 747 h 830"/>
                  <a:gd name="T72" fmla="*/ 85 w 102"/>
                  <a:gd name="T73" fmla="*/ 741 h 830"/>
                  <a:gd name="T74" fmla="*/ 78 w 102"/>
                  <a:gd name="T75" fmla="*/ 736 h 830"/>
                  <a:gd name="T76" fmla="*/ 71 w 102"/>
                  <a:gd name="T77" fmla="*/ 732 h 830"/>
                  <a:gd name="T78" fmla="*/ 62 w 102"/>
                  <a:gd name="T79" fmla="*/ 729 h 830"/>
                  <a:gd name="T80" fmla="*/ 62 w 102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2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40" y="0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31" y="732"/>
                    </a:lnTo>
                    <a:lnTo>
                      <a:pt x="25" y="736"/>
                    </a:lnTo>
                    <a:lnTo>
                      <a:pt x="17" y="741"/>
                    </a:lnTo>
                    <a:lnTo>
                      <a:pt x="12" y="747"/>
                    </a:lnTo>
                    <a:lnTo>
                      <a:pt x="7" y="754"/>
                    </a:lnTo>
                    <a:lnTo>
                      <a:pt x="4" y="761"/>
                    </a:lnTo>
                    <a:lnTo>
                      <a:pt x="2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2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6" y="814"/>
                    </a:lnTo>
                    <a:lnTo>
                      <a:pt x="24" y="821"/>
                    </a:lnTo>
                    <a:lnTo>
                      <a:pt x="31" y="826"/>
                    </a:lnTo>
                    <a:lnTo>
                      <a:pt x="42" y="828"/>
                    </a:lnTo>
                    <a:lnTo>
                      <a:pt x="51" y="830"/>
                    </a:lnTo>
                    <a:lnTo>
                      <a:pt x="51" y="830"/>
                    </a:lnTo>
                    <a:lnTo>
                      <a:pt x="61" y="828"/>
                    </a:lnTo>
                    <a:lnTo>
                      <a:pt x="71" y="826"/>
                    </a:lnTo>
                    <a:lnTo>
                      <a:pt x="79" y="821"/>
                    </a:lnTo>
                    <a:lnTo>
                      <a:pt x="87" y="814"/>
                    </a:lnTo>
                    <a:lnTo>
                      <a:pt x="93" y="807"/>
                    </a:lnTo>
                    <a:lnTo>
                      <a:pt x="98" y="799"/>
                    </a:lnTo>
                    <a:lnTo>
                      <a:pt x="101" y="788"/>
                    </a:lnTo>
                    <a:lnTo>
                      <a:pt x="102" y="778"/>
                    </a:lnTo>
                    <a:lnTo>
                      <a:pt x="102" y="778"/>
                    </a:lnTo>
                    <a:lnTo>
                      <a:pt x="101" y="770"/>
                    </a:lnTo>
                    <a:lnTo>
                      <a:pt x="98" y="761"/>
                    </a:lnTo>
                    <a:lnTo>
                      <a:pt x="96" y="754"/>
                    </a:lnTo>
                    <a:lnTo>
                      <a:pt x="91" y="747"/>
                    </a:lnTo>
                    <a:lnTo>
                      <a:pt x="85" y="741"/>
                    </a:lnTo>
                    <a:lnTo>
                      <a:pt x="78" y="736"/>
                    </a:lnTo>
                    <a:lnTo>
                      <a:pt x="71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09AE2429-3F0B-F796-42A8-D4E133128C27}"/>
                  </a:ext>
                </a:extLst>
              </p:cNvPr>
              <p:cNvGrpSpPr/>
              <p:nvPr/>
            </p:nvGrpSpPr>
            <p:grpSpPr>
              <a:xfrm>
                <a:off x="6250526" y="2010392"/>
                <a:ext cx="350403" cy="330548"/>
                <a:chOff x="8228014" y="2444750"/>
                <a:chExt cx="476250" cy="449263"/>
              </a:xfrm>
            </p:grpSpPr>
            <p:sp>
              <p:nvSpPr>
                <p:cNvPr id="21" name="Freeform 19">
                  <a:extLst>
                    <a:ext uri="{FF2B5EF4-FFF2-40B4-BE49-F238E27FC236}">
                      <a16:creationId xmlns:a16="http://schemas.microsoft.com/office/drawing/2014/main" id="{053DB9EC-C968-AF51-E38A-9EA3396B624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253414" y="2444750"/>
                  <a:ext cx="450850" cy="449263"/>
                </a:xfrm>
                <a:custGeom>
                  <a:avLst/>
                  <a:gdLst>
                    <a:gd name="T0" fmla="*/ 100 w 284"/>
                    <a:gd name="T1" fmla="*/ 242 h 283"/>
                    <a:gd name="T2" fmla="*/ 137 w 284"/>
                    <a:gd name="T3" fmla="*/ 239 h 283"/>
                    <a:gd name="T4" fmla="*/ 165 w 284"/>
                    <a:gd name="T5" fmla="*/ 251 h 283"/>
                    <a:gd name="T6" fmla="*/ 185 w 284"/>
                    <a:gd name="T7" fmla="*/ 241 h 283"/>
                    <a:gd name="T8" fmla="*/ 175 w 284"/>
                    <a:gd name="T9" fmla="*/ 265 h 283"/>
                    <a:gd name="T10" fmla="*/ 203 w 284"/>
                    <a:gd name="T11" fmla="*/ 255 h 283"/>
                    <a:gd name="T12" fmla="*/ 241 w 284"/>
                    <a:gd name="T13" fmla="*/ 222 h 283"/>
                    <a:gd name="T14" fmla="*/ 266 w 284"/>
                    <a:gd name="T15" fmla="*/ 170 h 283"/>
                    <a:gd name="T16" fmla="*/ 216 w 284"/>
                    <a:gd name="T17" fmla="*/ 161 h 283"/>
                    <a:gd name="T18" fmla="*/ 147 w 284"/>
                    <a:gd name="T19" fmla="*/ 181 h 283"/>
                    <a:gd name="T20" fmla="*/ 77 w 284"/>
                    <a:gd name="T21" fmla="*/ 146 h 283"/>
                    <a:gd name="T22" fmla="*/ 85 w 284"/>
                    <a:gd name="T23" fmla="*/ 192 h 283"/>
                    <a:gd name="T24" fmla="*/ 68 w 284"/>
                    <a:gd name="T25" fmla="*/ 158 h 283"/>
                    <a:gd name="T26" fmla="*/ 22 w 284"/>
                    <a:gd name="T27" fmla="*/ 183 h 283"/>
                    <a:gd name="T28" fmla="*/ 6 w 284"/>
                    <a:gd name="T29" fmla="*/ 170 h 283"/>
                    <a:gd name="T30" fmla="*/ 0 w 284"/>
                    <a:gd name="T31" fmla="*/ 141 h 283"/>
                    <a:gd name="T32" fmla="*/ 18 w 284"/>
                    <a:gd name="T33" fmla="*/ 73 h 283"/>
                    <a:gd name="T34" fmla="*/ 52 w 284"/>
                    <a:gd name="T35" fmla="*/ 32 h 283"/>
                    <a:gd name="T36" fmla="*/ 114 w 284"/>
                    <a:gd name="T37" fmla="*/ 2 h 283"/>
                    <a:gd name="T38" fmla="*/ 171 w 284"/>
                    <a:gd name="T39" fmla="*/ 2 h 283"/>
                    <a:gd name="T40" fmla="*/ 233 w 284"/>
                    <a:gd name="T41" fmla="*/ 32 h 283"/>
                    <a:gd name="T42" fmla="*/ 268 w 284"/>
                    <a:gd name="T43" fmla="*/ 73 h 283"/>
                    <a:gd name="T44" fmla="*/ 284 w 284"/>
                    <a:gd name="T45" fmla="*/ 141 h 283"/>
                    <a:gd name="T46" fmla="*/ 273 w 284"/>
                    <a:gd name="T47" fmla="*/ 197 h 283"/>
                    <a:gd name="T48" fmla="*/ 243 w 284"/>
                    <a:gd name="T49" fmla="*/ 242 h 283"/>
                    <a:gd name="T50" fmla="*/ 185 w 284"/>
                    <a:gd name="T51" fmla="*/ 277 h 283"/>
                    <a:gd name="T52" fmla="*/ 127 w 284"/>
                    <a:gd name="T53" fmla="*/ 283 h 283"/>
                    <a:gd name="T54" fmla="*/ 63 w 284"/>
                    <a:gd name="T55" fmla="*/ 259 h 283"/>
                    <a:gd name="T56" fmla="*/ 31 w 284"/>
                    <a:gd name="T57" fmla="*/ 229 h 283"/>
                    <a:gd name="T58" fmla="*/ 89 w 284"/>
                    <a:gd name="T59" fmla="*/ 257 h 283"/>
                    <a:gd name="T60" fmla="*/ 67 w 284"/>
                    <a:gd name="T61" fmla="*/ 136 h 283"/>
                    <a:gd name="T62" fmla="*/ 76 w 284"/>
                    <a:gd name="T63" fmla="*/ 90 h 283"/>
                    <a:gd name="T64" fmla="*/ 37 w 284"/>
                    <a:gd name="T65" fmla="*/ 68 h 283"/>
                    <a:gd name="T66" fmla="*/ 14 w 284"/>
                    <a:gd name="T67" fmla="*/ 136 h 283"/>
                    <a:gd name="T68" fmla="*/ 78 w 284"/>
                    <a:gd name="T69" fmla="*/ 81 h 283"/>
                    <a:gd name="T70" fmla="*/ 113 w 284"/>
                    <a:gd name="T71" fmla="*/ 25 h 283"/>
                    <a:gd name="T72" fmla="*/ 95 w 284"/>
                    <a:gd name="T73" fmla="*/ 23 h 283"/>
                    <a:gd name="T74" fmla="*/ 51 w 284"/>
                    <a:gd name="T75" fmla="*/ 51 h 283"/>
                    <a:gd name="T76" fmla="*/ 159 w 284"/>
                    <a:gd name="T77" fmla="*/ 14 h 283"/>
                    <a:gd name="T78" fmla="*/ 199 w 284"/>
                    <a:gd name="T79" fmla="*/ 64 h 283"/>
                    <a:gd name="T80" fmla="*/ 242 w 284"/>
                    <a:gd name="T81" fmla="*/ 61 h 283"/>
                    <a:gd name="T82" fmla="*/ 208 w 284"/>
                    <a:gd name="T83" fmla="*/ 32 h 283"/>
                    <a:gd name="T84" fmla="*/ 159 w 284"/>
                    <a:gd name="T85" fmla="*/ 14 h 283"/>
                    <a:gd name="T86" fmla="*/ 229 w 284"/>
                    <a:gd name="T87" fmla="*/ 79 h 283"/>
                    <a:gd name="T88" fmla="*/ 217 w 284"/>
                    <a:gd name="T89" fmla="*/ 125 h 283"/>
                    <a:gd name="T90" fmla="*/ 264 w 284"/>
                    <a:gd name="T91" fmla="*/ 100 h 283"/>
                    <a:gd name="T92" fmla="*/ 94 w 284"/>
                    <a:gd name="T93" fmla="*/ 69 h 283"/>
                    <a:gd name="T94" fmla="*/ 125 w 284"/>
                    <a:gd name="T95" fmla="*/ 91 h 283"/>
                    <a:gd name="T96" fmla="*/ 113 w 284"/>
                    <a:gd name="T97" fmla="*/ 41 h 283"/>
                    <a:gd name="T98" fmla="*/ 85 w 284"/>
                    <a:gd name="T99" fmla="*/ 92 h 283"/>
                    <a:gd name="T100" fmla="*/ 137 w 284"/>
                    <a:gd name="T101" fmla="*/ 136 h 283"/>
                    <a:gd name="T102" fmla="*/ 96 w 284"/>
                    <a:gd name="T103" fmla="*/ 96 h 283"/>
                    <a:gd name="T104" fmla="*/ 207 w 284"/>
                    <a:gd name="T105" fmla="*/ 125 h 283"/>
                    <a:gd name="T106" fmla="*/ 188 w 284"/>
                    <a:gd name="T107" fmla="*/ 96 h 283"/>
                    <a:gd name="T108" fmla="*/ 208 w 284"/>
                    <a:gd name="T109" fmla="*/ 136 h 283"/>
                    <a:gd name="T110" fmla="*/ 190 w 284"/>
                    <a:gd name="T111" fmla="*/ 69 h 283"/>
                    <a:gd name="T112" fmla="*/ 147 w 284"/>
                    <a:gd name="T113" fmla="*/ 92 h 283"/>
                    <a:gd name="T114" fmla="*/ 197 w 284"/>
                    <a:gd name="T115" fmla="*/ 83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84" h="283">
                      <a:moveTo>
                        <a:pt x="125" y="268"/>
                      </a:moveTo>
                      <a:lnTo>
                        <a:pt x="125" y="268"/>
                      </a:lnTo>
                      <a:lnTo>
                        <a:pt x="112" y="255"/>
                      </a:lnTo>
                      <a:lnTo>
                        <a:pt x="100" y="242"/>
                      </a:lnTo>
                      <a:lnTo>
                        <a:pt x="100" y="242"/>
                      </a:lnTo>
                      <a:lnTo>
                        <a:pt x="113" y="242"/>
                      </a:lnTo>
                      <a:lnTo>
                        <a:pt x="113" y="242"/>
                      </a:lnTo>
                      <a:lnTo>
                        <a:pt x="125" y="255"/>
                      </a:lnTo>
                      <a:lnTo>
                        <a:pt x="137" y="266"/>
                      </a:lnTo>
                      <a:lnTo>
                        <a:pt x="137" y="239"/>
                      </a:lnTo>
                      <a:lnTo>
                        <a:pt x="137" y="239"/>
                      </a:lnTo>
                      <a:lnTo>
                        <a:pt x="147" y="238"/>
                      </a:lnTo>
                      <a:lnTo>
                        <a:pt x="147" y="266"/>
                      </a:lnTo>
                      <a:lnTo>
                        <a:pt x="147" y="266"/>
                      </a:lnTo>
                      <a:lnTo>
                        <a:pt x="165" y="251"/>
                      </a:lnTo>
                      <a:lnTo>
                        <a:pt x="172" y="242"/>
                      </a:lnTo>
                      <a:lnTo>
                        <a:pt x="179" y="233"/>
                      </a:lnTo>
                      <a:lnTo>
                        <a:pt x="179" y="233"/>
                      </a:lnTo>
                      <a:lnTo>
                        <a:pt x="183" y="231"/>
                      </a:lnTo>
                      <a:lnTo>
                        <a:pt x="185" y="241"/>
                      </a:lnTo>
                      <a:lnTo>
                        <a:pt x="185" y="241"/>
                      </a:lnTo>
                      <a:lnTo>
                        <a:pt x="172" y="255"/>
                      </a:lnTo>
                      <a:lnTo>
                        <a:pt x="159" y="268"/>
                      </a:lnTo>
                      <a:lnTo>
                        <a:pt x="159" y="268"/>
                      </a:lnTo>
                      <a:lnTo>
                        <a:pt x="175" y="265"/>
                      </a:lnTo>
                      <a:lnTo>
                        <a:pt x="190" y="260"/>
                      </a:lnTo>
                      <a:lnTo>
                        <a:pt x="190" y="261"/>
                      </a:lnTo>
                      <a:lnTo>
                        <a:pt x="192" y="260"/>
                      </a:lnTo>
                      <a:lnTo>
                        <a:pt x="192" y="260"/>
                      </a:lnTo>
                      <a:lnTo>
                        <a:pt x="203" y="255"/>
                      </a:lnTo>
                      <a:lnTo>
                        <a:pt x="214" y="247"/>
                      </a:lnTo>
                      <a:lnTo>
                        <a:pt x="224" y="241"/>
                      </a:lnTo>
                      <a:lnTo>
                        <a:pt x="233" y="231"/>
                      </a:lnTo>
                      <a:lnTo>
                        <a:pt x="233" y="231"/>
                      </a:lnTo>
                      <a:lnTo>
                        <a:pt x="241" y="222"/>
                      </a:lnTo>
                      <a:lnTo>
                        <a:pt x="248" y="213"/>
                      </a:lnTo>
                      <a:lnTo>
                        <a:pt x="253" y="203"/>
                      </a:lnTo>
                      <a:lnTo>
                        <a:pt x="260" y="193"/>
                      </a:lnTo>
                      <a:lnTo>
                        <a:pt x="264" y="183"/>
                      </a:lnTo>
                      <a:lnTo>
                        <a:pt x="266" y="170"/>
                      </a:lnTo>
                      <a:lnTo>
                        <a:pt x="269" y="158"/>
                      </a:lnTo>
                      <a:lnTo>
                        <a:pt x="270" y="146"/>
                      </a:lnTo>
                      <a:lnTo>
                        <a:pt x="217" y="146"/>
                      </a:lnTo>
                      <a:lnTo>
                        <a:pt x="217" y="146"/>
                      </a:lnTo>
                      <a:lnTo>
                        <a:pt x="216" y="161"/>
                      </a:lnTo>
                      <a:lnTo>
                        <a:pt x="207" y="159"/>
                      </a:lnTo>
                      <a:lnTo>
                        <a:pt x="207" y="159"/>
                      </a:lnTo>
                      <a:lnTo>
                        <a:pt x="208" y="146"/>
                      </a:lnTo>
                      <a:lnTo>
                        <a:pt x="147" y="146"/>
                      </a:lnTo>
                      <a:lnTo>
                        <a:pt x="147" y="181"/>
                      </a:lnTo>
                      <a:lnTo>
                        <a:pt x="147" y="181"/>
                      </a:lnTo>
                      <a:lnTo>
                        <a:pt x="137" y="184"/>
                      </a:lnTo>
                      <a:lnTo>
                        <a:pt x="137" y="146"/>
                      </a:lnTo>
                      <a:lnTo>
                        <a:pt x="77" y="146"/>
                      </a:lnTo>
                      <a:lnTo>
                        <a:pt x="77" y="146"/>
                      </a:lnTo>
                      <a:lnTo>
                        <a:pt x="77" y="158"/>
                      </a:lnTo>
                      <a:lnTo>
                        <a:pt x="80" y="170"/>
                      </a:lnTo>
                      <a:lnTo>
                        <a:pt x="82" y="181"/>
                      </a:lnTo>
                      <a:lnTo>
                        <a:pt x="85" y="192"/>
                      </a:lnTo>
                      <a:lnTo>
                        <a:pt x="85" y="192"/>
                      </a:lnTo>
                      <a:lnTo>
                        <a:pt x="76" y="193"/>
                      </a:lnTo>
                      <a:lnTo>
                        <a:pt x="76" y="193"/>
                      </a:lnTo>
                      <a:lnTo>
                        <a:pt x="72" y="181"/>
                      </a:lnTo>
                      <a:lnTo>
                        <a:pt x="69" y="170"/>
                      </a:lnTo>
                      <a:lnTo>
                        <a:pt x="68" y="158"/>
                      </a:lnTo>
                      <a:lnTo>
                        <a:pt x="67" y="146"/>
                      </a:lnTo>
                      <a:lnTo>
                        <a:pt x="14" y="146"/>
                      </a:lnTo>
                      <a:lnTo>
                        <a:pt x="14" y="146"/>
                      </a:lnTo>
                      <a:lnTo>
                        <a:pt x="16" y="164"/>
                      </a:lnTo>
                      <a:lnTo>
                        <a:pt x="22" y="183"/>
                      </a:lnTo>
                      <a:lnTo>
                        <a:pt x="22" y="183"/>
                      </a:lnTo>
                      <a:lnTo>
                        <a:pt x="15" y="179"/>
                      </a:lnTo>
                      <a:lnTo>
                        <a:pt x="11" y="175"/>
                      </a:lnTo>
                      <a:lnTo>
                        <a:pt x="11" y="175"/>
                      </a:lnTo>
                      <a:lnTo>
                        <a:pt x="6" y="170"/>
                      </a:lnTo>
                      <a:lnTo>
                        <a:pt x="2" y="164"/>
                      </a:lnTo>
                      <a:lnTo>
                        <a:pt x="2" y="164"/>
                      </a:lnTo>
                      <a:lnTo>
                        <a:pt x="1" y="153"/>
                      </a:lnTo>
                      <a:lnTo>
                        <a:pt x="0" y="141"/>
                      </a:lnTo>
                      <a:lnTo>
                        <a:pt x="0" y="141"/>
                      </a:lnTo>
                      <a:lnTo>
                        <a:pt x="1" y="127"/>
                      </a:lnTo>
                      <a:lnTo>
                        <a:pt x="4" y="113"/>
                      </a:lnTo>
                      <a:lnTo>
                        <a:pt x="6" y="99"/>
                      </a:lnTo>
                      <a:lnTo>
                        <a:pt x="11" y="86"/>
                      </a:lnTo>
                      <a:lnTo>
                        <a:pt x="18" y="73"/>
                      </a:lnTo>
                      <a:lnTo>
                        <a:pt x="24" y="61"/>
                      </a:lnTo>
                      <a:lnTo>
                        <a:pt x="33" y="51"/>
                      </a:lnTo>
                      <a:lnTo>
                        <a:pt x="42" y="41"/>
                      </a:lnTo>
                      <a:lnTo>
                        <a:pt x="42" y="41"/>
                      </a:lnTo>
                      <a:lnTo>
                        <a:pt x="52" y="32"/>
                      </a:lnTo>
                      <a:lnTo>
                        <a:pt x="63" y="23"/>
                      </a:lnTo>
                      <a:lnTo>
                        <a:pt x="74" y="16"/>
                      </a:lnTo>
                      <a:lnTo>
                        <a:pt x="87" y="10"/>
                      </a:lnTo>
                      <a:lnTo>
                        <a:pt x="100" y="6"/>
                      </a:lnTo>
                      <a:lnTo>
                        <a:pt x="114" y="2"/>
                      </a:lnTo>
                      <a:lnTo>
                        <a:pt x="127" y="0"/>
                      </a:lnTo>
                      <a:lnTo>
                        <a:pt x="143" y="0"/>
                      </a:lnTo>
                      <a:lnTo>
                        <a:pt x="143" y="0"/>
                      </a:lnTo>
                      <a:lnTo>
                        <a:pt x="157" y="0"/>
                      </a:lnTo>
                      <a:lnTo>
                        <a:pt x="171" y="2"/>
                      </a:lnTo>
                      <a:lnTo>
                        <a:pt x="185" y="6"/>
                      </a:lnTo>
                      <a:lnTo>
                        <a:pt x="198" y="10"/>
                      </a:lnTo>
                      <a:lnTo>
                        <a:pt x="210" y="16"/>
                      </a:lnTo>
                      <a:lnTo>
                        <a:pt x="221" y="23"/>
                      </a:lnTo>
                      <a:lnTo>
                        <a:pt x="233" y="32"/>
                      </a:lnTo>
                      <a:lnTo>
                        <a:pt x="243" y="41"/>
                      </a:lnTo>
                      <a:lnTo>
                        <a:pt x="243" y="41"/>
                      </a:lnTo>
                      <a:lnTo>
                        <a:pt x="252" y="51"/>
                      </a:lnTo>
                      <a:lnTo>
                        <a:pt x="260" y="61"/>
                      </a:lnTo>
                      <a:lnTo>
                        <a:pt x="268" y="73"/>
                      </a:lnTo>
                      <a:lnTo>
                        <a:pt x="273" y="86"/>
                      </a:lnTo>
                      <a:lnTo>
                        <a:pt x="278" y="99"/>
                      </a:lnTo>
                      <a:lnTo>
                        <a:pt x="282" y="113"/>
                      </a:lnTo>
                      <a:lnTo>
                        <a:pt x="283" y="127"/>
                      </a:lnTo>
                      <a:lnTo>
                        <a:pt x="284" y="141"/>
                      </a:lnTo>
                      <a:lnTo>
                        <a:pt x="284" y="141"/>
                      </a:lnTo>
                      <a:lnTo>
                        <a:pt x="283" y="155"/>
                      </a:lnTo>
                      <a:lnTo>
                        <a:pt x="282" y="170"/>
                      </a:lnTo>
                      <a:lnTo>
                        <a:pt x="278" y="184"/>
                      </a:lnTo>
                      <a:lnTo>
                        <a:pt x="273" y="197"/>
                      </a:lnTo>
                      <a:lnTo>
                        <a:pt x="268" y="208"/>
                      </a:lnTo>
                      <a:lnTo>
                        <a:pt x="260" y="221"/>
                      </a:lnTo>
                      <a:lnTo>
                        <a:pt x="252" y="231"/>
                      </a:lnTo>
                      <a:lnTo>
                        <a:pt x="243" y="242"/>
                      </a:lnTo>
                      <a:lnTo>
                        <a:pt x="243" y="242"/>
                      </a:lnTo>
                      <a:lnTo>
                        <a:pt x="233" y="251"/>
                      </a:lnTo>
                      <a:lnTo>
                        <a:pt x="221" y="259"/>
                      </a:lnTo>
                      <a:lnTo>
                        <a:pt x="210" y="266"/>
                      </a:lnTo>
                      <a:lnTo>
                        <a:pt x="198" y="273"/>
                      </a:lnTo>
                      <a:lnTo>
                        <a:pt x="185" y="277"/>
                      </a:lnTo>
                      <a:lnTo>
                        <a:pt x="171" y="280"/>
                      </a:lnTo>
                      <a:lnTo>
                        <a:pt x="157" y="283"/>
                      </a:lnTo>
                      <a:lnTo>
                        <a:pt x="143" y="283"/>
                      </a:lnTo>
                      <a:lnTo>
                        <a:pt x="143" y="283"/>
                      </a:lnTo>
                      <a:lnTo>
                        <a:pt x="127" y="283"/>
                      </a:lnTo>
                      <a:lnTo>
                        <a:pt x="114" y="280"/>
                      </a:lnTo>
                      <a:lnTo>
                        <a:pt x="100" y="277"/>
                      </a:lnTo>
                      <a:lnTo>
                        <a:pt x="87" y="273"/>
                      </a:lnTo>
                      <a:lnTo>
                        <a:pt x="74" y="266"/>
                      </a:lnTo>
                      <a:lnTo>
                        <a:pt x="63" y="259"/>
                      </a:lnTo>
                      <a:lnTo>
                        <a:pt x="52" y="251"/>
                      </a:lnTo>
                      <a:lnTo>
                        <a:pt x="42" y="242"/>
                      </a:lnTo>
                      <a:lnTo>
                        <a:pt x="42" y="242"/>
                      </a:lnTo>
                      <a:lnTo>
                        <a:pt x="31" y="229"/>
                      </a:lnTo>
                      <a:lnTo>
                        <a:pt x="31" y="229"/>
                      </a:lnTo>
                      <a:lnTo>
                        <a:pt x="43" y="234"/>
                      </a:lnTo>
                      <a:lnTo>
                        <a:pt x="58" y="237"/>
                      </a:lnTo>
                      <a:lnTo>
                        <a:pt x="58" y="237"/>
                      </a:lnTo>
                      <a:lnTo>
                        <a:pt x="72" y="248"/>
                      </a:lnTo>
                      <a:lnTo>
                        <a:pt x="89" y="257"/>
                      </a:lnTo>
                      <a:lnTo>
                        <a:pt x="107" y="264"/>
                      </a:lnTo>
                      <a:lnTo>
                        <a:pt x="125" y="268"/>
                      </a:lnTo>
                      <a:lnTo>
                        <a:pt x="125" y="268"/>
                      </a:lnTo>
                      <a:close/>
                      <a:moveTo>
                        <a:pt x="14" y="136"/>
                      </a:moveTo>
                      <a:lnTo>
                        <a:pt x="67" y="136"/>
                      </a:lnTo>
                      <a:lnTo>
                        <a:pt x="67" y="136"/>
                      </a:lnTo>
                      <a:lnTo>
                        <a:pt x="68" y="125"/>
                      </a:lnTo>
                      <a:lnTo>
                        <a:pt x="69" y="113"/>
                      </a:lnTo>
                      <a:lnTo>
                        <a:pt x="72" y="100"/>
                      </a:lnTo>
                      <a:lnTo>
                        <a:pt x="76" y="90"/>
                      </a:lnTo>
                      <a:lnTo>
                        <a:pt x="76" y="90"/>
                      </a:lnTo>
                      <a:lnTo>
                        <a:pt x="55" y="79"/>
                      </a:lnTo>
                      <a:lnTo>
                        <a:pt x="46" y="74"/>
                      </a:lnTo>
                      <a:lnTo>
                        <a:pt x="37" y="68"/>
                      </a:lnTo>
                      <a:lnTo>
                        <a:pt x="37" y="68"/>
                      </a:lnTo>
                      <a:lnTo>
                        <a:pt x="28" y="83"/>
                      </a:lnTo>
                      <a:lnTo>
                        <a:pt x="22" y="100"/>
                      </a:lnTo>
                      <a:lnTo>
                        <a:pt x="16" y="118"/>
                      </a:lnTo>
                      <a:lnTo>
                        <a:pt x="14" y="136"/>
                      </a:lnTo>
                      <a:lnTo>
                        <a:pt x="14" y="136"/>
                      </a:lnTo>
                      <a:close/>
                      <a:moveTo>
                        <a:pt x="42" y="61"/>
                      </a:moveTo>
                      <a:lnTo>
                        <a:pt x="42" y="61"/>
                      </a:lnTo>
                      <a:lnTo>
                        <a:pt x="59" y="72"/>
                      </a:lnTo>
                      <a:lnTo>
                        <a:pt x="78" y="81"/>
                      </a:lnTo>
                      <a:lnTo>
                        <a:pt x="78" y="81"/>
                      </a:lnTo>
                      <a:lnTo>
                        <a:pt x="86" y="64"/>
                      </a:lnTo>
                      <a:lnTo>
                        <a:pt x="86" y="64"/>
                      </a:lnTo>
                      <a:lnTo>
                        <a:pt x="94" y="51"/>
                      </a:lnTo>
                      <a:lnTo>
                        <a:pt x="103" y="38"/>
                      </a:lnTo>
                      <a:lnTo>
                        <a:pt x="113" y="25"/>
                      </a:lnTo>
                      <a:lnTo>
                        <a:pt x="125" y="14"/>
                      </a:lnTo>
                      <a:lnTo>
                        <a:pt x="125" y="14"/>
                      </a:lnTo>
                      <a:lnTo>
                        <a:pt x="114" y="16"/>
                      </a:lnTo>
                      <a:lnTo>
                        <a:pt x="104" y="19"/>
                      </a:lnTo>
                      <a:lnTo>
                        <a:pt x="95" y="23"/>
                      </a:lnTo>
                      <a:lnTo>
                        <a:pt x="85" y="27"/>
                      </a:lnTo>
                      <a:lnTo>
                        <a:pt x="76" y="32"/>
                      </a:lnTo>
                      <a:lnTo>
                        <a:pt x="68" y="37"/>
                      </a:lnTo>
                      <a:lnTo>
                        <a:pt x="59" y="43"/>
                      </a:lnTo>
                      <a:lnTo>
                        <a:pt x="51" y="51"/>
                      </a:lnTo>
                      <a:lnTo>
                        <a:pt x="51" y="51"/>
                      </a:lnTo>
                      <a:lnTo>
                        <a:pt x="42" y="61"/>
                      </a:lnTo>
                      <a:lnTo>
                        <a:pt x="42" y="61"/>
                      </a:lnTo>
                      <a:close/>
                      <a:moveTo>
                        <a:pt x="159" y="14"/>
                      </a:moveTo>
                      <a:lnTo>
                        <a:pt x="159" y="14"/>
                      </a:lnTo>
                      <a:lnTo>
                        <a:pt x="171" y="25"/>
                      </a:lnTo>
                      <a:lnTo>
                        <a:pt x="181" y="38"/>
                      </a:lnTo>
                      <a:lnTo>
                        <a:pt x="190" y="51"/>
                      </a:lnTo>
                      <a:lnTo>
                        <a:pt x="199" y="64"/>
                      </a:lnTo>
                      <a:lnTo>
                        <a:pt x="199" y="64"/>
                      </a:lnTo>
                      <a:lnTo>
                        <a:pt x="206" y="81"/>
                      </a:lnTo>
                      <a:lnTo>
                        <a:pt x="206" y="81"/>
                      </a:lnTo>
                      <a:lnTo>
                        <a:pt x="225" y="72"/>
                      </a:lnTo>
                      <a:lnTo>
                        <a:pt x="242" y="61"/>
                      </a:lnTo>
                      <a:lnTo>
                        <a:pt x="242" y="61"/>
                      </a:lnTo>
                      <a:lnTo>
                        <a:pt x="233" y="51"/>
                      </a:lnTo>
                      <a:lnTo>
                        <a:pt x="233" y="51"/>
                      </a:lnTo>
                      <a:lnTo>
                        <a:pt x="225" y="43"/>
                      </a:lnTo>
                      <a:lnTo>
                        <a:pt x="217" y="37"/>
                      </a:lnTo>
                      <a:lnTo>
                        <a:pt x="208" y="32"/>
                      </a:lnTo>
                      <a:lnTo>
                        <a:pt x="199" y="27"/>
                      </a:lnTo>
                      <a:lnTo>
                        <a:pt x="190" y="23"/>
                      </a:lnTo>
                      <a:lnTo>
                        <a:pt x="180" y="19"/>
                      </a:lnTo>
                      <a:lnTo>
                        <a:pt x="170" y="16"/>
                      </a:lnTo>
                      <a:lnTo>
                        <a:pt x="159" y="14"/>
                      </a:lnTo>
                      <a:lnTo>
                        <a:pt x="159" y="14"/>
                      </a:lnTo>
                      <a:close/>
                      <a:moveTo>
                        <a:pt x="248" y="68"/>
                      </a:moveTo>
                      <a:lnTo>
                        <a:pt x="248" y="68"/>
                      </a:lnTo>
                      <a:lnTo>
                        <a:pt x="239" y="74"/>
                      </a:lnTo>
                      <a:lnTo>
                        <a:pt x="229" y="79"/>
                      </a:lnTo>
                      <a:lnTo>
                        <a:pt x="210" y="90"/>
                      </a:lnTo>
                      <a:lnTo>
                        <a:pt x="210" y="90"/>
                      </a:lnTo>
                      <a:lnTo>
                        <a:pt x="212" y="100"/>
                      </a:lnTo>
                      <a:lnTo>
                        <a:pt x="215" y="113"/>
                      </a:lnTo>
                      <a:lnTo>
                        <a:pt x="217" y="125"/>
                      </a:lnTo>
                      <a:lnTo>
                        <a:pt x="217" y="136"/>
                      </a:lnTo>
                      <a:lnTo>
                        <a:pt x="270" y="136"/>
                      </a:lnTo>
                      <a:lnTo>
                        <a:pt x="270" y="136"/>
                      </a:lnTo>
                      <a:lnTo>
                        <a:pt x="268" y="118"/>
                      </a:lnTo>
                      <a:lnTo>
                        <a:pt x="264" y="100"/>
                      </a:lnTo>
                      <a:lnTo>
                        <a:pt x="257" y="83"/>
                      </a:lnTo>
                      <a:lnTo>
                        <a:pt x="248" y="68"/>
                      </a:lnTo>
                      <a:lnTo>
                        <a:pt x="248" y="68"/>
                      </a:lnTo>
                      <a:close/>
                      <a:moveTo>
                        <a:pt x="94" y="69"/>
                      </a:moveTo>
                      <a:lnTo>
                        <a:pt x="94" y="69"/>
                      </a:lnTo>
                      <a:lnTo>
                        <a:pt x="87" y="83"/>
                      </a:lnTo>
                      <a:lnTo>
                        <a:pt x="87" y="83"/>
                      </a:lnTo>
                      <a:lnTo>
                        <a:pt x="99" y="87"/>
                      </a:lnTo>
                      <a:lnTo>
                        <a:pt x="112" y="90"/>
                      </a:lnTo>
                      <a:lnTo>
                        <a:pt x="125" y="91"/>
                      </a:lnTo>
                      <a:lnTo>
                        <a:pt x="137" y="92"/>
                      </a:lnTo>
                      <a:lnTo>
                        <a:pt x="137" y="16"/>
                      </a:lnTo>
                      <a:lnTo>
                        <a:pt x="137" y="16"/>
                      </a:lnTo>
                      <a:lnTo>
                        <a:pt x="125" y="28"/>
                      </a:lnTo>
                      <a:lnTo>
                        <a:pt x="113" y="41"/>
                      </a:lnTo>
                      <a:lnTo>
                        <a:pt x="103" y="54"/>
                      </a:lnTo>
                      <a:lnTo>
                        <a:pt x="94" y="69"/>
                      </a:lnTo>
                      <a:lnTo>
                        <a:pt x="94" y="69"/>
                      </a:lnTo>
                      <a:close/>
                      <a:moveTo>
                        <a:pt x="85" y="92"/>
                      </a:moveTo>
                      <a:lnTo>
                        <a:pt x="85" y="92"/>
                      </a:lnTo>
                      <a:lnTo>
                        <a:pt x="81" y="103"/>
                      </a:lnTo>
                      <a:lnTo>
                        <a:pt x="78" y="114"/>
                      </a:lnTo>
                      <a:lnTo>
                        <a:pt x="77" y="125"/>
                      </a:lnTo>
                      <a:lnTo>
                        <a:pt x="77" y="136"/>
                      </a:lnTo>
                      <a:lnTo>
                        <a:pt x="137" y="136"/>
                      </a:lnTo>
                      <a:lnTo>
                        <a:pt x="137" y="101"/>
                      </a:lnTo>
                      <a:lnTo>
                        <a:pt x="137" y="101"/>
                      </a:lnTo>
                      <a:lnTo>
                        <a:pt x="123" y="100"/>
                      </a:lnTo>
                      <a:lnTo>
                        <a:pt x="110" y="99"/>
                      </a:lnTo>
                      <a:lnTo>
                        <a:pt x="96" y="96"/>
                      </a:lnTo>
                      <a:lnTo>
                        <a:pt x="85" y="92"/>
                      </a:lnTo>
                      <a:lnTo>
                        <a:pt x="85" y="92"/>
                      </a:lnTo>
                      <a:close/>
                      <a:moveTo>
                        <a:pt x="208" y="136"/>
                      </a:moveTo>
                      <a:lnTo>
                        <a:pt x="208" y="136"/>
                      </a:lnTo>
                      <a:lnTo>
                        <a:pt x="207" y="125"/>
                      </a:lnTo>
                      <a:lnTo>
                        <a:pt x="206" y="114"/>
                      </a:lnTo>
                      <a:lnTo>
                        <a:pt x="203" y="103"/>
                      </a:lnTo>
                      <a:lnTo>
                        <a:pt x="201" y="92"/>
                      </a:lnTo>
                      <a:lnTo>
                        <a:pt x="201" y="92"/>
                      </a:lnTo>
                      <a:lnTo>
                        <a:pt x="188" y="96"/>
                      </a:lnTo>
                      <a:lnTo>
                        <a:pt x="175" y="99"/>
                      </a:lnTo>
                      <a:lnTo>
                        <a:pt x="161" y="100"/>
                      </a:lnTo>
                      <a:lnTo>
                        <a:pt x="147" y="101"/>
                      </a:lnTo>
                      <a:lnTo>
                        <a:pt x="147" y="136"/>
                      </a:lnTo>
                      <a:lnTo>
                        <a:pt x="208" y="136"/>
                      </a:lnTo>
                      <a:lnTo>
                        <a:pt x="208" y="136"/>
                      </a:lnTo>
                      <a:close/>
                      <a:moveTo>
                        <a:pt x="197" y="83"/>
                      </a:moveTo>
                      <a:lnTo>
                        <a:pt x="197" y="83"/>
                      </a:lnTo>
                      <a:lnTo>
                        <a:pt x="190" y="69"/>
                      </a:lnTo>
                      <a:lnTo>
                        <a:pt x="190" y="69"/>
                      </a:lnTo>
                      <a:lnTo>
                        <a:pt x="181" y="54"/>
                      </a:lnTo>
                      <a:lnTo>
                        <a:pt x="171" y="41"/>
                      </a:lnTo>
                      <a:lnTo>
                        <a:pt x="159" y="28"/>
                      </a:lnTo>
                      <a:lnTo>
                        <a:pt x="147" y="16"/>
                      </a:lnTo>
                      <a:lnTo>
                        <a:pt x="147" y="92"/>
                      </a:lnTo>
                      <a:lnTo>
                        <a:pt x="147" y="92"/>
                      </a:lnTo>
                      <a:lnTo>
                        <a:pt x="161" y="91"/>
                      </a:lnTo>
                      <a:lnTo>
                        <a:pt x="174" y="90"/>
                      </a:lnTo>
                      <a:lnTo>
                        <a:pt x="185" y="87"/>
                      </a:lnTo>
                      <a:lnTo>
                        <a:pt x="197" y="83"/>
                      </a:lnTo>
                      <a:lnTo>
                        <a:pt x="197" y="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22" name="Freeform 20">
                  <a:extLst>
                    <a:ext uri="{FF2B5EF4-FFF2-40B4-BE49-F238E27FC236}">
                      <a16:creationId xmlns:a16="http://schemas.microsoft.com/office/drawing/2014/main" id="{925C0E90-6528-B2C1-9B2F-B7E5E03A0F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28014" y="2671763"/>
                  <a:ext cx="411163" cy="146050"/>
                </a:xfrm>
                <a:custGeom>
                  <a:avLst/>
                  <a:gdLst>
                    <a:gd name="T0" fmla="*/ 191 w 259"/>
                    <a:gd name="T1" fmla="*/ 21 h 92"/>
                    <a:gd name="T2" fmla="*/ 197 w 259"/>
                    <a:gd name="T3" fmla="*/ 41 h 92"/>
                    <a:gd name="T4" fmla="*/ 197 w 259"/>
                    <a:gd name="T5" fmla="*/ 41 h 92"/>
                    <a:gd name="T6" fmla="*/ 168 w 259"/>
                    <a:gd name="T7" fmla="*/ 49 h 92"/>
                    <a:gd name="T8" fmla="*/ 137 w 259"/>
                    <a:gd name="T9" fmla="*/ 56 h 92"/>
                    <a:gd name="T10" fmla="*/ 121 w 259"/>
                    <a:gd name="T11" fmla="*/ 59 h 92"/>
                    <a:gd name="T12" fmla="*/ 105 w 259"/>
                    <a:gd name="T13" fmla="*/ 60 h 92"/>
                    <a:gd name="T14" fmla="*/ 89 w 259"/>
                    <a:gd name="T15" fmla="*/ 61 h 92"/>
                    <a:gd name="T16" fmla="*/ 74 w 259"/>
                    <a:gd name="T17" fmla="*/ 61 h 92"/>
                    <a:gd name="T18" fmla="*/ 59 w 259"/>
                    <a:gd name="T19" fmla="*/ 59 h 92"/>
                    <a:gd name="T20" fmla="*/ 47 w 259"/>
                    <a:gd name="T21" fmla="*/ 56 h 92"/>
                    <a:gd name="T22" fmla="*/ 34 w 259"/>
                    <a:gd name="T23" fmla="*/ 51 h 92"/>
                    <a:gd name="T24" fmla="*/ 23 w 259"/>
                    <a:gd name="T25" fmla="*/ 45 h 92"/>
                    <a:gd name="T26" fmla="*/ 14 w 259"/>
                    <a:gd name="T27" fmla="*/ 37 h 92"/>
                    <a:gd name="T28" fmla="*/ 8 w 259"/>
                    <a:gd name="T29" fmla="*/ 27 h 92"/>
                    <a:gd name="T30" fmla="*/ 3 w 259"/>
                    <a:gd name="T31" fmla="*/ 14 h 92"/>
                    <a:gd name="T32" fmla="*/ 0 w 259"/>
                    <a:gd name="T33" fmla="*/ 0 h 92"/>
                    <a:gd name="T34" fmla="*/ 0 w 259"/>
                    <a:gd name="T35" fmla="*/ 0 h 92"/>
                    <a:gd name="T36" fmla="*/ 0 w 259"/>
                    <a:gd name="T37" fmla="*/ 1 h 92"/>
                    <a:gd name="T38" fmla="*/ 0 w 259"/>
                    <a:gd name="T39" fmla="*/ 1 h 92"/>
                    <a:gd name="T40" fmla="*/ 0 w 259"/>
                    <a:gd name="T41" fmla="*/ 10 h 92"/>
                    <a:gd name="T42" fmla="*/ 1 w 259"/>
                    <a:gd name="T43" fmla="*/ 18 h 92"/>
                    <a:gd name="T44" fmla="*/ 3 w 259"/>
                    <a:gd name="T45" fmla="*/ 25 h 92"/>
                    <a:gd name="T46" fmla="*/ 5 w 259"/>
                    <a:gd name="T47" fmla="*/ 33 h 92"/>
                    <a:gd name="T48" fmla="*/ 8 w 259"/>
                    <a:gd name="T49" fmla="*/ 40 h 92"/>
                    <a:gd name="T50" fmla="*/ 12 w 259"/>
                    <a:gd name="T51" fmla="*/ 46 h 92"/>
                    <a:gd name="T52" fmla="*/ 20 w 259"/>
                    <a:gd name="T53" fmla="*/ 56 h 92"/>
                    <a:gd name="T54" fmla="*/ 31 w 259"/>
                    <a:gd name="T55" fmla="*/ 65 h 92"/>
                    <a:gd name="T56" fmla="*/ 44 w 259"/>
                    <a:gd name="T57" fmla="*/ 72 h 92"/>
                    <a:gd name="T58" fmla="*/ 58 w 259"/>
                    <a:gd name="T59" fmla="*/ 78 h 92"/>
                    <a:gd name="T60" fmla="*/ 74 w 259"/>
                    <a:gd name="T61" fmla="*/ 82 h 92"/>
                    <a:gd name="T62" fmla="*/ 89 w 259"/>
                    <a:gd name="T63" fmla="*/ 85 h 92"/>
                    <a:gd name="T64" fmla="*/ 107 w 259"/>
                    <a:gd name="T65" fmla="*/ 86 h 92"/>
                    <a:gd name="T66" fmla="*/ 124 w 259"/>
                    <a:gd name="T67" fmla="*/ 86 h 92"/>
                    <a:gd name="T68" fmla="*/ 142 w 259"/>
                    <a:gd name="T69" fmla="*/ 86 h 92"/>
                    <a:gd name="T70" fmla="*/ 159 w 259"/>
                    <a:gd name="T71" fmla="*/ 85 h 92"/>
                    <a:gd name="T72" fmla="*/ 175 w 259"/>
                    <a:gd name="T73" fmla="*/ 82 h 92"/>
                    <a:gd name="T74" fmla="*/ 191 w 259"/>
                    <a:gd name="T75" fmla="*/ 78 h 92"/>
                    <a:gd name="T76" fmla="*/ 206 w 259"/>
                    <a:gd name="T77" fmla="*/ 74 h 92"/>
                    <a:gd name="T78" fmla="*/ 211 w 259"/>
                    <a:gd name="T79" fmla="*/ 92 h 92"/>
                    <a:gd name="T80" fmla="*/ 259 w 259"/>
                    <a:gd name="T81" fmla="*/ 34 h 92"/>
                    <a:gd name="T82" fmla="*/ 191 w 259"/>
                    <a:gd name="T83" fmla="*/ 21 h 92"/>
                    <a:gd name="T84" fmla="*/ 191 w 259"/>
                    <a:gd name="T85" fmla="*/ 2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59" h="92">
                      <a:moveTo>
                        <a:pt x="191" y="21"/>
                      </a:moveTo>
                      <a:lnTo>
                        <a:pt x="197" y="41"/>
                      </a:lnTo>
                      <a:lnTo>
                        <a:pt x="197" y="41"/>
                      </a:lnTo>
                      <a:lnTo>
                        <a:pt x="168" y="49"/>
                      </a:lnTo>
                      <a:lnTo>
                        <a:pt x="137" y="56"/>
                      </a:lnTo>
                      <a:lnTo>
                        <a:pt x="121" y="59"/>
                      </a:lnTo>
                      <a:lnTo>
                        <a:pt x="105" y="60"/>
                      </a:lnTo>
                      <a:lnTo>
                        <a:pt x="89" y="61"/>
                      </a:lnTo>
                      <a:lnTo>
                        <a:pt x="74" y="61"/>
                      </a:lnTo>
                      <a:lnTo>
                        <a:pt x="59" y="59"/>
                      </a:lnTo>
                      <a:lnTo>
                        <a:pt x="47" y="56"/>
                      </a:lnTo>
                      <a:lnTo>
                        <a:pt x="34" y="51"/>
                      </a:lnTo>
                      <a:lnTo>
                        <a:pt x="23" y="45"/>
                      </a:lnTo>
                      <a:lnTo>
                        <a:pt x="14" y="37"/>
                      </a:lnTo>
                      <a:lnTo>
                        <a:pt x="8" y="27"/>
                      </a:lnTo>
                      <a:lnTo>
                        <a:pt x="3" y="1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10"/>
                      </a:lnTo>
                      <a:lnTo>
                        <a:pt x="1" y="18"/>
                      </a:lnTo>
                      <a:lnTo>
                        <a:pt x="3" y="25"/>
                      </a:lnTo>
                      <a:lnTo>
                        <a:pt x="5" y="33"/>
                      </a:lnTo>
                      <a:lnTo>
                        <a:pt x="8" y="40"/>
                      </a:lnTo>
                      <a:lnTo>
                        <a:pt x="12" y="46"/>
                      </a:lnTo>
                      <a:lnTo>
                        <a:pt x="20" y="56"/>
                      </a:lnTo>
                      <a:lnTo>
                        <a:pt x="31" y="65"/>
                      </a:lnTo>
                      <a:lnTo>
                        <a:pt x="44" y="72"/>
                      </a:lnTo>
                      <a:lnTo>
                        <a:pt x="58" y="78"/>
                      </a:lnTo>
                      <a:lnTo>
                        <a:pt x="74" y="82"/>
                      </a:lnTo>
                      <a:lnTo>
                        <a:pt x="89" y="85"/>
                      </a:lnTo>
                      <a:lnTo>
                        <a:pt x="107" y="86"/>
                      </a:lnTo>
                      <a:lnTo>
                        <a:pt x="124" y="86"/>
                      </a:lnTo>
                      <a:lnTo>
                        <a:pt x="142" y="86"/>
                      </a:lnTo>
                      <a:lnTo>
                        <a:pt x="159" y="85"/>
                      </a:lnTo>
                      <a:lnTo>
                        <a:pt x="175" y="82"/>
                      </a:lnTo>
                      <a:lnTo>
                        <a:pt x="191" y="78"/>
                      </a:lnTo>
                      <a:lnTo>
                        <a:pt x="206" y="74"/>
                      </a:lnTo>
                      <a:lnTo>
                        <a:pt x="211" y="92"/>
                      </a:lnTo>
                      <a:lnTo>
                        <a:pt x="259" y="34"/>
                      </a:lnTo>
                      <a:lnTo>
                        <a:pt x="191" y="21"/>
                      </a:lnTo>
                      <a:lnTo>
                        <a:pt x="191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sp>
            <p:nvSpPr>
              <p:cNvPr id="19" name="Rectangle 276">
                <a:extLst>
                  <a:ext uri="{FF2B5EF4-FFF2-40B4-BE49-F238E27FC236}">
                    <a16:creationId xmlns:a16="http://schemas.microsoft.com/office/drawing/2014/main" id="{4BFD2982-57AD-43FD-88DB-9BED9CB2D7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35414" y="2455404"/>
                <a:ext cx="58990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2000" b="1" dirty="0">
                    <a:solidFill>
                      <a:srgbClr val="FFFFFF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1400</a:t>
                </a:r>
                <a:endParaRPr lang="en-US" alt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EE54B789-A75B-CD6E-E77A-5EEE8D5E24B7}"/>
                </a:ext>
              </a:extLst>
            </p:cNvPr>
            <p:cNvGrpSpPr/>
            <p:nvPr/>
          </p:nvGrpSpPr>
          <p:grpSpPr>
            <a:xfrm>
              <a:off x="5243074" y="1756833"/>
              <a:ext cx="1587053" cy="2071473"/>
              <a:chOff x="4079191" y="1746421"/>
              <a:chExt cx="1205389" cy="1573312"/>
            </a:xfrm>
          </p:grpSpPr>
          <p:sp>
            <p:nvSpPr>
              <p:cNvPr id="24" name="Freeform 27">
                <a:extLst>
                  <a:ext uri="{FF2B5EF4-FFF2-40B4-BE49-F238E27FC236}">
                    <a16:creationId xmlns:a16="http://schemas.microsoft.com/office/drawing/2014/main" id="{CAC9880D-2CE8-B05E-A69A-802E0DDE5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191" y="1746421"/>
                <a:ext cx="897033" cy="464869"/>
              </a:xfrm>
              <a:custGeom>
                <a:avLst/>
                <a:gdLst>
                  <a:gd name="T0" fmla="*/ 720 w 768"/>
                  <a:gd name="T1" fmla="*/ 398 h 398"/>
                  <a:gd name="T2" fmla="*/ 48 w 768"/>
                  <a:gd name="T3" fmla="*/ 398 h 398"/>
                  <a:gd name="T4" fmla="*/ 48 w 768"/>
                  <a:gd name="T5" fmla="*/ 398 h 398"/>
                  <a:gd name="T6" fmla="*/ 39 w 768"/>
                  <a:gd name="T7" fmla="*/ 398 h 398"/>
                  <a:gd name="T8" fmla="*/ 30 w 768"/>
                  <a:gd name="T9" fmla="*/ 394 h 398"/>
                  <a:gd name="T10" fmla="*/ 22 w 768"/>
                  <a:gd name="T11" fmla="*/ 390 h 398"/>
                  <a:gd name="T12" fmla="*/ 14 w 768"/>
                  <a:gd name="T13" fmla="*/ 384 h 398"/>
                  <a:gd name="T14" fmla="*/ 9 w 768"/>
                  <a:gd name="T15" fmla="*/ 378 h 398"/>
                  <a:gd name="T16" fmla="*/ 4 w 768"/>
                  <a:gd name="T17" fmla="*/ 370 h 398"/>
                  <a:gd name="T18" fmla="*/ 1 w 768"/>
                  <a:gd name="T19" fmla="*/ 361 h 398"/>
                  <a:gd name="T20" fmla="*/ 0 w 768"/>
                  <a:gd name="T21" fmla="*/ 351 h 398"/>
                  <a:gd name="T22" fmla="*/ 0 w 768"/>
                  <a:gd name="T23" fmla="*/ 76 h 398"/>
                  <a:gd name="T24" fmla="*/ 0 w 768"/>
                  <a:gd name="T25" fmla="*/ 76 h 398"/>
                  <a:gd name="T26" fmla="*/ 1 w 768"/>
                  <a:gd name="T27" fmla="*/ 68 h 398"/>
                  <a:gd name="T28" fmla="*/ 3 w 768"/>
                  <a:gd name="T29" fmla="*/ 61 h 398"/>
                  <a:gd name="T30" fmla="*/ 6 w 768"/>
                  <a:gd name="T31" fmla="*/ 46 h 398"/>
                  <a:gd name="T32" fmla="*/ 13 w 768"/>
                  <a:gd name="T33" fmla="*/ 34 h 398"/>
                  <a:gd name="T34" fmla="*/ 23 w 768"/>
                  <a:gd name="T35" fmla="*/ 23 h 398"/>
                  <a:gd name="T36" fmla="*/ 33 w 768"/>
                  <a:gd name="T37" fmla="*/ 13 h 398"/>
                  <a:gd name="T38" fmla="*/ 46 w 768"/>
                  <a:gd name="T39" fmla="*/ 6 h 398"/>
                  <a:gd name="T40" fmla="*/ 61 w 768"/>
                  <a:gd name="T41" fmla="*/ 3 h 398"/>
                  <a:gd name="T42" fmla="*/ 68 w 768"/>
                  <a:gd name="T43" fmla="*/ 1 h 398"/>
                  <a:gd name="T44" fmla="*/ 76 w 768"/>
                  <a:gd name="T45" fmla="*/ 0 h 398"/>
                  <a:gd name="T46" fmla="*/ 720 w 768"/>
                  <a:gd name="T47" fmla="*/ 0 h 398"/>
                  <a:gd name="T48" fmla="*/ 720 w 768"/>
                  <a:gd name="T49" fmla="*/ 0 h 398"/>
                  <a:gd name="T50" fmla="*/ 729 w 768"/>
                  <a:gd name="T51" fmla="*/ 1 h 398"/>
                  <a:gd name="T52" fmla="*/ 738 w 768"/>
                  <a:gd name="T53" fmla="*/ 4 h 398"/>
                  <a:gd name="T54" fmla="*/ 747 w 768"/>
                  <a:gd name="T55" fmla="*/ 9 h 398"/>
                  <a:gd name="T56" fmla="*/ 754 w 768"/>
                  <a:gd name="T57" fmla="*/ 14 h 398"/>
                  <a:gd name="T58" fmla="*/ 760 w 768"/>
                  <a:gd name="T59" fmla="*/ 22 h 398"/>
                  <a:gd name="T60" fmla="*/ 764 w 768"/>
                  <a:gd name="T61" fmla="*/ 30 h 398"/>
                  <a:gd name="T62" fmla="*/ 767 w 768"/>
                  <a:gd name="T63" fmla="*/ 39 h 398"/>
                  <a:gd name="T64" fmla="*/ 768 w 768"/>
                  <a:gd name="T65" fmla="*/ 48 h 398"/>
                  <a:gd name="T66" fmla="*/ 768 w 768"/>
                  <a:gd name="T67" fmla="*/ 351 h 398"/>
                  <a:gd name="T68" fmla="*/ 768 w 768"/>
                  <a:gd name="T69" fmla="*/ 351 h 398"/>
                  <a:gd name="T70" fmla="*/ 767 w 768"/>
                  <a:gd name="T71" fmla="*/ 361 h 398"/>
                  <a:gd name="T72" fmla="*/ 764 w 768"/>
                  <a:gd name="T73" fmla="*/ 370 h 398"/>
                  <a:gd name="T74" fmla="*/ 760 w 768"/>
                  <a:gd name="T75" fmla="*/ 378 h 398"/>
                  <a:gd name="T76" fmla="*/ 754 w 768"/>
                  <a:gd name="T77" fmla="*/ 384 h 398"/>
                  <a:gd name="T78" fmla="*/ 747 w 768"/>
                  <a:gd name="T79" fmla="*/ 390 h 398"/>
                  <a:gd name="T80" fmla="*/ 738 w 768"/>
                  <a:gd name="T81" fmla="*/ 394 h 398"/>
                  <a:gd name="T82" fmla="*/ 729 w 768"/>
                  <a:gd name="T83" fmla="*/ 398 h 398"/>
                  <a:gd name="T84" fmla="*/ 720 w 768"/>
                  <a:gd name="T85" fmla="*/ 398 h 398"/>
                  <a:gd name="T86" fmla="*/ 720 w 768"/>
                  <a:gd name="T87" fmla="*/ 39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8" h="398">
                    <a:moveTo>
                      <a:pt x="720" y="398"/>
                    </a:moveTo>
                    <a:lnTo>
                      <a:pt x="48" y="398"/>
                    </a:lnTo>
                    <a:lnTo>
                      <a:pt x="48" y="398"/>
                    </a:lnTo>
                    <a:lnTo>
                      <a:pt x="39" y="398"/>
                    </a:lnTo>
                    <a:lnTo>
                      <a:pt x="30" y="394"/>
                    </a:lnTo>
                    <a:lnTo>
                      <a:pt x="22" y="390"/>
                    </a:lnTo>
                    <a:lnTo>
                      <a:pt x="14" y="384"/>
                    </a:lnTo>
                    <a:lnTo>
                      <a:pt x="9" y="378"/>
                    </a:lnTo>
                    <a:lnTo>
                      <a:pt x="4" y="370"/>
                    </a:lnTo>
                    <a:lnTo>
                      <a:pt x="1" y="361"/>
                    </a:lnTo>
                    <a:lnTo>
                      <a:pt x="0" y="351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" y="68"/>
                    </a:lnTo>
                    <a:lnTo>
                      <a:pt x="3" y="61"/>
                    </a:lnTo>
                    <a:lnTo>
                      <a:pt x="6" y="46"/>
                    </a:lnTo>
                    <a:lnTo>
                      <a:pt x="13" y="34"/>
                    </a:lnTo>
                    <a:lnTo>
                      <a:pt x="23" y="23"/>
                    </a:lnTo>
                    <a:lnTo>
                      <a:pt x="33" y="13"/>
                    </a:lnTo>
                    <a:lnTo>
                      <a:pt x="46" y="6"/>
                    </a:lnTo>
                    <a:lnTo>
                      <a:pt x="61" y="3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720" y="0"/>
                    </a:lnTo>
                    <a:lnTo>
                      <a:pt x="720" y="0"/>
                    </a:lnTo>
                    <a:lnTo>
                      <a:pt x="729" y="1"/>
                    </a:lnTo>
                    <a:lnTo>
                      <a:pt x="738" y="4"/>
                    </a:lnTo>
                    <a:lnTo>
                      <a:pt x="747" y="9"/>
                    </a:lnTo>
                    <a:lnTo>
                      <a:pt x="754" y="14"/>
                    </a:lnTo>
                    <a:lnTo>
                      <a:pt x="760" y="22"/>
                    </a:lnTo>
                    <a:lnTo>
                      <a:pt x="764" y="30"/>
                    </a:lnTo>
                    <a:lnTo>
                      <a:pt x="767" y="39"/>
                    </a:lnTo>
                    <a:lnTo>
                      <a:pt x="768" y="48"/>
                    </a:lnTo>
                    <a:lnTo>
                      <a:pt x="768" y="351"/>
                    </a:lnTo>
                    <a:lnTo>
                      <a:pt x="768" y="351"/>
                    </a:lnTo>
                    <a:lnTo>
                      <a:pt x="767" y="361"/>
                    </a:lnTo>
                    <a:lnTo>
                      <a:pt x="764" y="370"/>
                    </a:lnTo>
                    <a:lnTo>
                      <a:pt x="760" y="378"/>
                    </a:lnTo>
                    <a:lnTo>
                      <a:pt x="754" y="384"/>
                    </a:lnTo>
                    <a:lnTo>
                      <a:pt x="747" y="390"/>
                    </a:lnTo>
                    <a:lnTo>
                      <a:pt x="738" y="394"/>
                    </a:lnTo>
                    <a:lnTo>
                      <a:pt x="729" y="398"/>
                    </a:lnTo>
                    <a:lnTo>
                      <a:pt x="720" y="398"/>
                    </a:lnTo>
                    <a:lnTo>
                      <a:pt x="720" y="3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  <p:sp>
            <p:nvSpPr>
              <p:cNvPr id="25" name="Freeform 28">
                <a:extLst>
                  <a:ext uri="{FF2B5EF4-FFF2-40B4-BE49-F238E27FC236}">
                    <a16:creationId xmlns:a16="http://schemas.microsoft.com/office/drawing/2014/main" id="{5F23A15A-4B56-E741-0ECF-138C8F4CD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8715" y="2512637"/>
                <a:ext cx="895865" cy="464869"/>
              </a:xfrm>
              <a:custGeom>
                <a:avLst/>
                <a:gdLst>
                  <a:gd name="T0" fmla="*/ 48 w 767"/>
                  <a:gd name="T1" fmla="*/ 0 h 398"/>
                  <a:gd name="T2" fmla="*/ 719 w 767"/>
                  <a:gd name="T3" fmla="*/ 0 h 398"/>
                  <a:gd name="T4" fmla="*/ 719 w 767"/>
                  <a:gd name="T5" fmla="*/ 0 h 398"/>
                  <a:gd name="T6" fmla="*/ 730 w 767"/>
                  <a:gd name="T7" fmla="*/ 1 h 398"/>
                  <a:gd name="T8" fmla="*/ 739 w 767"/>
                  <a:gd name="T9" fmla="*/ 4 h 398"/>
                  <a:gd name="T10" fmla="*/ 746 w 767"/>
                  <a:gd name="T11" fmla="*/ 8 h 398"/>
                  <a:gd name="T12" fmla="*/ 753 w 767"/>
                  <a:gd name="T13" fmla="*/ 14 h 398"/>
                  <a:gd name="T14" fmla="*/ 759 w 767"/>
                  <a:gd name="T15" fmla="*/ 21 h 398"/>
                  <a:gd name="T16" fmla="*/ 763 w 767"/>
                  <a:gd name="T17" fmla="*/ 28 h 398"/>
                  <a:gd name="T18" fmla="*/ 767 w 767"/>
                  <a:gd name="T19" fmla="*/ 37 h 398"/>
                  <a:gd name="T20" fmla="*/ 767 w 767"/>
                  <a:gd name="T21" fmla="*/ 48 h 398"/>
                  <a:gd name="T22" fmla="*/ 767 w 767"/>
                  <a:gd name="T23" fmla="*/ 322 h 398"/>
                  <a:gd name="T24" fmla="*/ 767 w 767"/>
                  <a:gd name="T25" fmla="*/ 322 h 398"/>
                  <a:gd name="T26" fmla="*/ 767 w 767"/>
                  <a:gd name="T27" fmla="*/ 330 h 398"/>
                  <a:gd name="T28" fmla="*/ 766 w 767"/>
                  <a:gd name="T29" fmla="*/ 338 h 398"/>
                  <a:gd name="T30" fmla="*/ 762 w 767"/>
                  <a:gd name="T31" fmla="*/ 352 h 398"/>
                  <a:gd name="T32" fmla="*/ 754 w 767"/>
                  <a:gd name="T33" fmla="*/ 365 h 398"/>
                  <a:gd name="T34" fmla="*/ 745 w 767"/>
                  <a:gd name="T35" fmla="*/ 376 h 398"/>
                  <a:gd name="T36" fmla="*/ 735 w 767"/>
                  <a:gd name="T37" fmla="*/ 385 h 398"/>
                  <a:gd name="T38" fmla="*/ 722 w 767"/>
                  <a:gd name="T39" fmla="*/ 392 h 398"/>
                  <a:gd name="T40" fmla="*/ 708 w 767"/>
                  <a:gd name="T41" fmla="*/ 397 h 398"/>
                  <a:gd name="T42" fmla="*/ 700 w 767"/>
                  <a:gd name="T43" fmla="*/ 397 h 398"/>
                  <a:gd name="T44" fmla="*/ 692 w 767"/>
                  <a:gd name="T45" fmla="*/ 398 h 398"/>
                  <a:gd name="T46" fmla="*/ 48 w 767"/>
                  <a:gd name="T47" fmla="*/ 398 h 398"/>
                  <a:gd name="T48" fmla="*/ 48 w 767"/>
                  <a:gd name="T49" fmla="*/ 398 h 398"/>
                  <a:gd name="T50" fmla="*/ 38 w 767"/>
                  <a:gd name="T51" fmla="*/ 397 h 398"/>
                  <a:gd name="T52" fmla="*/ 29 w 767"/>
                  <a:gd name="T53" fmla="*/ 394 h 398"/>
                  <a:gd name="T54" fmla="*/ 21 w 767"/>
                  <a:gd name="T55" fmla="*/ 389 h 398"/>
                  <a:gd name="T56" fmla="*/ 15 w 767"/>
                  <a:gd name="T57" fmla="*/ 384 h 398"/>
                  <a:gd name="T58" fmla="*/ 8 w 767"/>
                  <a:gd name="T59" fmla="*/ 376 h 398"/>
                  <a:gd name="T60" fmla="*/ 4 w 767"/>
                  <a:gd name="T61" fmla="*/ 369 h 398"/>
                  <a:gd name="T62" fmla="*/ 0 w 767"/>
                  <a:gd name="T63" fmla="*/ 360 h 398"/>
                  <a:gd name="T64" fmla="*/ 0 w 767"/>
                  <a:gd name="T65" fmla="*/ 350 h 398"/>
                  <a:gd name="T66" fmla="*/ 0 w 767"/>
                  <a:gd name="T67" fmla="*/ 48 h 398"/>
                  <a:gd name="T68" fmla="*/ 0 w 767"/>
                  <a:gd name="T69" fmla="*/ 48 h 398"/>
                  <a:gd name="T70" fmla="*/ 0 w 767"/>
                  <a:gd name="T71" fmla="*/ 37 h 398"/>
                  <a:gd name="T72" fmla="*/ 4 w 767"/>
                  <a:gd name="T73" fmla="*/ 28 h 398"/>
                  <a:gd name="T74" fmla="*/ 8 w 767"/>
                  <a:gd name="T75" fmla="*/ 21 h 398"/>
                  <a:gd name="T76" fmla="*/ 15 w 767"/>
                  <a:gd name="T77" fmla="*/ 14 h 398"/>
                  <a:gd name="T78" fmla="*/ 21 w 767"/>
                  <a:gd name="T79" fmla="*/ 8 h 398"/>
                  <a:gd name="T80" fmla="*/ 29 w 767"/>
                  <a:gd name="T81" fmla="*/ 4 h 398"/>
                  <a:gd name="T82" fmla="*/ 38 w 767"/>
                  <a:gd name="T83" fmla="*/ 1 h 398"/>
                  <a:gd name="T84" fmla="*/ 48 w 767"/>
                  <a:gd name="T85" fmla="*/ 0 h 398"/>
                  <a:gd name="T86" fmla="*/ 48 w 767"/>
                  <a:gd name="T87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7" h="398">
                    <a:moveTo>
                      <a:pt x="48" y="0"/>
                    </a:moveTo>
                    <a:lnTo>
                      <a:pt x="719" y="0"/>
                    </a:lnTo>
                    <a:lnTo>
                      <a:pt x="719" y="0"/>
                    </a:lnTo>
                    <a:lnTo>
                      <a:pt x="730" y="1"/>
                    </a:lnTo>
                    <a:lnTo>
                      <a:pt x="739" y="4"/>
                    </a:lnTo>
                    <a:lnTo>
                      <a:pt x="746" y="8"/>
                    </a:lnTo>
                    <a:lnTo>
                      <a:pt x="753" y="14"/>
                    </a:lnTo>
                    <a:lnTo>
                      <a:pt x="759" y="21"/>
                    </a:lnTo>
                    <a:lnTo>
                      <a:pt x="763" y="28"/>
                    </a:lnTo>
                    <a:lnTo>
                      <a:pt x="767" y="37"/>
                    </a:lnTo>
                    <a:lnTo>
                      <a:pt x="767" y="48"/>
                    </a:lnTo>
                    <a:lnTo>
                      <a:pt x="767" y="322"/>
                    </a:lnTo>
                    <a:lnTo>
                      <a:pt x="767" y="322"/>
                    </a:lnTo>
                    <a:lnTo>
                      <a:pt x="767" y="330"/>
                    </a:lnTo>
                    <a:lnTo>
                      <a:pt x="766" y="338"/>
                    </a:lnTo>
                    <a:lnTo>
                      <a:pt x="762" y="352"/>
                    </a:lnTo>
                    <a:lnTo>
                      <a:pt x="754" y="365"/>
                    </a:lnTo>
                    <a:lnTo>
                      <a:pt x="745" y="376"/>
                    </a:lnTo>
                    <a:lnTo>
                      <a:pt x="735" y="385"/>
                    </a:lnTo>
                    <a:lnTo>
                      <a:pt x="722" y="392"/>
                    </a:lnTo>
                    <a:lnTo>
                      <a:pt x="708" y="397"/>
                    </a:lnTo>
                    <a:lnTo>
                      <a:pt x="700" y="397"/>
                    </a:lnTo>
                    <a:lnTo>
                      <a:pt x="692" y="398"/>
                    </a:lnTo>
                    <a:lnTo>
                      <a:pt x="48" y="398"/>
                    </a:lnTo>
                    <a:lnTo>
                      <a:pt x="48" y="398"/>
                    </a:lnTo>
                    <a:lnTo>
                      <a:pt x="38" y="397"/>
                    </a:lnTo>
                    <a:lnTo>
                      <a:pt x="29" y="394"/>
                    </a:lnTo>
                    <a:lnTo>
                      <a:pt x="21" y="389"/>
                    </a:lnTo>
                    <a:lnTo>
                      <a:pt x="15" y="384"/>
                    </a:lnTo>
                    <a:lnTo>
                      <a:pt x="8" y="376"/>
                    </a:lnTo>
                    <a:lnTo>
                      <a:pt x="4" y="369"/>
                    </a:lnTo>
                    <a:lnTo>
                      <a:pt x="0" y="360"/>
                    </a:lnTo>
                    <a:lnTo>
                      <a:pt x="0" y="35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0" y="37"/>
                    </a:lnTo>
                    <a:lnTo>
                      <a:pt x="4" y="28"/>
                    </a:lnTo>
                    <a:lnTo>
                      <a:pt x="8" y="21"/>
                    </a:lnTo>
                    <a:lnTo>
                      <a:pt x="15" y="14"/>
                    </a:lnTo>
                    <a:lnTo>
                      <a:pt x="21" y="8"/>
                    </a:lnTo>
                    <a:lnTo>
                      <a:pt x="29" y="4"/>
                    </a:lnTo>
                    <a:lnTo>
                      <a:pt x="38" y="1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6" name="Freeform 29">
                <a:extLst>
                  <a:ext uri="{FF2B5EF4-FFF2-40B4-BE49-F238E27FC236}">
                    <a16:creationId xmlns:a16="http://schemas.microsoft.com/office/drawing/2014/main" id="{6C55395F-5DEB-88AB-0535-0785F85E9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280" y="1835190"/>
                <a:ext cx="1053546" cy="1053546"/>
              </a:xfrm>
              <a:custGeom>
                <a:avLst/>
                <a:gdLst>
                  <a:gd name="T0" fmla="*/ 840 w 902"/>
                  <a:gd name="T1" fmla="*/ 902 h 902"/>
                  <a:gd name="T2" fmla="*/ 62 w 902"/>
                  <a:gd name="T3" fmla="*/ 902 h 902"/>
                  <a:gd name="T4" fmla="*/ 62 w 902"/>
                  <a:gd name="T5" fmla="*/ 902 h 902"/>
                  <a:gd name="T6" fmla="*/ 49 w 902"/>
                  <a:gd name="T7" fmla="*/ 901 h 902"/>
                  <a:gd name="T8" fmla="*/ 37 w 902"/>
                  <a:gd name="T9" fmla="*/ 897 h 902"/>
                  <a:gd name="T10" fmla="*/ 27 w 902"/>
                  <a:gd name="T11" fmla="*/ 892 h 902"/>
                  <a:gd name="T12" fmla="*/ 18 w 902"/>
                  <a:gd name="T13" fmla="*/ 884 h 902"/>
                  <a:gd name="T14" fmla="*/ 10 w 902"/>
                  <a:gd name="T15" fmla="*/ 875 h 902"/>
                  <a:gd name="T16" fmla="*/ 5 w 902"/>
                  <a:gd name="T17" fmla="*/ 865 h 902"/>
                  <a:gd name="T18" fmla="*/ 1 w 902"/>
                  <a:gd name="T19" fmla="*/ 853 h 902"/>
                  <a:gd name="T20" fmla="*/ 0 w 902"/>
                  <a:gd name="T21" fmla="*/ 840 h 902"/>
                  <a:gd name="T22" fmla="*/ 0 w 902"/>
                  <a:gd name="T23" fmla="*/ 62 h 902"/>
                  <a:gd name="T24" fmla="*/ 0 w 902"/>
                  <a:gd name="T25" fmla="*/ 62 h 902"/>
                  <a:gd name="T26" fmla="*/ 1 w 902"/>
                  <a:gd name="T27" fmla="*/ 50 h 902"/>
                  <a:gd name="T28" fmla="*/ 5 w 902"/>
                  <a:gd name="T29" fmla="*/ 39 h 902"/>
                  <a:gd name="T30" fmla="*/ 10 w 902"/>
                  <a:gd name="T31" fmla="*/ 27 h 902"/>
                  <a:gd name="T32" fmla="*/ 18 w 902"/>
                  <a:gd name="T33" fmla="*/ 18 h 902"/>
                  <a:gd name="T34" fmla="*/ 27 w 902"/>
                  <a:gd name="T35" fmla="*/ 10 h 902"/>
                  <a:gd name="T36" fmla="*/ 37 w 902"/>
                  <a:gd name="T37" fmla="*/ 5 h 902"/>
                  <a:gd name="T38" fmla="*/ 49 w 902"/>
                  <a:gd name="T39" fmla="*/ 1 h 902"/>
                  <a:gd name="T40" fmla="*/ 62 w 902"/>
                  <a:gd name="T41" fmla="*/ 0 h 902"/>
                  <a:gd name="T42" fmla="*/ 840 w 902"/>
                  <a:gd name="T43" fmla="*/ 0 h 902"/>
                  <a:gd name="T44" fmla="*/ 840 w 902"/>
                  <a:gd name="T45" fmla="*/ 0 h 902"/>
                  <a:gd name="T46" fmla="*/ 851 w 902"/>
                  <a:gd name="T47" fmla="*/ 1 h 902"/>
                  <a:gd name="T48" fmla="*/ 863 w 902"/>
                  <a:gd name="T49" fmla="*/ 5 h 902"/>
                  <a:gd name="T50" fmla="*/ 873 w 902"/>
                  <a:gd name="T51" fmla="*/ 10 h 902"/>
                  <a:gd name="T52" fmla="*/ 884 w 902"/>
                  <a:gd name="T53" fmla="*/ 18 h 902"/>
                  <a:gd name="T54" fmla="*/ 890 w 902"/>
                  <a:gd name="T55" fmla="*/ 27 h 902"/>
                  <a:gd name="T56" fmla="*/ 896 w 902"/>
                  <a:gd name="T57" fmla="*/ 39 h 902"/>
                  <a:gd name="T58" fmla="*/ 900 w 902"/>
                  <a:gd name="T59" fmla="*/ 50 h 902"/>
                  <a:gd name="T60" fmla="*/ 902 w 902"/>
                  <a:gd name="T61" fmla="*/ 62 h 902"/>
                  <a:gd name="T62" fmla="*/ 902 w 902"/>
                  <a:gd name="T63" fmla="*/ 840 h 902"/>
                  <a:gd name="T64" fmla="*/ 902 w 902"/>
                  <a:gd name="T65" fmla="*/ 840 h 902"/>
                  <a:gd name="T66" fmla="*/ 900 w 902"/>
                  <a:gd name="T67" fmla="*/ 853 h 902"/>
                  <a:gd name="T68" fmla="*/ 896 w 902"/>
                  <a:gd name="T69" fmla="*/ 865 h 902"/>
                  <a:gd name="T70" fmla="*/ 890 w 902"/>
                  <a:gd name="T71" fmla="*/ 875 h 902"/>
                  <a:gd name="T72" fmla="*/ 884 w 902"/>
                  <a:gd name="T73" fmla="*/ 884 h 902"/>
                  <a:gd name="T74" fmla="*/ 873 w 902"/>
                  <a:gd name="T75" fmla="*/ 892 h 902"/>
                  <a:gd name="T76" fmla="*/ 863 w 902"/>
                  <a:gd name="T77" fmla="*/ 897 h 902"/>
                  <a:gd name="T78" fmla="*/ 851 w 902"/>
                  <a:gd name="T79" fmla="*/ 901 h 902"/>
                  <a:gd name="T80" fmla="*/ 840 w 902"/>
                  <a:gd name="T81" fmla="*/ 902 h 902"/>
                  <a:gd name="T82" fmla="*/ 840 w 902"/>
                  <a:gd name="T83" fmla="*/ 902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2" h="902">
                    <a:moveTo>
                      <a:pt x="840" y="902"/>
                    </a:moveTo>
                    <a:lnTo>
                      <a:pt x="62" y="902"/>
                    </a:lnTo>
                    <a:lnTo>
                      <a:pt x="62" y="902"/>
                    </a:lnTo>
                    <a:lnTo>
                      <a:pt x="49" y="901"/>
                    </a:lnTo>
                    <a:lnTo>
                      <a:pt x="37" y="897"/>
                    </a:lnTo>
                    <a:lnTo>
                      <a:pt x="27" y="892"/>
                    </a:lnTo>
                    <a:lnTo>
                      <a:pt x="18" y="884"/>
                    </a:lnTo>
                    <a:lnTo>
                      <a:pt x="10" y="875"/>
                    </a:lnTo>
                    <a:lnTo>
                      <a:pt x="5" y="865"/>
                    </a:lnTo>
                    <a:lnTo>
                      <a:pt x="1" y="853"/>
                    </a:lnTo>
                    <a:lnTo>
                      <a:pt x="0" y="84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1" y="50"/>
                    </a:lnTo>
                    <a:lnTo>
                      <a:pt x="5" y="39"/>
                    </a:lnTo>
                    <a:lnTo>
                      <a:pt x="10" y="27"/>
                    </a:lnTo>
                    <a:lnTo>
                      <a:pt x="18" y="18"/>
                    </a:lnTo>
                    <a:lnTo>
                      <a:pt x="27" y="10"/>
                    </a:lnTo>
                    <a:lnTo>
                      <a:pt x="37" y="5"/>
                    </a:lnTo>
                    <a:lnTo>
                      <a:pt x="49" y="1"/>
                    </a:lnTo>
                    <a:lnTo>
                      <a:pt x="62" y="0"/>
                    </a:lnTo>
                    <a:lnTo>
                      <a:pt x="840" y="0"/>
                    </a:lnTo>
                    <a:lnTo>
                      <a:pt x="840" y="0"/>
                    </a:lnTo>
                    <a:lnTo>
                      <a:pt x="851" y="1"/>
                    </a:lnTo>
                    <a:lnTo>
                      <a:pt x="863" y="5"/>
                    </a:lnTo>
                    <a:lnTo>
                      <a:pt x="873" y="10"/>
                    </a:lnTo>
                    <a:lnTo>
                      <a:pt x="884" y="18"/>
                    </a:lnTo>
                    <a:lnTo>
                      <a:pt x="890" y="27"/>
                    </a:lnTo>
                    <a:lnTo>
                      <a:pt x="896" y="39"/>
                    </a:lnTo>
                    <a:lnTo>
                      <a:pt x="900" y="50"/>
                    </a:lnTo>
                    <a:lnTo>
                      <a:pt x="902" y="62"/>
                    </a:lnTo>
                    <a:lnTo>
                      <a:pt x="902" y="840"/>
                    </a:lnTo>
                    <a:lnTo>
                      <a:pt x="902" y="840"/>
                    </a:lnTo>
                    <a:lnTo>
                      <a:pt x="900" y="853"/>
                    </a:lnTo>
                    <a:lnTo>
                      <a:pt x="896" y="865"/>
                    </a:lnTo>
                    <a:lnTo>
                      <a:pt x="890" y="875"/>
                    </a:lnTo>
                    <a:lnTo>
                      <a:pt x="884" y="884"/>
                    </a:lnTo>
                    <a:lnTo>
                      <a:pt x="873" y="892"/>
                    </a:lnTo>
                    <a:lnTo>
                      <a:pt x="863" y="897"/>
                    </a:lnTo>
                    <a:lnTo>
                      <a:pt x="851" y="901"/>
                    </a:lnTo>
                    <a:lnTo>
                      <a:pt x="840" y="902"/>
                    </a:lnTo>
                    <a:lnTo>
                      <a:pt x="840" y="902"/>
                    </a:ln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27" name="Freeform 30">
                <a:extLst>
                  <a:ext uri="{FF2B5EF4-FFF2-40B4-BE49-F238E27FC236}">
                    <a16:creationId xmlns:a16="http://schemas.microsoft.com/office/drawing/2014/main" id="{B5026E7E-BE48-1608-F7F4-7983A86BD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3485" y="2350283"/>
                <a:ext cx="117970" cy="969450"/>
              </a:xfrm>
              <a:custGeom>
                <a:avLst/>
                <a:gdLst>
                  <a:gd name="T0" fmla="*/ 62 w 101"/>
                  <a:gd name="T1" fmla="*/ 729 h 830"/>
                  <a:gd name="T2" fmla="*/ 62 w 101"/>
                  <a:gd name="T3" fmla="*/ 0 h 830"/>
                  <a:gd name="T4" fmla="*/ 39 w 101"/>
                  <a:gd name="T5" fmla="*/ 0 h 830"/>
                  <a:gd name="T6" fmla="*/ 39 w 101"/>
                  <a:gd name="T7" fmla="*/ 729 h 830"/>
                  <a:gd name="T8" fmla="*/ 39 w 101"/>
                  <a:gd name="T9" fmla="*/ 729 h 830"/>
                  <a:gd name="T10" fmla="*/ 31 w 101"/>
                  <a:gd name="T11" fmla="*/ 732 h 830"/>
                  <a:gd name="T12" fmla="*/ 24 w 101"/>
                  <a:gd name="T13" fmla="*/ 736 h 830"/>
                  <a:gd name="T14" fmla="*/ 17 w 101"/>
                  <a:gd name="T15" fmla="*/ 741 h 830"/>
                  <a:gd name="T16" fmla="*/ 11 w 101"/>
                  <a:gd name="T17" fmla="*/ 747 h 830"/>
                  <a:gd name="T18" fmla="*/ 7 w 101"/>
                  <a:gd name="T19" fmla="*/ 754 h 830"/>
                  <a:gd name="T20" fmla="*/ 3 w 101"/>
                  <a:gd name="T21" fmla="*/ 761 h 830"/>
                  <a:gd name="T22" fmla="*/ 0 w 101"/>
                  <a:gd name="T23" fmla="*/ 770 h 830"/>
                  <a:gd name="T24" fmla="*/ 0 w 101"/>
                  <a:gd name="T25" fmla="*/ 778 h 830"/>
                  <a:gd name="T26" fmla="*/ 0 w 101"/>
                  <a:gd name="T27" fmla="*/ 778 h 830"/>
                  <a:gd name="T28" fmla="*/ 0 w 101"/>
                  <a:gd name="T29" fmla="*/ 788 h 830"/>
                  <a:gd name="T30" fmla="*/ 4 w 101"/>
                  <a:gd name="T31" fmla="*/ 799 h 830"/>
                  <a:gd name="T32" fmla="*/ 8 w 101"/>
                  <a:gd name="T33" fmla="*/ 807 h 830"/>
                  <a:gd name="T34" fmla="*/ 15 w 101"/>
                  <a:gd name="T35" fmla="*/ 814 h 830"/>
                  <a:gd name="T36" fmla="*/ 22 w 101"/>
                  <a:gd name="T37" fmla="*/ 821 h 830"/>
                  <a:gd name="T38" fmla="*/ 31 w 101"/>
                  <a:gd name="T39" fmla="*/ 826 h 830"/>
                  <a:gd name="T40" fmla="*/ 40 w 101"/>
                  <a:gd name="T41" fmla="*/ 828 h 830"/>
                  <a:gd name="T42" fmla="*/ 51 w 101"/>
                  <a:gd name="T43" fmla="*/ 830 h 830"/>
                  <a:gd name="T44" fmla="*/ 51 w 101"/>
                  <a:gd name="T45" fmla="*/ 830 h 830"/>
                  <a:gd name="T46" fmla="*/ 61 w 101"/>
                  <a:gd name="T47" fmla="*/ 828 h 830"/>
                  <a:gd name="T48" fmla="*/ 70 w 101"/>
                  <a:gd name="T49" fmla="*/ 826 h 830"/>
                  <a:gd name="T50" fmla="*/ 79 w 101"/>
                  <a:gd name="T51" fmla="*/ 821 h 830"/>
                  <a:gd name="T52" fmla="*/ 87 w 101"/>
                  <a:gd name="T53" fmla="*/ 814 h 830"/>
                  <a:gd name="T54" fmla="*/ 92 w 101"/>
                  <a:gd name="T55" fmla="*/ 807 h 830"/>
                  <a:gd name="T56" fmla="*/ 97 w 101"/>
                  <a:gd name="T57" fmla="*/ 799 h 830"/>
                  <a:gd name="T58" fmla="*/ 100 w 101"/>
                  <a:gd name="T59" fmla="*/ 788 h 830"/>
                  <a:gd name="T60" fmla="*/ 101 w 101"/>
                  <a:gd name="T61" fmla="*/ 778 h 830"/>
                  <a:gd name="T62" fmla="*/ 101 w 101"/>
                  <a:gd name="T63" fmla="*/ 778 h 830"/>
                  <a:gd name="T64" fmla="*/ 100 w 101"/>
                  <a:gd name="T65" fmla="*/ 770 h 830"/>
                  <a:gd name="T66" fmla="*/ 98 w 101"/>
                  <a:gd name="T67" fmla="*/ 761 h 830"/>
                  <a:gd name="T68" fmla="*/ 94 w 101"/>
                  <a:gd name="T69" fmla="*/ 754 h 830"/>
                  <a:gd name="T70" fmla="*/ 89 w 101"/>
                  <a:gd name="T71" fmla="*/ 747 h 830"/>
                  <a:gd name="T72" fmla="*/ 84 w 101"/>
                  <a:gd name="T73" fmla="*/ 741 h 830"/>
                  <a:gd name="T74" fmla="*/ 78 w 101"/>
                  <a:gd name="T75" fmla="*/ 736 h 830"/>
                  <a:gd name="T76" fmla="*/ 70 w 101"/>
                  <a:gd name="T77" fmla="*/ 732 h 830"/>
                  <a:gd name="T78" fmla="*/ 62 w 101"/>
                  <a:gd name="T79" fmla="*/ 729 h 830"/>
                  <a:gd name="T80" fmla="*/ 62 w 101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1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39" y="0"/>
                    </a:lnTo>
                    <a:lnTo>
                      <a:pt x="39" y="729"/>
                    </a:lnTo>
                    <a:lnTo>
                      <a:pt x="39" y="729"/>
                    </a:lnTo>
                    <a:lnTo>
                      <a:pt x="31" y="732"/>
                    </a:lnTo>
                    <a:lnTo>
                      <a:pt x="24" y="736"/>
                    </a:lnTo>
                    <a:lnTo>
                      <a:pt x="17" y="741"/>
                    </a:lnTo>
                    <a:lnTo>
                      <a:pt x="11" y="747"/>
                    </a:lnTo>
                    <a:lnTo>
                      <a:pt x="7" y="754"/>
                    </a:lnTo>
                    <a:lnTo>
                      <a:pt x="3" y="761"/>
                    </a:lnTo>
                    <a:lnTo>
                      <a:pt x="0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0" y="788"/>
                    </a:lnTo>
                    <a:lnTo>
                      <a:pt x="4" y="799"/>
                    </a:lnTo>
                    <a:lnTo>
                      <a:pt x="8" y="807"/>
                    </a:lnTo>
                    <a:lnTo>
                      <a:pt x="15" y="814"/>
                    </a:lnTo>
                    <a:lnTo>
                      <a:pt x="22" y="821"/>
                    </a:lnTo>
                    <a:lnTo>
                      <a:pt x="31" y="826"/>
                    </a:lnTo>
                    <a:lnTo>
                      <a:pt x="40" y="828"/>
                    </a:lnTo>
                    <a:lnTo>
                      <a:pt x="51" y="830"/>
                    </a:lnTo>
                    <a:lnTo>
                      <a:pt x="51" y="830"/>
                    </a:lnTo>
                    <a:lnTo>
                      <a:pt x="61" y="828"/>
                    </a:lnTo>
                    <a:lnTo>
                      <a:pt x="70" y="826"/>
                    </a:lnTo>
                    <a:lnTo>
                      <a:pt x="79" y="821"/>
                    </a:lnTo>
                    <a:lnTo>
                      <a:pt x="87" y="814"/>
                    </a:lnTo>
                    <a:lnTo>
                      <a:pt x="92" y="807"/>
                    </a:lnTo>
                    <a:lnTo>
                      <a:pt x="97" y="799"/>
                    </a:lnTo>
                    <a:lnTo>
                      <a:pt x="100" y="788"/>
                    </a:lnTo>
                    <a:lnTo>
                      <a:pt x="101" y="778"/>
                    </a:lnTo>
                    <a:lnTo>
                      <a:pt x="101" y="778"/>
                    </a:lnTo>
                    <a:lnTo>
                      <a:pt x="100" y="770"/>
                    </a:lnTo>
                    <a:lnTo>
                      <a:pt x="98" y="761"/>
                    </a:lnTo>
                    <a:lnTo>
                      <a:pt x="94" y="754"/>
                    </a:lnTo>
                    <a:lnTo>
                      <a:pt x="89" y="747"/>
                    </a:lnTo>
                    <a:lnTo>
                      <a:pt x="84" y="741"/>
                    </a:lnTo>
                    <a:lnTo>
                      <a:pt x="78" y="736"/>
                    </a:lnTo>
                    <a:lnTo>
                      <a:pt x="70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0083AE"/>
              </a:solidFill>
              <a:ln>
                <a:solidFill>
                  <a:srgbClr val="017E8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515A43C8-12FC-084F-DD68-F81C7B0AEEE8}"/>
                  </a:ext>
                </a:extLst>
              </p:cNvPr>
              <p:cNvGrpSpPr/>
              <p:nvPr/>
            </p:nvGrpSpPr>
            <p:grpSpPr>
              <a:xfrm>
                <a:off x="4500844" y="2010392"/>
                <a:ext cx="351572" cy="350403"/>
                <a:chOff x="5849939" y="2444750"/>
                <a:chExt cx="477838" cy="476250"/>
              </a:xfrm>
            </p:grpSpPr>
            <p:sp>
              <p:nvSpPr>
                <p:cNvPr id="31" name="Freeform 31">
                  <a:extLst>
                    <a:ext uri="{FF2B5EF4-FFF2-40B4-BE49-F238E27FC236}">
                      <a16:creationId xmlns:a16="http://schemas.microsoft.com/office/drawing/2014/main" id="{D4EB650D-8E5A-E5D6-9800-97495F22F2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916614" y="2492375"/>
                  <a:ext cx="411163" cy="247650"/>
                </a:xfrm>
                <a:custGeom>
                  <a:avLst/>
                  <a:gdLst>
                    <a:gd name="T0" fmla="*/ 230 w 259"/>
                    <a:gd name="T1" fmla="*/ 110 h 156"/>
                    <a:gd name="T2" fmla="*/ 259 w 259"/>
                    <a:gd name="T3" fmla="*/ 137 h 156"/>
                    <a:gd name="T4" fmla="*/ 259 w 259"/>
                    <a:gd name="T5" fmla="*/ 156 h 156"/>
                    <a:gd name="T6" fmla="*/ 222 w 259"/>
                    <a:gd name="T7" fmla="*/ 122 h 156"/>
                    <a:gd name="T8" fmla="*/ 230 w 259"/>
                    <a:gd name="T9" fmla="*/ 110 h 156"/>
                    <a:gd name="T10" fmla="*/ 230 w 259"/>
                    <a:gd name="T11" fmla="*/ 110 h 156"/>
                    <a:gd name="T12" fmla="*/ 0 w 259"/>
                    <a:gd name="T13" fmla="*/ 20 h 156"/>
                    <a:gd name="T14" fmla="*/ 36 w 259"/>
                    <a:gd name="T15" fmla="*/ 0 h 156"/>
                    <a:gd name="T16" fmla="*/ 36 w 259"/>
                    <a:gd name="T17" fmla="*/ 0 h 156"/>
                    <a:gd name="T18" fmla="*/ 39 w 259"/>
                    <a:gd name="T19" fmla="*/ 0 h 156"/>
                    <a:gd name="T20" fmla="*/ 41 w 259"/>
                    <a:gd name="T21" fmla="*/ 0 h 156"/>
                    <a:gd name="T22" fmla="*/ 44 w 259"/>
                    <a:gd name="T23" fmla="*/ 2 h 156"/>
                    <a:gd name="T24" fmla="*/ 45 w 259"/>
                    <a:gd name="T25" fmla="*/ 4 h 156"/>
                    <a:gd name="T26" fmla="*/ 45 w 259"/>
                    <a:gd name="T27" fmla="*/ 4 h 156"/>
                    <a:gd name="T28" fmla="*/ 74 w 259"/>
                    <a:gd name="T29" fmla="*/ 62 h 156"/>
                    <a:gd name="T30" fmla="*/ 106 w 259"/>
                    <a:gd name="T31" fmla="*/ 38 h 156"/>
                    <a:gd name="T32" fmla="*/ 106 w 259"/>
                    <a:gd name="T33" fmla="*/ 38 h 156"/>
                    <a:gd name="T34" fmla="*/ 107 w 259"/>
                    <a:gd name="T35" fmla="*/ 37 h 156"/>
                    <a:gd name="T36" fmla="*/ 110 w 259"/>
                    <a:gd name="T37" fmla="*/ 37 h 156"/>
                    <a:gd name="T38" fmla="*/ 112 w 259"/>
                    <a:gd name="T39" fmla="*/ 37 h 156"/>
                    <a:gd name="T40" fmla="*/ 115 w 259"/>
                    <a:gd name="T41" fmla="*/ 39 h 156"/>
                    <a:gd name="T42" fmla="*/ 151 w 259"/>
                    <a:gd name="T43" fmla="*/ 71 h 156"/>
                    <a:gd name="T44" fmla="*/ 175 w 259"/>
                    <a:gd name="T45" fmla="*/ 64 h 156"/>
                    <a:gd name="T46" fmla="*/ 175 w 259"/>
                    <a:gd name="T47" fmla="*/ 64 h 156"/>
                    <a:gd name="T48" fmla="*/ 179 w 259"/>
                    <a:gd name="T49" fmla="*/ 64 h 156"/>
                    <a:gd name="T50" fmla="*/ 183 w 259"/>
                    <a:gd name="T51" fmla="*/ 65 h 156"/>
                    <a:gd name="T52" fmla="*/ 183 w 259"/>
                    <a:gd name="T53" fmla="*/ 65 h 156"/>
                    <a:gd name="T54" fmla="*/ 196 w 259"/>
                    <a:gd name="T55" fmla="*/ 78 h 156"/>
                    <a:gd name="T56" fmla="*/ 187 w 259"/>
                    <a:gd name="T57" fmla="*/ 89 h 156"/>
                    <a:gd name="T58" fmla="*/ 175 w 259"/>
                    <a:gd name="T59" fmla="*/ 78 h 156"/>
                    <a:gd name="T60" fmla="*/ 151 w 259"/>
                    <a:gd name="T61" fmla="*/ 86 h 156"/>
                    <a:gd name="T62" fmla="*/ 151 w 259"/>
                    <a:gd name="T63" fmla="*/ 86 h 156"/>
                    <a:gd name="T64" fmla="*/ 151 w 259"/>
                    <a:gd name="T65" fmla="*/ 86 h 156"/>
                    <a:gd name="T66" fmla="*/ 148 w 259"/>
                    <a:gd name="T67" fmla="*/ 86 h 156"/>
                    <a:gd name="T68" fmla="*/ 145 w 259"/>
                    <a:gd name="T69" fmla="*/ 84 h 156"/>
                    <a:gd name="T70" fmla="*/ 110 w 259"/>
                    <a:gd name="T71" fmla="*/ 52 h 156"/>
                    <a:gd name="T72" fmla="*/ 75 w 259"/>
                    <a:gd name="T73" fmla="*/ 79 h 156"/>
                    <a:gd name="T74" fmla="*/ 75 w 259"/>
                    <a:gd name="T75" fmla="*/ 79 h 156"/>
                    <a:gd name="T76" fmla="*/ 75 w 259"/>
                    <a:gd name="T77" fmla="*/ 79 h 156"/>
                    <a:gd name="T78" fmla="*/ 74 w 259"/>
                    <a:gd name="T79" fmla="*/ 79 h 156"/>
                    <a:gd name="T80" fmla="*/ 74 w 259"/>
                    <a:gd name="T81" fmla="*/ 79 h 156"/>
                    <a:gd name="T82" fmla="*/ 71 w 259"/>
                    <a:gd name="T83" fmla="*/ 80 h 156"/>
                    <a:gd name="T84" fmla="*/ 69 w 259"/>
                    <a:gd name="T85" fmla="*/ 79 h 156"/>
                    <a:gd name="T86" fmla="*/ 66 w 259"/>
                    <a:gd name="T87" fmla="*/ 78 h 156"/>
                    <a:gd name="T88" fmla="*/ 65 w 259"/>
                    <a:gd name="T89" fmla="*/ 76 h 156"/>
                    <a:gd name="T90" fmla="*/ 36 w 259"/>
                    <a:gd name="T91" fmla="*/ 17 h 156"/>
                    <a:gd name="T92" fmla="*/ 0 w 259"/>
                    <a:gd name="T93" fmla="*/ 35 h 156"/>
                    <a:gd name="T94" fmla="*/ 0 w 259"/>
                    <a:gd name="T95" fmla="*/ 20 h 156"/>
                    <a:gd name="T96" fmla="*/ 0 w 259"/>
                    <a:gd name="T97" fmla="*/ 20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59" h="156">
                      <a:moveTo>
                        <a:pt x="230" y="110"/>
                      </a:moveTo>
                      <a:lnTo>
                        <a:pt x="259" y="137"/>
                      </a:lnTo>
                      <a:lnTo>
                        <a:pt x="259" y="156"/>
                      </a:lnTo>
                      <a:lnTo>
                        <a:pt x="222" y="122"/>
                      </a:lnTo>
                      <a:lnTo>
                        <a:pt x="230" y="110"/>
                      </a:lnTo>
                      <a:lnTo>
                        <a:pt x="230" y="110"/>
                      </a:lnTo>
                      <a:close/>
                      <a:moveTo>
                        <a:pt x="0" y="20"/>
                      </a:moveTo>
                      <a:lnTo>
                        <a:pt x="36" y="0"/>
                      </a:lnTo>
                      <a:lnTo>
                        <a:pt x="36" y="0"/>
                      </a:lnTo>
                      <a:lnTo>
                        <a:pt x="39" y="0"/>
                      </a:lnTo>
                      <a:lnTo>
                        <a:pt x="41" y="0"/>
                      </a:lnTo>
                      <a:lnTo>
                        <a:pt x="44" y="2"/>
                      </a:lnTo>
                      <a:lnTo>
                        <a:pt x="45" y="4"/>
                      </a:lnTo>
                      <a:lnTo>
                        <a:pt x="45" y="4"/>
                      </a:lnTo>
                      <a:lnTo>
                        <a:pt x="74" y="62"/>
                      </a:lnTo>
                      <a:lnTo>
                        <a:pt x="106" y="38"/>
                      </a:lnTo>
                      <a:lnTo>
                        <a:pt x="106" y="38"/>
                      </a:lnTo>
                      <a:lnTo>
                        <a:pt x="107" y="37"/>
                      </a:lnTo>
                      <a:lnTo>
                        <a:pt x="110" y="37"/>
                      </a:lnTo>
                      <a:lnTo>
                        <a:pt x="112" y="37"/>
                      </a:lnTo>
                      <a:lnTo>
                        <a:pt x="115" y="39"/>
                      </a:lnTo>
                      <a:lnTo>
                        <a:pt x="151" y="71"/>
                      </a:lnTo>
                      <a:lnTo>
                        <a:pt x="175" y="64"/>
                      </a:lnTo>
                      <a:lnTo>
                        <a:pt x="175" y="64"/>
                      </a:lnTo>
                      <a:lnTo>
                        <a:pt x="179" y="64"/>
                      </a:lnTo>
                      <a:lnTo>
                        <a:pt x="183" y="65"/>
                      </a:lnTo>
                      <a:lnTo>
                        <a:pt x="183" y="65"/>
                      </a:lnTo>
                      <a:lnTo>
                        <a:pt x="196" y="78"/>
                      </a:lnTo>
                      <a:lnTo>
                        <a:pt x="187" y="89"/>
                      </a:lnTo>
                      <a:lnTo>
                        <a:pt x="175" y="78"/>
                      </a:lnTo>
                      <a:lnTo>
                        <a:pt x="151" y="86"/>
                      </a:lnTo>
                      <a:lnTo>
                        <a:pt x="151" y="86"/>
                      </a:lnTo>
                      <a:lnTo>
                        <a:pt x="151" y="86"/>
                      </a:lnTo>
                      <a:lnTo>
                        <a:pt x="148" y="86"/>
                      </a:lnTo>
                      <a:lnTo>
                        <a:pt x="145" y="84"/>
                      </a:lnTo>
                      <a:lnTo>
                        <a:pt x="110" y="52"/>
                      </a:lnTo>
                      <a:lnTo>
                        <a:pt x="75" y="79"/>
                      </a:lnTo>
                      <a:lnTo>
                        <a:pt x="75" y="79"/>
                      </a:lnTo>
                      <a:lnTo>
                        <a:pt x="75" y="79"/>
                      </a:lnTo>
                      <a:lnTo>
                        <a:pt x="74" y="79"/>
                      </a:lnTo>
                      <a:lnTo>
                        <a:pt x="74" y="79"/>
                      </a:lnTo>
                      <a:lnTo>
                        <a:pt x="71" y="80"/>
                      </a:lnTo>
                      <a:lnTo>
                        <a:pt x="69" y="79"/>
                      </a:lnTo>
                      <a:lnTo>
                        <a:pt x="66" y="78"/>
                      </a:lnTo>
                      <a:lnTo>
                        <a:pt x="65" y="76"/>
                      </a:lnTo>
                      <a:lnTo>
                        <a:pt x="36" y="17"/>
                      </a:lnTo>
                      <a:lnTo>
                        <a:pt x="0" y="35"/>
                      </a:lnTo>
                      <a:lnTo>
                        <a:pt x="0" y="2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2" name="Freeform 32">
                  <a:extLst>
                    <a:ext uri="{FF2B5EF4-FFF2-40B4-BE49-F238E27FC236}">
                      <a16:creationId xmlns:a16="http://schemas.microsoft.com/office/drawing/2014/main" id="{F2F5AF56-7BE9-26F4-B661-B14EFA8A3B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6614" y="2509838"/>
                  <a:ext cx="411163" cy="346075"/>
                </a:xfrm>
                <a:custGeom>
                  <a:avLst/>
                  <a:gdLst>
                    <a:gd name="T0" fmla="*/ 0 w 259"/>
                    <a:gd name="T1" fmla="*/ 196 h 218"/>
                    <a:gd name="T2" fmla="*/ 41 w 259"/>
                    <a:gd name="T3" fmla="*/ 148 h 218"/>
                    <a:gd name="T4" fmla="*/ 41 w 259"/>
                    <a:gd name="T5" fmla="*/ 148 h 218"/>
                    <a:gd name="T6" fmla="*/ 44 w 259"/>
                    <a:gd name="T7" fmla="*/ 145 h 218"/>
                    <a:gd name="T8" fmla="*/ 48 w 259"/>
                    <a:gd name="T9" fmla="*/ 144 h 218"/>
                    <a:gd name="T10" fmla="*/ 51 w 259"/>
                    <a:gd name="T11" fmla="*/ 144 h 218"/>
                    <a:gd name="T12" fmla="*/ 54 w 259"/>
                    <a:gd name="T13" fmla="*/ 145 h 218"/>
                    <a:gd name="T14" fmla="*/ 76 w 259"/>
                    <a:gd name="T15" fmla="*/ 156 h 218"/>
                    <a:gd name="T16" fmla="*/ 112 w 259"/>
                    <a:gd name="T17" fmla="*/ 108 h 218"/>
                    <a:gd name="T18" fmla="*/ 112 w 259"/>
                    <a:gd name="T19" fmla="*/ 108 h 218"/>
                    <a:gd name="T20" fmla="*/ 115 w 259"/>
                    <a:gd name="T21" fmla="*/ 104 h 218"/>
                    <a:gd name="T22" fmla="*/ 120 w 259"/>
                    <a:gd name="T23" fmla="*/ 103 h 218"/>
                    <a:gd name="T24" fmla="*/ 124 w 259"/>
                    <a:gd name="T25" fmla="*/ 104 h 218"/>
                    <a:gd name="T26" fmla="*/ 129 w 259"/>
                    <a:gd name="T27" fmla="*/ 105 h 218"/>
                    <a:gd name="T28" fmla="*/ 163 w 259"/>
                    <a:gd name="T29" fmla="*/ 133 h 218"/>
                    <a:gd name="T30" fmla="*/ 259 w 259"/>
                    <a:gd name="T31" fmla="*/ 0 h 218"/>
                    <a:gd name="T32" fmla="*/ 259 w 259"/>
                    <a:gd name="T33" fmla="*/ 40 h 218"/>
                    <a:gd name="T34" fmla="*/ 174 w 259"/>
                    <a:gd name="T35" fmla="*/ 156 h 218"/>
                    <a:gd name="T36" fmla="*/ 174 w 259"/>
                    <a:gd name="T37" fmla="*/ 156 h 218"/>
                    <a:gd name="T38" fmla="*/ 174 w 259"/>
                    <a:gd name="T39" fmla="*/ 156 h 218"/>
                    <a:gd name="T40" fmla="*/ 174 w 259"/>
                    <a:gd name="T41" fmla="*/ 156 h 218"/>
                    <a:gd name="T42" fmla="*/ 170 w 259"/>
                    <a:gd name="T43" fmla="*/ 160 h 218"/>
                    <a:gd name="T44" fmla="*/ 166 w 259"/>
                    <a:gd name="T45" fmla="*/ 161 h 218"/>
                    <a:gd name="T46" fmla="*/ 161 w 259"/>
                    <a:gd name="T47" fmla="*/ 160 h 218"/>
                    <a:gd name="T48" fmla="*/ 157 w 259"/>
                    <a:gd name="T49" fmla="*/ 158 h 218"/>
                    <a:gd name="T50" fmla="*/ 124 w 259"/>
                    <a:gd name="T51" fmla="*/ 131 h 218"/>
                    <a:gd name="T52" fmla="*/ 90 w 259"/>
                    <a:gd name="T53" fmla="*/ 176 h 218"/>
                    <a:gd name="T54" fmla="*/ 90 w 259"/>
                    <a:gd name="T55" fmla="*/ 176 h 218"/>
                    <a:gd name="T56" fmla="*/ 87 w 259"/>
                    <a:gd name="T57" fmla="*/ 179 h 218"/>
                    <a:gd name="T58" fmla="*/ 84 w 259"/>
                    <a:gd name="T59" fmla="*/ 181 h 218"/>
                    <a:gd name="T60" fmla="*/ 80 w 259"/>
                    <a:gd name="T61" fmla="*/ 181 h 218"/>
                    <a:gd name="T62" fmla="*/ 75 w 259"/>
                    <a:gd name="T63" fmla="*/ 180 h 218"/>
                    <a:gd name="T64" fmla="*/ 53 w 259"/>
                    <a:gd name="T65" fmla="*/ 170 h 218"/>
                    <a:gd name="T66" fmla="*/ 13 w 259"/>
                    <a:gd name="T67" fmla="*/ 218 h 218"/>
                    <a:gd name="T68" fmla="*/ 0 w 259"/>
                    <a:gd name="T69" fmla="*/ 218 h 218"/>
                    <a:gd name="T70" fmla="*/ 0 w 259"/>
                    <a:gd name="T71" fmla="*/ 196 h 218"/>
                    <a:gd name="T72" fmla="*/ 0 w 259"/>
                    <a:gd name="T73" fmla="*/ 19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59" h="218">
                      <a:moveTo>
                        <a:pt x="0" y="196"/>
                      </a:moveTo>
                      <a:lnTo>
                        <a:pt x="41" y="148"/>
                      </a:lnTo>
                      <a:lnTo>
                        <a:pt x="41" y="148"/>
                      </a:lnTo>
                      <a:lnTo>
                        <a:pt x="44" y="145"/>
                      </a:lnTo>
                      <a:lnTo>
                        <a:pt x="48" y="144"/>
                      </a:lnTo>
                      <a:lnTo>
                        <a:pt x="51" y="144"/>
                      </a:lnTo>
                      <a:lnTo>
                        <a:pt x="54" y="145"/>
                      </a:lnTo>
                      <a:lnTo>
                        <a:pt x="76" y="156"/>
                      </a:lnTo>
                      <a:lnTo>
                        <a:pt x="112" y="108"/>
                      </a:lnTo>
                      <a:lnTo>
                        <a:pt x="112" y="108"/>
                      </a:lnTo>
                      <a:lnTo>
                        <a:pt x="115" y="104"/>
                      </a:lnTo>
                      <a:lnTo>
                        <a:pt x="120" y="103"/>
                      </a:lnTo>
                      <a:lnTo>
                        <a:pt x="124" y="104"/>
                      </a:lnTo>
                      <a:lnTo>
                        <a:pt x="129" y="105"/>
                      </a:lnTo>
                      <a:lnTo>
                        <a:pt x="163" y="133"/>
                      </a:lnTo>
                      <a:lnTo>
                        <a:pt x="259" y="0"/>
                      </a:lnTo>
                      <a:lnTo>
                        <a:pt x="259" y="40"/>
                      </a:lnTo>
                      <a:lnTo>
                        <a:pt x="174" y="156"/>
                      </a:lnTo>
                      <a:lnTo>
                        <a:pt x="174" y="156"/>
                      </a:lnTo>
                      <a:lnTo>
                        <a:pt x="174" y="156"/>
                      </a:lnTo>
                      <a:lnTo>
                        <a:pt x="174" y="156"/>
                      </a:lnTo>
                      <a:lnTo>
                        <a:pt x="170" y="160"/>
                      </a:lnTo>
                      <a:lnTo>
                        <a:pt x="166" y="161"/>
                      </a:lnTo>
                      <a:lnTo>
                        <a:pt x="161" y="160"/>
                      </a:lnTo>
                      <a:lnTo>
                        <a:pt x="157" y="158"/>
                      </a:lnTo>
                      <a:lnTo>
                        <a:pt x="124" y="131"/>
                      </a:lnTo>
                      <a:lnTo>
                        <a:pt x="90" y="176"/>
                      </a:lnTo>
                      <a:lnTo>
                        <a:pt x="90" y="176"/>
                      </a:lnTo>
                      <a:lnTo>
                        <a:pt x="87" y="179"/>
                      </a:lnTo>
                      <a:lnTo>
                        <a:pt x="84" y="181"/>
                      </a:lnTo>
                      <a:lnTo>
                        <a:pt x="80" y="181"/>
                      </a:lnTo>
                      <a:lnTo>
                        <a:pt x="75" y="180"/>
                      </a:lnTo>
                      <a:lnTo>
                        <a:pt x="53" y="170"/>
                      </a:lnTo>
                      <a:lnTo>
                        <a:pt x="13" y="218"/>
                      </a:lnTo>
                      <a:lnTo>
                        <a:pt x="0" y="218"/>
                      </a:lnTo>
                      <a:lnTo>
                        <a:pt x="0" y="196"/>
                      </a:lnTo>
                      <a:lnTo>
                        <a:pt x="0" y="1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33" name="Freeform 33">
                  <a:extLst>
                    <a:ext uri="{FF2B5EF4-FFF2-40B4-BE49-F238E27FC236}">
                      <a16:creationId xmlns:a16="http://schemas.microsoft.com/office/drawing/2014/main" id="{CF724286-DB4A-CAC4-5103-24A81A1D90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49939" y="2444750"/>
                  <a:ext cx="477838" cy="476250"/>
                </a:xfrm>
                <a:custGeom>
                  <a:avLst/>
                  <a:gdLst>
                    <a:gd name="T0" fmla="*/ 22 w 301"/>
                    <a:gd name="T1" fmla="*/ 0 h 300"/>
                    <a:gd name="T2" fmla="*/ 42 w 301"/>
                    <a:gd name="T3" fmla="*/ 28 h 300"/>
                    <a:gd name="T4" fmla="*/ 28 w 301"/>
                    <a:gd name="T5" fmla="*/ 28 h 300"/>
                    <a:gd name="T6" fmla="*/ 28 w 301"/>
                    <a:gd name="T7" fmla="*/ 271 h 300"/>
                    <a:gd name="T8" fmla="*/ 273 w 301"/>
                    <a:gd name="T9" fmla="*/ 271 h 300"/>
                    <a:gd name="T10" fmla="*/ 273 w 301"/>
                    <a:gd name="T11" fmla="*/ 259 h 300"/>
                    <a:gd name="T12" fmla="*/ 301 w 301"/>
                    <a:gd name="T13" fmla="*/ 279 h 300"/>
                    <a:gd name="T14" fmla="*/ 273 w 301"/>
                    <a:gd name="T15" fmla="*/ 300 h 300"/>
                    <a:gd name="T16" fmla="*/ 273 w 301"/>
                    <a:gd name="T17" fmla="*/ 286 h 300"/>
                    <a:gd name="T18" fmla="*/ 28 w 301"/>
                    <a:gd name="T19" fmla="*/ 286 h 300"/>
                    <a:gd name="T20" fmla="*/ 28 w 301"/>
                    <a:gd name="T21" fmla="*/ 300 h 300"/>
                    <a:gd name="T22" fmla="*/ 14 w 301"/>
                    <a:gd name="T23" fmla="*/ 300 h 300"/>
                    <a:gd name="T24" fmla="*/ 14 w 301"/>
                    <a:gd name="T25" fmla="*/ 286 h 300"/>
                    <a:gd name="T26" fmla="*/ 0 w 301"/>
                    <a:gd name="T27" fmla="*/ 286 h 300"/>
                    <a:gd name="T28" fmla="*/ 0 w 301"/>
                    <a:gd name="T29" fmla="*/ 271 h 300"/>
                    <a:gd name="T30" fmla="*/ 14 w 301"/>
                    <a:gd name="T31" fmla="*/ 271 h 300"/>
                    <a:gd name="T32" fmla="*/ 14 w 301"/>
                    <a:gd name="T33" fmla="*/ 28 h 300"/>
                    <a:gd name="T34" fmla="*/ 0 w 301"/>
                    <a:gd name="T35" fmla="*/ 28 h 300"/>
                    <a:gd name="T36" fmla="*/ 22 w 301"/>
                    <a:gd name="T37" fmla="*/ 0 h 300"/>
                    <a:gd name="T38" fmla="*/ 22 w 301"/>
                    <a:gd name="T39" fmla="*/ 0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1" h="300">
                      <a:moveTo>
                        <a:pt x="22" y="0"/>
                      </a:moveTo>
                      <a:lnTo>
                        <a:pt x="42" y="28"/>
                      </a:lnTo>
                      <a:lnTo>
                        <a:pt x="28" y="28"/>
                      </a:lnTo>
                      <a:lnTo>
                        <a:pt x="28" y="271"/>
                      </a:lnTo>
                      <a:lnTo>
                        <a:pt x="273" y="271"/>
                      </a:lnTo>
                      <a:lnTo>
                        <a:pt x="273" y="259"/>
                      </a:lnTo>
                      <a:lnTo>
                        <a:pt x="301" y="279"/>
                      </a:lnTo>
                      <a:lnTo>
                        <a:pt x="273" y="300"/>
                      </a:lnTo>
                      <a:lnTo>
                        <a:pt x="273" y="286"/>
                      </a:lnTo>
                      <a:lnTo>
                        <a:pt x="28" y="286"/>
                      </a:lnTo>
                      <a:lnTo>
                        <a:pt x="28" y="300"/>
                      </a:lnTo>
                      <a:lnTo>
                        <a:pt x="14" y="300"/>
                      </a:lnTo>
                      <a:lnTo>
                        <a:pt x="14" y="286"/>
                      </a:lnTo>
                      <a:lnTo>
                        <a:pt x="0" y="286"/>
                      </a:lnTo>
                      <a:lnTo>
                        <a:pt x="0" y="271"/>
                      </a:lnTo>
                      <a:lnTo>
                        <a:pt x="14" y="271"/>
                      </a:lnTo>
                      <a:lnTo>
                        <a:pt x="14" y="28"/>
                      </a:lnTo>
                      <a:lnTo>
                        <a:pt x="0" y="28"/>
                      </a:lnTo>
                      <a:lnTo>
                        <a:pt x="22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sp>
            <p:nvSpPr>
              <p:cNvPr id="29" name="Rectangle 515">
                <a:extLst>
                  <a:ext uri="{FF2B5EF4-FFF2-40B4-BE49-F238E27FC236}">
                    <a16:creationId xmlns:a16="http://schemas.microsoft.com/office/drawing/2014/main" id="{067368AA-BCD9-706E-FC48-315CE018A6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2742" y="2455404"/>
                <a:ext cx="58990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2000" b="1" dirty="0">
                    <a:solidFill>
                      <a:srgbClr val="FFFFFF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1398</a:t>
                </a:r>
                <a:endParaRPr lang="en-US" alt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55E1040-2A24-93A9-756D-666438FA83C0}"/>
                </a:ext>
              </a:extLst>
            </p:cNvPr>
            <p:cNvGrpSpPr/>
            <p:nvPr/>
          </p:nvGrpSpPr>
          <p:grpSpPr>
            <a:xfrm>
              <a:off x="2948618" y="1756833"/>
              <a:ext cx="1587052" cy="2071473"/>
              <a:chOff x="2336519" y="1746421"/>
              <a:chExt cx="1205388" cy="1573312"/>
            </a:xfrm>
          </p:grpSpPr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E7E8DADF-C240-0EAD-FB6E-7FBE077547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519" y="1746421"/>
                <a:ext cx="895865" cy="464869"/>
              </a:xfrm>
              <a:custGeom>
                <a:avLst/>
                <a:gdLst>
                  <a:gd name="T0" fmla="*/ 719 w 767"/>
                  <a:gd name="T1" fmla="*/ 398 h 398"/>
                  <a:gd name="T2" fmla="*/ 48 w 767"/>
                  <a:gd name="T3" fmla="*/ 398 h 398"/>
                  <a:gd name="T4" fmla="*/ 48 w 767"/>
                  <a:gd name="T5" fmla="*/ 398 h 398"/>
                  <a:gd name="T6" fmla="*/ 37 w 767"/>
                  <a:gd name="T7" fmla="*/ 398 h 398"/>
                  <a:gd name="T8" fmla="*/ 28 w 767"/>
                  <a:gd name="T9" fmla="*/ 394 h 398"/>
                  <a:gd name="T10" fmla="*/ 21 w 767"/>
                  <a:gd name="T11" fmla="*/ 390 h 398"/>
                  <a:gd name="T12" fmla="*/ 14 w 767"/>
                  <a:gd name="T13" fmla="*/ 384 h 398"/>
                  <a:gd name="T14" fmla="*/ 8 w 767"/>
                  <a:gd name="T15" fmla="*/ 378 h 398"/>
                  <a:gd name="T16" fmla="*/ 4 w 767"/>
                  <a:gd name="T17" fmla="*/ 370 h 398"/>
                  <a:gd name="T18" fmla="*/ 0 w 767"/>
                  <a:gd name="T19" fmla="*/ 361 h 398"/>
                  <a:gd name="T20" fmla="*/ 0 w 767"/>
                  <a:gd name="T21" fmla="*/ 351 h 398"/>
                  <a:gd name="T22" fmla="*/ 0 w 767"/>
                  <a:gd name="T23" fmla="*/ 76 h 398"/>
                  <a:gd name="T24" fmla="*/ 0 w 767"/>
                  <a:gd name="T25" fmla="*/ 76 h 398"/>
                  <a:gd name="T26" fmla="*/ 0 w 767"/>
                  <a:gd name="T27" fmla="*/ 68 h 398"/>
                  <a:gd name="T28" fmla="*/ 1 w 767"/>
                  <a:gd name="T29" fmla="*/ 61 h 398"/>
                  <a:gd name="T30" fmla="*/ 5 w 767"/>
                  <a:gd name="T31" fmla="*/ 46 h 398"/>
                  <a:gd name="T32" fmla="*/ 13 w 767"/>
                  <a:gd name="T33" fmla="*/ 34 h 398"/>
                  <a:gd name="T34" fmla="*/ 22 w 767"/>
                  <a:gd name="T35" fmla="*/ 23 h 398"/>
                  <a:gd name="T36" fmla="*/ 34 w 767"/>
                  <a:gd name="T37" fmla="*/ 13 h 398"/>
                  <a:gd name="T38" fmla="*/ 45 w 767"/>
                  <a:gd name="T39" fmla="*/ 6 h 398"/>
                  <a:gd name="T40" fmla="*/ 59 w 767"/>
                  <a:gd name="T41" fmla="*/ 3 h 398"/>
                  <a:gd name="T42" fmla="*/ 67 w 767"/>
                  <a:gd name="T43" fmla="*/ 1 h 398"/>
                  <a:gd name="T44" fmla="*/ 75 w 767"/>
                  <a:gd name="T45" fmla="*/ 0 h 398"/>
                  <a:gd name="T46" fmla="*/ 719 w 767"/>
                  <a:gd name="T47" fmla="*/ 0 h 398"/>
                  <a:gd name="T48" fmla="*/ 719 w 767"/>
                  <a:gd name="T49" fmla="*/ 0 h 398"/>
                  <a:gd name="T50" fmla="*/ 729 w 767"/>
                  <a:gd name="T51" fmla="*/ 1 h 398"/>
                  <a:gd name="T52" fmla="*/ 738 w 767"/>
                  <a:gd name="T53" fmla="*/ 4 h 398"/>
                  <a:gd name="T54" fmla="*/ 746 w 767"/>
                  <a:gd name="T55" fmla="*/ 9 h 398"/>
                  <a:gd name="T56" fmla="*/ 752 w 767"/>
                  <a:gd name="T57" fmla="*/ 14 h 398"/>
                  <a:gd name="T58" fmla="*/ 759 w 767"/>
                  <a:gd name="T59" fmla="*/ 22 h 398"/>
                  <a:gd name="T60" fmla="*/ 763 w 767"/>
                  <a:gd name="T61" fmla="*/ 30 h 398"/>
                  <a:gd name="T62" fmla="*/ 767 w 767"/>
                  <a:gd name="T63" fmla="*/ 39 h 398"/>
                  <a:gd name="T64" fmla="*/ 767 w 767"/>
                  <a:gd name="T65" fmla="*/ 48 h 398"/>
                  <a:gd name="T66" fmla="*/ 767 w 767"/>
                  <a:gd name="T67" fmla="*/ 351 h 398"/>
                  <a:gd name="T68" fmla="*/ 767 w 767"/>
                  <a:gd name="T69" fmla="*/ 351 h 398"/>
                  <a:gd name="T70" fmla="*/ 767 w 767"/>
                  <a:gd name="T71" fmla="*/ 361 h 398"/>
                  <a:gd name="T72" fmla="*/ 763 w 767"/>
                  <a:gd name="T73" fmla="*/ 370 h 398"/>
                  <a:gd name="T74" fmla="*/ 759 w 767"/>
                  <a:gd name="T75" fmla="*/ 378 h 398"/>
                  <a:gd name="T76" fmla="*/ 752 w 767"/>
                  <a:gd name="T77" fmla="*/ 384 h 398"/>
                  <a:gd name="T78" fmla="*/ 746 w 767"/>
                  <a:gd name="T79" fmla="*/ 390 h 398"/>
                  <a:gd name="T80" fmla="*/ 738 w 767"/>
                  <a:gd name="T81" fmla="*/ 394 h 398"/>
                  <a:gd name="T82" fmla="*/ 729 w 767"/>
                  <a:gd name="T83" fmla="*/ 398 h 398"/>
                  <a:gd name="T84" fmla="*/ 719 w 767"/>
                  <a:gd name="T85" fmla="*/ 398 h 398"/>
                  <a:gd name="T86" fmla="*/ 719 w 767"/>
                  <a:gd name="T87" fmla="*/ 39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7" h="398">
                    <a:moveTo>
                      <a:pt x="719" y="398"/>
                    </a:moveTo>
                    <a:lnTo>
                      <a:pt x="48" y="398"/>
                    </a:lnTo>
                    <a:lnTo>
                      <a:pt x="48" y="398"/>
                    </a:lnTo>
                    <a:lnTo>
                      <a:pt x="37" y="398"/>
                    </a:lnTo>
                    <a:lnTo>
                      <a:pt x="28" y="394"/>
                    </a:lnTo>
                    <a:lnTo>
                      <a:pt x="21" y="390"/>
                    </a:lnTo>
                    <a:lnTo>
                      <a:pt x="14" y="384"/>
                    </a:lnTo>
                    <a:lnTo>
                      <a:pt x="8" y="378"/>
                    </a:lnTo>
                    <a:lnTo>
                      <a:pt x="4" y="370"/>
                    </a:lnTo>
                    <a:lnTo>
                      <a:pt x="0" y="361"/>
                    </a:lnTo>
                    <a:lnTo>
                      <a:pt x="0" y="351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68"/>
                    </a:lnTo>
                    <a:lnTo>
                      <a:pt x="1" y="61"/>
                    </a:lnTo>
                    <a:lnTo>
                      <a:pt x="5" y="46"/>
                    </a:lnTo>
                    <a:lnTo>
                      <a:pt x="13" y="34"/>
                    </a:lnTo>
                    <a:lnTo>
                      <a:pt x="22" y="23"/>
                    </a:lnTo>
                    <a:lnTo>
                      <a:pt x="34" y="13"/>
                    </a:lnTo>
                    <a:lnTo>
                      <a:pt x="45" y="6"/>
                    </a:lnTo>
                    <a:lnTo>
                      <a:pt x="59" y="3"/>
                    </a:lnTo>
                    <a:lnTo>
                      <a:pt x="67" y="1"/>
                    </a:lnTo>
                    <a:lnTo>
                      <a:pt x="75" y="0"/>
                    </a:lnTo>
                    <a:lnTo>
                      <a:pt x="719" y="0"/>
                    </a:lnTo>
                    <a:lnTo>
                      <a:pt x="719" y="0"/>
                    </a:lnTo>
                    <a:lnTo>
                      <a:pt x="729" y="1"/>
                    </a:lnTo>
                    <a:lnTo>
                      <a:pt x="738" y="4"/>
                    </a:lnTo>
                    <a:lnTo>
                      <a:pt x="746" y="9"/>
                    </a:lnTo>
                    <a:lnTo>
                      <a:pt x="752" y="14"/>
                    </a:lnTo>
                    <a:lnTo>
                      <a:pt x="759" y="22"/>
                    </a:lnTo>
                    <a:lnTo>
                      <a:pt x="763" y="30"/>
                    </a:lnTo>
                    <a:lnTo>
                      <a:pt x="767" y="39"/>
                    </a:lnTo>
                    <a:lnTo>
                      <a:pt x="767" y="48"/>
                    </a:lnTo>
                    <a:lnTo>
                      <a:pt x="767" y="351"/>
                    </a:lnTo>
                    <a:lnTo>
                      <a:pt x="767" y="351"/>
                    </a:lnTo>
                    <a:lnTo>
                      <a:pt x="767" y="361"/>
                    </a:lnTo>
                    <a:lnTo>
                      <a:pt x="763" y="370"/>
                    </a:lnTo>
                    <a:lnTo>
                      <a:pt x="759" y="378"/>
                    </a:lnTo>
                    <a:lnTo>
                      <a:pt x="752" y="384"/>
                    </a:lnTo>
                    <a:lnTo>
                      <a:pt x="746" y="390"/>
                    </a:lnTo>
                    <a:lnTo>
                      <a:pt x="738" y="394"/>
                    </a:lnTo>
                    <a:lnTo>
                      <a:pt x="729" y="398"/>
                    </a:lnTo>
                    <a:lnTo>
                      <a:pt x="719" y="398"/>
                    </a:lnTo>
                    <a:lnTo>
                      <a:pt x="719" y="3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6" name="Freeform 10">
                <a:extLst>
                  <a:ext uri="{FF2B5EF4-FFF2-40B4-BE49-F238E27FC236}">
                    <a16:creationId xmlns:a16="http://schemas.microsoft.com/office/drawing/2014/main" id="{E4811349-B02E-9446-194D-33336598C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4874" y="2512637"/>
                <a:ext cx="897033" cy="464869"/>
              </a:xfrm>
              <a:custGeom>
                <a:avLst/>
                <a:gdLst>
                  <a:gd name="T0" fmla="*/ 48 w 768"/>
                  <a:gd name="T1" fmla="*/ 0 h 398"/>
                  <a:gd name="T2" fmla="*/ 720 w 768"/>
                  <a:gd name="T3" fmla="*/ 0 h 398"/>
                  <a:gd name="T4" fmla="*/ 720 w 768"/>
                  <a:gd name="T5" fmla="*/ 0 h 398"/>
                  <a:gd name="T6" fmla="*/ 729 w 768"/>
                  <a:gd name="T7" fmla="*/ 1 h 398"/>
                  <a:gd name="T8" fmla="*/ 738 w 768"/>
                  <a:gd name="T9" fmla="*/ 4 h 398"/>
                  <a:gd name="T10" fmla="*/ 746 w 768"/>
                  <a:gd name="T11" fmla="*/ 8 h 398"/>
                  <a:gd name="T12" fmla="*/ 754 w 768"/>
                  <a:gd name="T13" fmla="*/ 14 h 398"/>
                  <a:gd name="T14" fmla="*/ 759 w 768"/>
                  <a:gd name="T15" fmla="*/ 21 h 398"/>
                  <a:gd name="T16" fmla="*/ 764 w 768"/>
                  <a:gd name="T17" fmla="*/ 28 h 398"/>
                  <a:gd name="T18" fmla="*/ 767 w 768"/>
                  <a:gd name="T19" fmla="*/ 37 h 398"/>
                  <a:gd name="T20" fmla="*/ 768 w 768"/>
                  <a:gd name="T21" fmla="*/ 48 h 398"/>
                  <a:gd name="T22" fmla="*/ 768 w 768"/>
                  <a:gd name="T23" fmla="*/ 322 h 398"/>
                  <a:gd name="T24" fmla="*/ 768 w 768"/>
                  <a:gd name="T25" fmla="*/ 322 h 398"/>
                  <a:gd name="T26" fmla="*/ 767 w 768"/>
                  <a:gd name="T27" fmla="*/ 330 h 398"/>
                  <a:gd name="T28" fmla="*/ 767 w 768"/>
                  <a:gd name="T29" fmla="*/ 338 h 398"/>
                  <a:gd name="T30" fmla="*/ 762 w 768"/>
                  <a:gd name="T31" fmla="*/ 352 h 398"/>
                  <a:gd name="T32" fmla="*/ 755 w 768"/>
                  <a:gd name="T33" fmla="*/ 365 h 398"/>
                  <a:gd name="T34" fmla="*/ 746 w 768"/>
                  <a:gd name="T35" fmla="*/ 376 h 398"/>
                  <a:gd name="T36" fmla="*/ 735 w 768"/>
                  <a:gd name="T37" fmla="*/ 385 h 398"/>
                  <a:gd name="T38" fmla="*/ 722 w 768"/>
                  <a:gd name="T39" fmla="*/ 392 h 398"/>
                  <a:gd name="T40" fmla="*/ 707 w 768"/>
                  <a:gd name="T41" fmla="*/ 397 h 398"/>
                  <a:gd name="T42" fmla="*/ 700 w 768"/>
                  <a:gd name="T43" fmla="*/ 397 h 398"/>
                  <a:gd name="T44" fmla="*/ 692 w 768"/>
                  <a:gd name="T45" fmla="*/ 398 h 398"/>
                  <a:gd name="T46" fmla="*/ 48 w 768"/>
                  <a:gd name="T47" fmla="*/ 398 h 398"/>
                  <a:gd name="T48" fmla="*/ 48 w 768"/>
                  <a:gd name="T49" fmla="*/ 398 h 398"/>
                  <a:gd name="T50" fmla="*/ 39 w 768"/>
                  <a:gd name="T51" fmla="*/ 397 h 398"/>
                  <a:gd name="T52" fmla="*/ 30 w 768"/>
                  <a:gd name="T53" fmla="*/ 394 h 398"/>
                  <a:gd name="T54" fmla="*/ 21 w 768"/>
                  <a:gd name="T55" fmla="*/ 389 h 398"/>
                  <a:gd name="T56" fmla="*/ 14 w 768"/>
                  <a:gd name="T57" fmla="*/ 384 h 398"/>
                  <a:gd name="T58" fmla="*/ 8 w 768"/>
                  <a:gd name="T59" fmla="*/ 376 h 398"/>
                  <a:gd name="T60" fmla="*/ 4 w 768"/>
                  <a:gd name="T61" fmla="*/ 369 h 398"/>
                  <a:gd name="T62" fmla="*/ 1 w 768"/>
                  <a:gd name="T63" fmla="*/ 360 h 398"/>
                  <a:gd name="T64" fmla="*/ 0 w 768"/>
                  <a:gd name="T65" fmla="*/ 350 h 398"/>
                  <a:gd name="T66" fmla="*/ 0 w 768"/>
                  <a:gd name="T67" fmla="*/ 48 h 398"/>
                  <a:gd name="T68" fmla="*/ 0 w 768"/>
                  <a:gd name="T69" fmla="*/ 48 h 398"/>
                  <a:gd name="T70" fmla="*/ 1 w 768"/>
                  <a:gd name="T71" fmla="*/ 37 h 398"/>
                  <a:gd name="T72" fmla="*/ 4 w 768"/>
                  <a:gd name="T73" fmla="*/ 28 h 398"/>
                  <a:gd name="T74" fmla="*/ 8 w 768"/>
                  <a:gd name="T75" fmla="*/ 21 h 398"/>
                  <a:gd name="T76" fmla="*/ 14 w 768"/>
                  <a:gd name="T77" fmla="*/ 14 h 398"/>
                  <a:gd name="T78" fmla="*/ 21 w 768"/>
                  <a:gd name="T79" fmla="*/ 8 h 398"/>
                  <a:gd name="T80" fmla="*/ 30 w 768"/>
                  <a:gd name="T81" fmla="*/ 4 h 398"/>
                  <a:gd name="T82" fmla="*/ 39 w 768"/>
                  <a:gd name="T83" fmla="*/ 1 h 398"/>
                  <a:gd name="T84" fmla="*/ 48 w 768"/>
                  <a:gd name="T85" fmla="*/ 0 h 398"/>
                  <a:gd name="T86" fmla="*/ 48 w 768"/>
                  <a:gd name="T87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8" h="398">
                    <a:moveTo>
                      <a:pt x="48" y="0"/>
                    </a:moveTo>
                    <a:lnTo>
                      <a:pt x="720" y="0"/>
                    </a:lnTo>
                    <a:lnTo>
                      <a:pt x="720" y="0"/>
                    </a:lnTo>
                    <a:lnTo>
                      <a:pt x="729" y="1"/>
                    </a:lnTo>
                    <a:lnTo>
                      <a:pt x="738" y="4"/>
                    </a:lnTo>
                    <a:lnTo>
                      <a:pt x="746" y="8"/>
                    </a:lnTo>
                    <a:lnTo>
                      <a:pt x="754" y="14"/>
                    </a:lnTo>
                    <a:lnTo>
                      <a:pt x="759" y="21"/>
                    </a:lnTo>
                    <a:lnTo>
                      <a:pt x="764" y="28"/>
                    </a:lnTo>
                    <a:lnTo>
                      <a:pt x="767" y="37"/>
                    </a:lnTo>
                    <a:lnTo>
                      <a:pt x="768" y="48"/>
                    </a:lnTo>
                    <a:lnTo>
                      <a:pt x="768" y="322"/>
                    </a:lnTo>
                    <a:lnTo>
                      <a:pt x="768" y="322"/>
                    </a:lnTo>
                    <a:lnTo>
                      <a:pt x="767" y="330"/>
                    </a:lnTo>
                    <a:lnTo>
                      <a:pt x="767" y="338"/>
                    </a:lnTo>
                    <a:lnTo>
                      <a:pt x="762" y="352"/>
                    </a:lnTo>
                    <a:lnTo>
                      <a:pt x="755" y="365"/>
                    </a:lnTo>
                    <a:lnTo>
                      <a:pt x="746" y="376"/>
                    </a:lnTo>
                    <a:lnTo>
                      <a:pt x="735" y="385"/>
                    </a:lnTo>
                    <a:lnTo>
                      <a:pt x="722" y="392"/>
                    </a:lnTo>
                    <a:lnTo>
                      <a:pt x="707" y="397"/>
                    </a:lnTo>
                    <a:lnTo>
                      <a:pt x="700" y="397"/>
                    </a:lnTo>
                    <a:lnTo>
                      <a:pt x="692" y="398"/>
                    </a:lnTo>
                    <a:lnTo>
                      <a:pt x="48" y="398"/>
                    </a:lnTo>
                    <a:lnTo>
                      <a:pt x="48" y="398"/>
                    </a:lnTo>
                    <a:lnTo>
                      <a:pt x="39" y="397"/>
                    </a:lnTo>
                    <a:lnTo>
                      <a:pt x="30" y="394"/>
                    </a:lnTo>
                    <a:lnTo>
                      <a:pt x="21" y="389"/>
                    </a:lnTo>
                    <a:lnTo>
                      <a:pt x="14" y="384"/>
                    </a:lnTo>
                    <a:lnTo>
                      <a:pt x="8" y="376"/>
                    </a:lnTo>
                    <a:lnTo>
                      <a:pt x="4" y="369"/>
                    </a:lnTo>
                    <a:lnTo>
                      <a:pt x="1" y="360"/>
                    </a:lnTo>
                    <a:lnTo>
                      <a:pt x="0" y="35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" y="37"/>
                    </a:lnTo>
                    <a:lnTo>
                      <a:pt x="4" y="28"/>
                    </a:lnTo>
                    <a:lnTo>
                      <a:pt x="8" y="21"/>
                    </a:lnTo>
                    <a:lnTo>
                      <a:pt x="14" y="14"/>
                    </a:lnTo>
                    <a:lnTo>
                      <a:pt x="21" y="8"/>
                    </a:lnTo>
                    <a:lnTo>
                      <a:pt x="30" y="4"/>
                    </a:lnTo>
                    <a:lnTo>
                      <a:pt x="39" y="1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7" name="Freeform 11">
                <a:extLst>
                  <a:ext uri="{FF2B5EF4-FFF2-40B4-BE49-F238E27FC236}">
                    <a16:creationId xmlns:a16="http://schemas.microsoft.com/office/drawing/2014/main" id="{943A0AE8-9C92-17B4-D3FE-0FE436DA6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1271" y="1835190"/>
                <a:ext cx="1053546" cy="1053546"/>
              </a:xfrm>
              <a:custGeom>
                <a:avLst/>
                <a:gdLst>
                  <a:gd name="T0" fmla="*/ 840 w 902"/>
                  <a:gd name="T1" fmla="*/ 902 h 902"/>
                  <a:gd name="T2" fmla="*/ 62 w 902"/>
                  <a:gd name="T3" fmla="*/ 902 h 902"/>
                  <a:gd name="T4" fmla="*/ 62 w 902"/>
                  <a:gd name="T5" fmla="*/ 902 h 902"/>
                  <a:gd name="T6" fmla="*/ 51 w 902"/>
                  <a:gd name="T7" fmla="*/ 901 h 902"/>
                  <a:gd name="T8" fmla="*/ 39 w 902"/>
                  <a:gd name="T9" fmla="*/ 897 h 902"/>
                  <a:gd name="T10" fmla="*/ 29 w 902"/>
                  <a:gd name="T11" fmla="*/ 892 h 902"/>
                  <a:gd name="T12" fmla="*/ 18 w 902"/>
                  <a:gd name="T13" fmla="*/ 884 h 902"/>
                  <a:gd name="T14" fmla="*/ 12 w 902"/>
                  <a:gd name="T15" fmla="*/ 875 h 902"/>
                  <a:gd name="T16" fmla="*/ 6 w 902"/>
                  <a:gd name="T17" fmla="*/ 865 h 902"/>
                  <a:gd name="T18" fmla="*/ 2 w 902"/>
                  <a:gd name="T19" fmla="*/ 853 h 902"/>
                  <a:gd name="T20" fmla="*/ 0 w 902"/>
                  <a:gd name="T21" fmla="*/ 840 h 902"/>
                  <a:gd name="T22" fmla="*/ 0 w 902"/>
                  <a:gd name="T23" fmla="*/ 62 h 902"/>
                  <a:gd name="T24" fmla="*/ 0 w 902"/>
                  <a:gd name="T25" fmla="*/ 62 h 902"/>
                  <a:gd name="T26" fmla="*/ 2 w 902"/>
                  <a:gd name="T27" fmla="*/ 50 h 902"/>
                  <a:gd name="T28" fmla="*/ 6 w 902"/>
                  <a:gd name="T29" fmla="*/ 39 h 902"/>
                  <a:gd name="T30" fmla="*/ 12 w 902"/>
                  <a:gd name="T31" fmla="*/ 27 h 902"/>
                  <a:gd name="T32" fmla="*/ 18 w 902"/>
                  <a:gd name="T33" fmla="*/ 18 h 902"/>
                  <a:gd name="T34" fmla="*/ 29 w 902"/>
                  <a:gd name="T35" fmla="*/ 10 h 902"/>
                  <a:gd name="T36" fmla="*/ 39 w 902"/>
                  <a:gd name="T37" fmla="*/ 5 h 902"/>
                  <a:gd name="T38" fmla="*/ 51 w 902"/>
                  <a:gd name="T39" fmla="*/ 1 h 902"/>
                  <a:gd name="T40" fmla="*/ 62 w 902"/>
                  <a:gd name="T41" fmla="*/ 0 h 902"/>
                  <a:gd name="T42" fmla="*/ 840 w 902"/>
                  <a:gd name="T43" fmla="*/ 0 h 902"/>
                  <a:gd name="T44" fmla="*/ 840 w 902"/>
                  <a:gd name="T45" fmla="*/ 0 h 902"/>
                  <a:gd name="T46" fmla="*/ 853 w 902"/>
                  <a:gd name="T47" fmla="*/ 1 h 902"/>
                  <a:gd name="T48" fmla="*/ 865 w 902"/>
                  <a:gd name="T49" fmla="*/ 5 h 902"/>
                  <a:gd name="T50" fmla="*/ 875 w 902"/>
                  <a:gd name="T51" fmla="*/ 10 h 902"/>
                  <a:gd name="T52" fmla="*/ 884 w 902"/>
                  <a:gd name="T53" fmla="*/ 18 h 902"/>
                  <a:gd name="T54" fmla="*/ 892 w 902"/>
                  <a:gd name="T55" fmla="*/ 27 h 902"/>
                  <a:gd name="T56" fmla="*/ 897 w 902"/>
                  <a:gd name="T57" fmla="*/ 39 h 902"/>
                  <a:gd name="T58" fmla="*/ 901 w 902"/>
                  <a:gd name="T59" fmla="*/ 50 h 902"/>
                  <a:gd name="T60" fmla="*/ 902 w 902"/>
                  <a:gd name="T61" fmla="*/ 62 h 902"/>
                  <a:gd name="T62" fmla="*/ 902 w 902"/>
                  <a:gd name="T63" fmla="*/ 840 h 902"/>
                  <a:gd name="T64" fmla="*/ 902 w 902"/>
                  <a:gd name="T65" fmla="*/ 840 h 902"/>
                  <a:gd name="T66" fmla="*/ 901 w 902"/>
                  <a:gd name="T67" fmla="*/ 853 h 902"/>
                  <a:gd name="T68" fmla="*/ 897 w 902"/>
                  <a:gd name="T69" fmla="*/ 865 h 902"/>
                  <a:gd name="T70" fmla="*/ 892 w 902"/>
                  <a:gd name="T71" fmla="*/ 875 h 902"/>
                  <a:gd name="T72" fmla="*/ 884 w 902"/>
                  <a:gd name="T73" fmla="*/ 884 h 902"/>
                  <a:gd name="T74" fmla="*/ 875 w 902"/>
                  <a:gd name="T75" fmla="*/ 892 h 902"/>
                  <a:gd name="T76" fmla="*/ 865 w 902"/>
                  <a:gd name="T77" fmla="*/ 897 h 902"/>
                  <a:gd name="T78" fmla="*/ 853 w 902"/>
                  <a:gd name="T79" fmla="*/ 901 h 902"/>
                  <a:gd name="T80" fmla="*/ 840 w 902"/>
                  <a:gd name="T81" fmla="*/ 902 h 902"/>
                  <a:gd name="T82" fmla="*/ 840 w 902"/>
                  <a:gd name="T83" fmla="*/ 902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2" h="902">
                    <a:moveTo>
                      <a:pt x="840" y="902"/>
                    </a:moveTo>
                    <a:lnTo>
                      <a:pt x="62" y="902"/>
                    </a:lnTo>
                    <a:lnTo>
                      <a:pt x="62" y="902"/>
                    </a:lnTo>
                    <a:lnTo>
                      <a:pt x="51" y="901"/>
                    </a:lnTo>
                    <a:lnTo>
                      <a:pt x="39" y="897"/>
                    </a:lnTo>
                    <a:lnTo>
                      <a:pt x="29" y="892"/>
                    </a:lnTo>
                    <a:lnTo>
                      <a:pt x="18" y="884"/>
                    </a:lnTo>
                    <a:lnTo>
                      <a:pt x="12" y="875"/>
                    </a:lnTo>
                    <a:lnTo>
                      <a:pt x="6" y="865"/>
                    </a:lnTo>
                    <a:lnTo>
                      <a:pt x="2" y="853"/>
                    </a:lnTo>
                    <a:lnTo>
                      <a:pt x="0" y="84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50"/>
                    </a:lnTo>
                    <a:lnTo>
                      <a:pt x="6" y="39"/>
                    </a:lnTo>
                    <a:lnTo>
                      <a:pt x="12" y="27"/>
                    </a:lnTo>
                    <a:lnTo>
                      <a:pt x="18" y="18"/>
                    </a:lnTo>
                    <a:lnTo>
                      <a:pt x="29" y="10"/>
                    </a:lnTo>
                    <a:lnTo>
                      <a:pt x="39" y="5"/>
                    </a:lnTo>
                    <a:lnTo>
                      <a:pt x="51" y="1"/>
                    </a:lnTo>
                    <a:lnTo>
                      <a:pt x="62" y="0"/>
                    </a:lnTo>
                    <a:lnTo>
                      <a:pt x="840" y="0"/>
                    </a:lnTo>
                    <a:lnTo>
                      <a:pt x="840" y="0"/>
                    </a:lnTo>
                    <a:lnTo>
                      <a:pt x="853" y="1"/>
                    </a:lnTo>
                    <a:lnTo>
                      <a:pt x="865" y="5"/>
                    </a:lnTo>
                    <a:lnTo>
                      <a:pt x="875" y="10"/>
                    </a:lnTo>
                    <a:lnTo>
                      <a:pt x="884" y="18"/>
                    </a:lnTo>
                    <a:lnTo>
                      <a:pt x="892" y="27"/>
                    </a:lnTo>
                    <a:lnTo>
                      <a:pt x="897" y="39"/>
                    </a:lnTo>
                    <a:lnTo>
                      <a:pt x="901" y="50"/>
                    </a:lnTo>
                    <a:lnTo>
                      <a:pt x="902" y="62"/>
                    </a:lnTo>
                    <a:lnTo>
                      <a:pt x="902" y="840"/>
                    </a:lnTo>
                    <a:lnTo>
                      <a:pt x="902" y="840"/>
                    </a:lnTo>
                    <a:lnTo>
                      <a:pt x="901" y="853"/>
                    </a:lnTo>
                    <a:lnTo>
                      <a:pt x="897" y="865"/>
                    </a:lnTo>
                    <a:lnTo>
                      <a:pt x="892" y="875"/>
                    </a:lnTo>
                    <a:lnTo>
                      <a:pt x="884" y="884"/>
                    </a:lnTo>
                    <a:lnTo>
                      <a:pt x="875" y="892"/>
                    </a:lnTo>
                    <a:lnTo>
                      <a:pt x="865" y="897"/>
                    </a:lnTo>
                    <a:lnTo>
                      <a:pt x="853" y="901"/>
                    </a:lnTo>
                    <a:lnTo>
                      <a:pt x="840" y="902"/>
                    </a:lnTo>
                    <a:lnTo>
                      <a:pt x="840" y="902"/>
                    </a:ln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38" name="Freeform 12">
                <a:extLst>
                  <a:ext uri="{FF2B5EF4-FFF2-40B4-BE49-F238E27FC236}">
                    <a16:creationId xmlns:a16="http://schemas.microsoft.com/office/drawing/2014/main" id="{6BDFE3FD-F460-C876-DABA-354CBA5AB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644" y="2350283"/>
                <a:ext cx="117970" cy="969450"/>
              </a:xfrm>
              <a:custGeom>
                <a:avLst/>
                <a:gdLst>
                  <a:gd name="T0" fmla="*/ 62 w 101"/>
                  <a:gd name="T1" fmla="*/ 729 h 830"/>
                  <a:gd name="T2" fmla="*/ 62 w 101"/>
                  <a:gd name="T3" fmla="*/ 0 h 830"/>
                  <a:gd name="T4" fmla="*/ 40 w 101"/>
                  <a:gd name="T5" fmla="*/ 0 h 830"/>
                  <a:gd name="T6" fmla="*/ 40 w 101"/>
                  <a:gd name="T7" fmla="*/ 729 h 830"/>
                  <a:gd name="T8" fmla="*/ 40 w 101"/>
                  <a:gd name="T9" fmla="*/ 729 h 830"/>
                  <a:gd name="T10" fmla="*/ 31 w 101"/>
                  <a:gd name="T11" fmla="*/ 732 h 830"/>
                  <a:gd name="T12" fmla="*/ 23 w 101"/>
                  <a:gd name="T13" fmla="*/ 736 h 830"/>
                  <a:gd name="T14" fmla="*/ 17 w 101"/>
                  <a:gd name="T15" fmla="*/ 741 h 830"/>
                  <a:gd name="T16" fmla="*/ 12 w 101"/>
                  <a:gd name="T17" fmla="*/ 747 h 830"/>
                  <a:gd name="T18" fmla="*/ 7 w 101"/>
                  <a:gd name="T19" fmla="*/ 754 h 830"/>
                  <a:gd name="T20" fmla="*/ 3 w 101"/>
                  <a:gd name="T21" fmla="*/ 761 h 830"/>
                  <a:gd name="T22" fmla="*/ 1 w 101"/>
                  <a:gd name="T23" fmla="*/ 770 h 830"/>
                  <a:gd name="T24" fmla="*/ 0 w 101"/>
                  <a:gd name="T25" fmla="*/ 778 h 830"/>
                  <a:gd name="T26" fmla="*/ 0 w 101"/>
                  <a:gd name="T27" fmla="*/ 778 h 830"/>
                  <a:gd name="T28" fmla="*/ 1 w 101"/>
                  <a:gd name="T29" fmla="*/ 788 h 830"/>
                  <a:gd name="T30" fmla="*/ 4 w 101"/>
                  <a:gd name="T31" fmla="*/ 799 h 830"/>
                  <a:gd name="T32" fmla="*/ 9 w 101"/>
                  <a:gd name="T33" fmla="*/ 807 h 830"/>
                  <a:gd name="T34" fmla="*/ 14 w 101"/>
                  <a:gd name="T35" fmla="*/ 814 h 830"/>
                  <a:gd name="T36" fmla="*/ 22 w 101"/>
                  <a:gd name="T37" fmla="*/ 821 h 830"/>
                  <a:gd name="T38" fmla="*/ 31 w 101"/>
                  <a:gd name="T39" fmla="*/ 826 h 830"/>
                  <a:gd name="T40" fmla="*/ 40 w 101"/>
                  <a:gd name="T41" fmla="*/ 828 h 830"/>
                  <a:gd name="T42" fmla="*/ 50 w 101"/>
                  <a:gd name="T43" fmla="*/ 830 h 830"/>
                  <a:gd name="T44" fmla="*/ 50 w 101"/>
                  <a:gd name="T45" fmla="*/ 830 h 830"/>
                  <a:gd name="T46" fmla="*/ 61 w 101"/>
                  <a:gd name="T47" fmla="*/ 828 h 830"/>
                  <a:gd name="T48" fmla="*/ 70 w 101"/>
                  <a:gd name="T49" fmla="*/ 826 h 830"/>
                  <a:gd name="T50" fmla="*/ 79 w 101"/>
                  <a:gd name="T51" fmla="*/ 821 h 830"/>
                  <a:gd name="T52" fmla="*/ 86 w 101"/>
                  <a:gd name="T53" fmla="*/ 814 h 830"/>
                  <a:gd name="T54" fmla="*/ 93 w 101"/>
                  <a:gd name="T55" fmla="*/ 807 h 830"/>
                  <a:gd name="T56" fmla="*/ 97 w 101"/>
                  <a:gd name="T57" fmla="*/ 799 h 830"/>
                  <a:gd name="T58" fmla="*/ 101 w 101"/>
                  <a:gd name="T59" fmla="*/ 788 h 830"/>
                  <a:gd name="T60" fmla="*/ 101 w 101"/>
                  <a:gd name="T61" fmla="*/ 778 h 830"/>
                  <a:gd name="T62" fmla="*/ 101 w 101"/>
                  <a:gd name="T63" fmla="*/ 778 h 830"/>
                  <a:gd name="T64" fmla="*/ 101 w 101"/>
                  <a:gd name="T65" fmla="*/ 770 h 830"/>
                  <a:gd name="T66" fmla="*/ 98 w 101"/>
                  <a:gd name="T67" fmla="*/ 761 h 830"/>
                  <a:gd name="T68" fmla="*/ 94 w 101"/>
                  <a:gd name="T69" fmla="*/ 754 h 830"/>
                  <a:gd name="T70" fmla="*/ 90 w 101"/>
                  <a:gd name="T71" fmla="*/ 747 h 830"/>
                  <a:gd name="T72" fmla="*/ 84 w 101"/>
                  <a:gd name="T73" fmla="*/ 741 h 830"/>
                  <a:gd name="T74" fmla="*/ 77 w 101"/>
                  <a:gd name="T75" fmla="*/ 736 h 830"/>
                  <a:gd name="T76" fmla="*/ 70 w 101"/>
                  <a:gd name="T77" fmla="*/ 732 h 830"/>
                  <a:gd name="T78" fmla="*/ 62 w 101"/>
                  <a:gd name="T79" fmla="*/ 729 h 830"/>
                  <a:gd name="T80" fmla="*/ 62 w 101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1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40" y="0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31" y="732"/>
                    </a:lnTo>
                    <a:lnTo>
                      <a:pt x="23" y="736"/>
                    </a:lnTo>
                    <a:lnTo>
                      <a:pt x="17" y="741"/>
                    </a:lnTo>
                    <a:lnTo>
                      <a:pt x="12" y="747"/>
                    </a:lnTo>
                    <a:lnTo>
                      <a:pt x="7" y="754"/>
                    </a:lnTo>
                    <a:lnTo>
                      <a:pt x="3" y="761"/>
                    </a:lnTo>
                    <a:lnTo>
                      <a:pt x="1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4" y="814"/>
                    </a:lnTo>
                    <a:lnTo>
                      <a:pt x="22" y="821"/>
                    </a:lnTo>
                    <a:lnTo>
                      <a:pt x="31" y="826"/>
                    </a:lnTo>
                    <a:lnTo>
                      <a:pt x="40" y="828"/>
                    </a:lnTo>
                    <a:lnTo>
                      <a:pt x="50" y="830"/>
                    </a:lnTo>
                    <a:lnTo>
                      <a:pt x="50" y="830"/>
                    </a:lnTo>
                    <a:lnTo>
                      <a:pt x="61" y="828"/>
                    </a:lnTo>
                    <a:lnTo>
                      <a:pt x="70" y="826"/>
                    </a:lnTo>
                    <a:lnTo>
                      <a:pt x="79" y="821"/>
                    </a:lnTo>
                    <a:lnTo>
                      <a:pt x="86" y="814"/>
                    </a:lnTo>
                    <a:lnTo>
                      <a:pt x="93" y="807"/>
                    </a:lnTo>
                    <a:lnTo>
                      <a:pt x="97" y="799"/>
                    </a:lnTo>
                    <a:lnTo>
                      <a:pt x="101" y="788"/>
                    </a:lnTo>
                    <a:lnTo>
                      <a:pt x="101" y="778"/>
                    </a:lnTo>
                    <a:lnTo>
                      <a:pt x="101" y="778"/>
                    </a:lnTo>
                    <a:lnTo>
                      <a:pt x="101" y="770"/>
                    </a:lnTo>
                    <a:lnTo>
                      <a:pt x="98" y="761"/>
                    </a:lnTo>
                    <a:lnTo>
                      <a:pt x="94" y="754"/>
                    </a:lnTo>
                    <a:lnTo>
                      <a:pt x="90" y="747"/>
                    </a:lnTo>
                    <a:lnTo>
                      <a:pt x="84" y="741"/>
                    </a:lnTo>
                    <a:lnTo>
                      <a:pt x="77" y="736"/>
                    </a:lnTo>
                    <a:lnTo>
                      <a:pt x="70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DE9BFDAA-7FFE-7DD0-6A7D-21C7329F7A46}"/>
                  </a:ext>
                </a:extLst>
              </p:cNvPr>
              <p:cNvGrpSpPr/>
              <p:nvPr/>
            </p:nvGrpSpPr>
            <p:grpSpPr>
              <a:xfrm>
                <a:off x="2764011" y="2005720"/>
                <a:ext cx="350404" cy="350403"/>
                <a:chOff x="3489326" y="2438400"/>
                <a:chExt cx="476251" cy="476250"/>
              </a:xfrm>
            </p:grpSpPr>
            <p:sp>
              <p:nvSpPr>
                <p:cNvPr id="42" name="Freeform 13">
                  <a:extLst>
                    <a:ext uri="{FF2B5EF4-FFF2-40B4-BE49-F238E27FC236}">
                      <a16:creationId xmlns:a16="http://schemas.microsoft.com/office/drawing/2014/main" id="{D5973974-56FB-9880-596C-8D76FCD907D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89326" y="2438400"/>
                  <a:ext cx="411163" cy="476250"/>
                </a:xfrm>
                <a:custGeom>
                  <a:avLst/>
                  <a:gdLst>
                    <a:gd name="T0" fmla="*/ 246 w 259"/>
                    <a:gd name="T1" fmla="*/ 1 h 300"/>
                    <a:gd name="T2" fmla="*/ 259 w 259"/>
                    <a:gd name="T3" fmla="*/ 16 h 300"/>
                    <a:gd name="T4" fmla="*/ 245 w 259"/>
                    <a:gd name="T5" fmla="*/ 20 h 300"/>
                    <a:gd name="T6" fmla="*/ 85 w 259"/>
                    <a:gd name="T7" fmla="*/ 14 h 300"/>
                    <a:gd name="T8" fmla="*/ 241 w 259"/>
                    <a:gd name="T9" fmla="*/ 286 h 300"/>
                    <a:gd name="T10" fmla="*/ 259 w 259"/>
                    <a:gd name="T11" fmla="*/ 220 h 300"/>
                    <a:gd name="T12" fmla="*/ 255 w 259"/>
                    <a:gd name="T13" fmla="*/ 291 h 300"/>
                    <a:gd name="T14" fmla="*/ 238 w 259"/>
                    <a:gd name="T15" fmla="*/ 300 h 300"/>
                    <a:gd name="T16" fmla="*/ 17 w 259"/>
                    <a:gd name="T17" fmla="*/ 296 h 300"/>
                    <a:gd name="T18" fmla="*/ 4 w 259"/>
                    <a:gd name="T19" fmla="*/ 254 h 300"/>
                    <a:gd name="T20" fmla="*/ 0 w 259"/>
                    <a:gd name="T21" fmla="*/ 245 h 300"/>
                    <a:gd name="T22" fmla="*/ 15 w 259"/>
                    <a:gd name="T23" fmla="*/ 189 h 300"/>
                    <a:gd name="T24" fmla="*/ 0 w 259"/>
                    <a:gd name="T25" fmla="*/ 185 h 300"/>
                    <a:gd name="T26" fmla="*/ 4 w 259"/>
                    <a:gd name="T27" fmla="*/ 176 h 300"/>
                    <a:gd name="T28" fmla="*/ 6 w 259"/>
                    <a:gd name="T29" fmla="*/ 125 h 300"/>
                    <a:gd name="T30" fmla="*/ 0 w 259"/>
                    <a:gd name="T31" fmla="*/ 118 h 300"/>
                    <a:gd name="T32" fmla="*/ 15 w 259"/>
                    <a:gd name="T33" fmla="*/ 110 h 300"/>
                    <a:gd name="T34" fmla="*/ 1 w 259"/>
                    <a:gd name="T35" fmla="*/ 59 h 300"/>
                    <a:gd name="T36" fmla="*/ 1 w 259"/>
                    <a:gd name="T37" fmla="*/ 49 h 300"/>
                    <a:gd name="T38" fmla="*/ 15 w 259"/>
                    <a:gd name="T39" fmla="*/ 6 h 300"/>
                    <a:gd name="T40" fmla="*/ 23 w 259"/>
                    <a:gd name="T41" fmla="*/ 0 h 300"/>
                    <a:gd name="T42" fmla="*/ 155 w 259"/>
                    <a:gd name="T43" fmla="*/ 147 h 300"/>
                    <a:gd name="T44" fmla="*/ 158 w 259"/>
                    <a:gd name="T45" fmla="*/ 138 h 300"/>
                    <a:gd name="T46" fmla="*/ 215 w 259"/>
                    <a:gd name="T47" fmla="*/ 139 h 300"/>
                    <a:gd name="T48" fmla="*/ 215 w 259"/>
                    <a:gd name="T49" fmla="*/ 149 h 300"/>
                    <a:gd name="T50" fmla="*/ 161 w 259"/>
                    <a:gd name="T51" fmla="*/ 110 h 300"/>
                    <a:gd name="T52" fmla="*/ 153 w 259"/>
                    <a:gd name="T53" fmla="*/ 104 h 300"/>
                    <a:gd name="T54" fmla="*/ 161 w 259"/>
                    <a:gd name="T55" fmla="*/ 98 h 300"/>
                    <a:gd name="T56" fmla="*/ 225 w 259"/>
                    <a:gd name="T57" fmla="*/ 101 h 300"/>
                    <a:gd name="T58" fmla="*/ 222 w 259"/>
                    <a:gd name="T59" fmla="*/ 110 h 300"/>
                    <a:gd name="T60" fmla="*/ 161 w 259"/>
                    <a:gd name="T61" fmla="*/ 71 h 300"/>
                    <a:gd name="T62" fmla="*/ 153 w 259"/>
                    <a:gd name="T63" fmla="*/ 64 h 300"/>
                    <a:gd name="T64" fmla="*/ 219 w 259"/>
                    <a:gd name="T65" fmla="*/ 58 h 300"/>
                    <a:gd name="T66" fmla="*/ 225 w 259"/>
                    <a:gd name="T67" fmla="*/ 64 h 300"/>
                    <a:gd name="T68" fmla="*/ 219 w 259"/>
                    <a:gd name="T69" fmla="*/ 71 h 300"/>
                    <a:gd name="T70" fmla="*/ 30 w 259"/>
                    <a:gd name="T71" fmla="*/ 46 h 300"/>
                    <a:gd name="T72" fmla="*/ 51 w 259"/>
                    <a:gd name="T73" fmla="*/ 41 h 300"/>
                    <a:gd name="T74" fmla="*/ 64 w 259"/>
                    <a:gd name="T75" fmla="*/ 54 h 300"/>
                    <a:gd name="T76" fmla="*/ 55 w 259"/>
                    <a:gd name="T77" fmla="*/ 65 h 300"/>
                    <a:gd name="T78" fmla="*/ 30 w 259"/>
                    <a:gd name="T79" fmla="*/ 60 h 300"/>
                    <a:gd name="T80" fmla="*/ 48 w 259"/>
                    <a:gd name="T81" fmla="*/ 105 h 300"/>
                    <a:gd name="T82" fmla="*/ 64 w 259"/>
                    <a:gd name="T83" fmla="*/ 113 h 300"/>
                    <a:gd name="T84" fmla="*/ 59 w 259"/>
                    <a:gd name="T85" fmla="*/ 129 h 300"/>
                    <a:gd name="T86" fmla="*/ 41 w 259"/>
                    <a:gd name="T87" fmla="*/ 125 h 300"/>
                    <a:gd name="T88" fmla="*/ 44 w 259"/>
                    <a:gd name="T89" fmla="*/ 172 h 300"/>
                    <a:gd name="T90" fmla="*/ 62 w 259"/>
                    <a:gd name="T91" fmla="*/ 175 h 300"/>
                    <a:gd name="T92" fmla="*/ 62 w 259"/>
                    <a:gd name="T93" fmla="*/ 190 h 300"/>
                    <a:gd name="T94" fmla="*/ 44 w 259"/>
                    <a:gd name="T95" fmla="*/ 193 h 300"/>
                    <a:gd name="T96" fmla="*/ 41 w 259"/>
                    <a:gd name="T97" fmla="*/ 241 h 300"/>
                    <a:gd name="T98" fmla="*/ 59 w 259"/>
                    <a:gd name="T99" fmla="*/ 237 h 300"/>
                    <a:gd name="T100" fmla="*/ 64 w 259"/>
                    <a:gd name="T101" fmla="*/ 252 h 300"/>
                    <a:gd name="T102" fmla="*/ 48 w 259"/>
                    <a:gd name="T103" fmla="*/ 260 h 300"/>
                    <a:gd name="T104" fmla="*/ 76 w 259"/>
                    <a:gd name="T105" fmla="*/ 286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59" h="300">
                      <a:moveTo>
                        <a:pt x="23" y="0"/>
                      </a:moveTo>
                      <a:lnTo>
                        <a:pt x="238" y="0"/>
                      </a:lnTo>
                      <a:lnTo>
                        <a:pt x="238" y="0"/>
                      </a:lnTo>
                      <a:lnTo>
                        <a:pt x="242" y="0"/>
                      </a:lnTo>
                      <a:lnTo>
                        <a:pt x="246" y="1"/>
                      </a:lnTo>
                      <a:lnTo>
                        <a:pt x="250" y="4"/>
                      </a:lnTo>
                      <a:lnTo>
                        <a:pt x="252" y="6"/>
                      </a:lnTo>
                      <a:lnTo>
                        <a:pt x="255" y="9"/>
                      </a:lnTo>
                      <a:lnTo>
                        <a:pt x="258" y="13"/>
                      </a:lnTo>
                      <a:lnTo>
                        <a:pt x="259" y="16"/>
                      </a:lnTo>
                      <a:lnTo>
                        <a:pt x="259" y="20"/>
                      </a:lnTo>
                      <a:lnTo>
                        <a:pt x="259" y="145"/>
                      </a:lnTo>
                      <a:lnTo>
                        <a:pt x="245" y="156"/>
                      </a:lnTo>
                      <a:lnTo>
                        <a:pt x="245" y="20"/>
                      </a:lnTo>
                      <a:lnTo>
                        <a:pt x="245" y="20"/>
                      </a:lnTo>
                      <a:lnTo>
                        <a:pt x="245" y="18"/>
                      </a:lnTo>
                      <a:lnTo>
                        <a:pt x="242" y="15"/>
                      </a:lnTo>
                      <a:lnTo>
                        <a:pt x="241" y="14"/>
                      </a:lnTo>
                      <a:lnTo>
                        <a:pt x="238" y="14"/>
                      </a:lnTo>
                      <a:lnTo>
                        <a:pt x="85" y="14"/>
                      </a:lnTo>
                      <a:lnTo>
                        <a:pt x="85" y="286"/>
                      </a:lnTo>
                      <a:lnTo>
                        <a:pt x="85" y="286"/>
                      </a:lnTo>
                      <a:lnTo>
                        <a:pt x="238" y="286"/>
                      </a:lnTo>
                      <a:lnTo>
                        <a:pt x="238" y="286"/>
                      </a:lnTo>
                      <a:lnTo>
                        <a:pt x="241" y="286"/>
                      </a:lnTo>
                      <a:lnTo>
                        <a:pt x="242" y="284"/>
                      </a:lnTo>
                      <a:lnTo>
                        <a:pt x="245" y="282"/>
                      </a:lnTo>
                      <a:lnTo>
                        <a:pt x="245" y="279"/>
                      </a:lnTo>
                      <a:lnTo>
                        <a:pt x="245" y="230"/>
                      </a:lnTo>
                      <a:lnTo>
                        <a:pt x="259" y="220"/>
                      </a:lnTo>
                      <a:lnTo>
                        <a:pt x="259" y="279"/>
                      </a:lnTo>
                      <a:lnTo>
                        <a:pt x="259" y="279"/>
                      </a:lnTo>
                      <a:lnTo>
                        <a:pt x="259" y="283"/>
                      </a:lnTo>
                      <a:lnTo>
                        <a:pt x="258" y="287"/>
                      </a:lnTo>
                      <a:lnTo>
                        <a:pt x="255" y="291"/>
                      </a:lnTo>
                      <a:lnTo>
                        <a:pt x="252" y="293"/>
                      </a:lnTo>
                      <a:lnTo>
                        <a:pt x="250" y="296"/>
                      </a:lnTo>
                      <a:lnTo>
                        <a:pt x="246" y="299"/>
                      </a:lnTo>
                      <a:lnTo>
                        <a:pt x="242" y="300"/>
                      </a:lnTo>
                      <a:lnTo>
                        <a:pt x="238" y="300"/>
                      </a:lnTo>
                      <a:lnTo>
                        <a:pt x="23" y="300"/>
                      </a:lnTo>
                      <a:lnTo>
                        <a:pt x="23" y="300"/>
                      </a:lnTo>
                      <a:lnTo>
                        <a:pt x="21" y="300"/>
                      </a:lnTo>
                      <a:lnTo>
                        <a:pt x="18" y="297"/>
                      </a:lnTo>
                      <a:lnTo>
                        <a:pt x="17" y="296"/>
                      </a:lnTo>
                      <a:lnTo>
                        <a:pt x="15" y="292"/>
                      </a:lnTo>
                      <a:lnTo>
                        <a:pt x="15" y="255"/>
                      </a:lnTo>
                      <a:lnTo>
                        <a:pt x="6" y="255"/>
                      </a:lnTo>
                      <a:lnTo>
                        <a:pt x="6" y="255"/>
                      </a:lnTo>
                      <a:lnTo>
                        <a:pt x="4" y="254"/>
                      </a:lnTo>
                      <a:lnTo>
                        <a:pt x="1" y="252"/>
                      </a:lnTo>
                      <a:lnTo>
                        <a:pt x="0" y="250"/>
                      </a:lnTo>
                      <a:lnTo>
                        <a:pt x="0" y="247"/>
                      </a:lnTo>
                      <a:lnTo>
                        <a:pt x="0" y="247"/>
                      </a:lnTo>
                      <a:lnTo>
                        <a:pt x="0" y="245"/>
                      </a:lnTo>
                      <a:lnTo>
                        <a:pt x="1" y="242"/>
                      </a:lnTo>
                      <a:lnTo>
                        <a:pt x="4" y="241"/>
                      </a:lnTo>
                      <a:lnTo>
                        <a:pt x="6" y="241"/>
                      </a:lnTo>
                      <a:lnTo>
                        <a:pt x="15" y="241"/>
                      </a:lnTo>
                      <a:lnTo>
                        <a:pt x="15" y="189"/>
                      </a:lnTo>
                      <a:lnTo>
                        <a:pt x="6" y="189"/>
                      </a:lnTo>
                      <a:lnTo>
                        <a:pt x="6" y="189"/>
                      </a:lnTo>
                      <a:lnTo>
                        <a:pt x="4" y="189"/>
                      </a:lnTo>
                      <a:lnTo>
                        <a:pt x="1" y="188"/>
                      </a:lnTo>
                      <a:lnTo>
                        <a:pt x="0" y="185"/>
                      </a:lnTo>
                      <a:lnTo>
                        <a:pt x="0" y="183"/>
                      </a:lnTo>
                      <a:lnTo>
                        <a:pt x="0" y="183"/>
                      </a:lnTo>
                      <a:lnTo>
                        <a:pt x="0" y="180"/>
                      </a:lnTo>
                      <a:lnTo>
                        <a:pt x="1" y="178"/>
                      </a:lnTo>
                      <a:lnTo>
                        <a:pt x="4" y="176"/>
                      </a:lnTo>
                      <a:lnTo>
                        <a:pt x="6" y="176"/>
                      </a:lnTo>
                      <a:lnTo>
                        <a:pt x="15" y="176"/>
                      </a:lnTo>
                      <a:lnTo>
                        <a:pt x="15" y="125"/>
                      </a:lnTo>
                      <a:lnTo>
                        <a:pt x="6" y="125"/>
                      </a:lnTo>
                      <a:lnTo>
                        <a:pt x="6" y="125"/>
                      </a:lnTo>
                      <a:lnTo>
                        <a:pt x="4" y="125"/>
                      </a:lnTo>
                      <a:lnTo>
                        <a:pt x="1" y="123"/>
                      </a:lnTo>
                      <a:lnTo>
                        <a:pt x="0" y="121"/>
                      </a:lnTo>
                      <a:lnTo>
                        <a:pt x="0" y="118"/>
                      </a:lnTo>
                      <a:lnTo>
                        <a:pt x="0" y="118"/>
                      </a:lnTo>
                      <a:lnTo>
                        <a:pt x="0" y="116"/>
                      </a:lnTo>
                      <a:lnTo>
                        <a:pt x="1" y="113"/>
                      </a:lnTo>
                      <a:lnTo>
                        <a:pt x="4" y="112"/>
                      </a:lnTo>
                      <a:lnTo>
                        <a:pt x="6" y="110"/>
                      </a:lnTo>
                      <a:lnTo>
                        <a:pt x="15" y="110"/>
                      </a:lnTo>
                      <a:lnTo>
                        <a:pt x="15" y="60"/>
                      </a:lnTo>
                      <a:lnTo>
                        <a:pt x="6" y="60"/>
                      </a:lnTo>
                      <a:lnTo>
                        <a:pt x="6" y="60"/>
                      </a:lnTo>
                      <a:lnTo>
                        <a:pt x="4" y="60"/>
                      </a:lnTo>
                      <a:lnTo>
                        <a:pt x="1" y="59"/>
                      </a:lnTo>
                      <a:lnTo>
                        <a:pt x="0" y="56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51"/>
                      </a:lnTo>
                      <a:lnTo>
                        <a:pt x="1" y="49"/>
                      </a:lnTo>
                      <a:lnTo>
                        <a:pt x="4" y="47"/>
                      </a:lnTo>
                      <a:lnTo>
                        <a:pt x="6" y="46"/>
                      </a:lnTo>
                      <a:lnTo>
                        <a:pt x="15" y="46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17" y="4"/>
                      </a:lnTo>
                      <a:lnTo>
                        <a:pt x="18" y="1"/>
                      </a:lnTo>
                      <a:lnTo>
                        <a:pt x="2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  <a:moveTo>
                        <a:pt x="161" y="150"/>
                      </a:moveTo>
                      <a:lnTo>
                        <a:pt x="161" y="150"/>
                      </a:lnTo>
                      <a:lnTo>
                        <a:pt x="158" y="150"/>
                      </a:lnTo>
                      <a:lnTo>
                        <a:pt x="156" y="149"/>
                      </a:lnTo>
                      <a:lnTo>
                        <a:pt x="155" y="147"/>
                      </a:lnTo>
                      <a:lnTo>
                        <a:pt x="153" y="144"/>
                      </a:lnTo>
                      <a:lnTo>
                        <a:pt x="153" y="144"/>
                      </a:lnTo>
                      <a:lnTo>
                        <a:pt x="155" y="141"/>
                      </a:lnTo>
                      <a:lnTo>
                        <a:pt x="156" y="139"/>
                      </a:lnTo>
                      <a:lnTo>
                        <a:pt x="158" y="138"/>
                      </a:lnTo>
                      <a:lnTo>
                        <a:pt x="161" y="136"/>
                      </a:lnTo>
                      <a:lnTo>
                        <a:pt x="211" y="136"/>
                      </a:lnTo>
                      <a:lnTo>
                        <a:pt x="211" y="136"/>
                      </a:lnTo>
                      <a:lnTo>
                        <a:pt x="214" y="138"/>
                      </a:lnTo>
                      <a:lnTo>
                        <a:pt x="215" y="139"/>
                      </a:lnTo>
                      <a:lnTo>
                        <a:pt x="218" y="141"/>
                      </a:lnTo>
                      <a:lnTo>
                        <a:pt x="218" y="144"/>
                      </a:lnTo>
                      <a:lnTo>
                        <a:pt x="218" y="144"/>
                      </a:lnTo>
                      <a:lnTo>
                        <a:pt x="218" y="147"/>
                      </a:lnTo>
                      <a:lnTo>
                        <a:pt x="215" y="149"/>
                      </a:lnTo>
                      <a:lnTo>
                        <a:pt x="214" y="150"/>
                      </a:lnTo>
                      <a:lnTo>
                        <a:pt x="211" y="150"/>
                      </a:lnTo>
                      <a:lnTo>
                        <a:pt x="161" y="150"/>
                      </a:lnTo>
                      <a:lnTo>
                        <a:pt x="161" y="150"/>
                      </a:lnTo>
                      <a:close/>
                      <a:moveTo>
                        <a:pt x="161" y="110"/>
                      </a:moveTo>
                      <a:lnTo>
                        <a:pt x="161" y="110"/>
                      </a:lnTo>
                      <a:lnTo>
                        <a:pt x="158" y="110"/>
                      </a:lnTo>
                      <a:lnTo>
                        <a:pt x="156" y="109"/>
                      </a:lnTo>
                      <a:lnTo>
                        <a:pt x="155" y="107"/>
                      </a:lnTo>
                      <a:lnTo>
                        <a:pt x="153" y="104"/>
                      </a:lnTo>
                      <a:lnTo>
                        <a:pt x="153" y="104"/>
                      </a:lnTo>
                      <a:lnTo>
                        <a:pt x="155" y="101"/>
                      </a:lnTo>
                      <a:lnTo>
                        <a:pt x="156" y="99"/>
                      </a:lnTo>
                      <a:lnTo>
                        <a:pt x="158" y="98"/>
                      </a:lnTo>
                      <a:lnTo>
                        <a:pt x="161" y="98"/>
                      </a:lnTo>
                      <a:lnTo>
                        <a:pt x="219" y="98"/>
                      </a:lnTo>
                      <a:lnTo>
                        <a:pt x="219" y="98"/>
                      </a:lnTo>
                      <a:lnTo>
                        <a:pt x="222" y="98"/>
                      </a:lnTo>
                      <a:lnTo>
                        <a:pt x="224" y="99"/>
                      </a:lnTo>
                      <a:lnTo>
                        <a:pt x="225" y="101"/>
                      </a:lnTo>
                      <a:lnTo>
                        <a:pt x="225" y="104"/>
                      </a:lnTo>
                      <a:lnTo>
                        <a:pt x="225" y="104"/>
                      </a:lnTo>
                      <a:lnTo>
                        <a:pt x="225" y="107"/>
                      </a:lnTo>
                      <a:lnTo>
                        <a:pt x="224" y="109"/>
                      </a:lnTo>
                      <a:lnTo>
                        <a:pt x="222" y="110"/>
                      </a:lnTo>
                      <a:lnTo>
                        <a:pt x="219" y="110"/>
                      </a:lnTo>
                      <a:lnTo>
                        <a:pt x="161" y="110"/>
                      </a:lnTo>
                      <a:lnTo>
                        <a:pt x="161" y="110"/>
                      </a:lnTo>
                      <a:close/>
                      <a:moveTo>
                        <a:pt x="161" y="71"/>
                      </a:moveTo>
                      <a:lnTo>
                        <a:pt x="161" y="71"/>
                      </a:lnTo>
                      <a:lnTo>
                        <a:pt x="158" y="71"/>
                      </a:lnTo>
                      <a:lnTo>
                        <a:pt x="156" y="69"/>
                      </a:lnTo>
                      <a:lnTo>
                        <a:pt x="155" y="67"/>
                      </a:lnTo>
                      <a:lnTo>
                        <a:pt x="153" y="64"/>
                      </a:lnTo>
                      <a:lnTo>
                        <a:pt x="153" y="64"/>
                      </a:lnTo>
                      <a:lnTo>
                        <a:pt x="155" y="62"/>
                      </a:lnTo>
                      <a:lnTo>
                        <a:pt x="156" y="59"/>
                      </a:lnTo>
                      <a:lnTo>
                        <a:pt x="158" y="58"/>
                      </a:lnTo>
                      <a:lnTo>
                        <a:pt x="161" y="58"/>
                      </a:lnTo>
                      <a:lnTo>
                        <a:pt x="219" y="58"/>
                      </a:lnTo>
                      <a:lnTo>
                        <a:pt x="219" y="58"/>
                      </a:lnTo>
                      <a:lnTo>
                        <a:pt x="222" y="58"/>
                      </a:lnTo>
                      <a:lnTo>
                        <a:pt x="224" y="59"/>
                      </a:lnTo>
                      <a:lnTo>
                        <a:pt x="225" y="62"/>
                      </a:lnTo>
                      <a:lnTo>
                        <a:pt x="225" y="64"/>
                      </a:lnTo>
                      <a:lnTo>
                        <a:pt x="225" y="64"/>
                      </a:lnTo>
                      <a:lnTo>
                        <a:pt x="225" y="67"/>
                      </a:lnTo>
                      <a:lnTo>
                        <a:pt x="224" y="69"/>
                      </a:lnTo>
                      <a:lnTo>
                        <a:pt x="222" y="71"/>
                      </a:lnTo>
                      <a:lnTo>
                        <a:pt x="219" y="71"/>
                      </a:lnTo>
                      <a:lnTo>
                        <a:pt x="161" y="71"/>
                      </a:lnTo>
                      <a:lnTo>
                        <a:pt x="161" y="71"/>
                      </a:lnTo>
                      <a:close/>
                      <a:moveTo>
                        <a:pt x="76" y="14"/>
                      </a:moveTo>
                      <a:lnTo>
                        <a:pt x="30" y="14"/>
                      </a:lnTo>
                      <a:lnTo>
                        <a:pt x="30" y="46"/>
                      </a:lnTo>
                      <a:lnTo>
                        <a:pt x="41" y="46"/>
                      </a:lnTo>
                      <a:lnTo>
                        <a:pt x="41" y="46"/>
                      </a:lnTo>
                      <a:lnTo>
                        <a:pt x="44" y="43"/>
                      </a:lnTo>
                      <a:lnTo>
                        <a:pt x="48" y="41"/>
                      </a:lnTo>
                      <a:lnTo>
                        <a:pt x="51" y="41"/>
                      </a:lnTo>
                      <a:lnTo>
                        <a:pt x="55" y="41"/>
                      </a:lnTo>
                      <a:lnTo>
                        <a:pt x="59" y="42"/>
                      </a:lnTo>
                      <a:lnTo>
                        <a:pt x="62" y="46"/>
                      </a:lnTo>
                      <a:lnTo>
                        <a:pt x="64" y="49"/>
                      </a:lnTo>
                      <a:lnTo>
                        <a:pt x="64" y="54"/>
                      </a:lnTo>
                      <a:lnTo>
                        <a:pt x="64" y="54"/>
                      </a:lnTo>
                      <a:lnTo>
                        <a:pt x="64" y="58"/>
                      </a:lnTo>
                      <a:lnTo>
                        <a:pt x="62" y="62"/>
                      </a:lnTo>
                      <a:lnTo>
                        <a:pt x="59" y="64"/>
                      </a:lnTo>
                      <a:lnTo>
                        <a:pt x="55" y="65"/>
                      </a:lnTo>
                      <a:lnTo>
                        <a:pt x="51" y="67"/>
                      </a:lnTo>
                      <a:lnTo>
                        <a:pt x="48" y="65"/>
                      </a:lnTo>
                      <a:lnTo>
                        <a:pt x="44" y="64"/>
                      </a:lnTo>
                      <a:lnTo>
                        <a:pt x="41" y="60"/>
                      </a:lnTo>
                      <a:lnTo>
                        <a:pt x="30" y="60"/>
                      </a:lnTo>
                      <a:lnTo>
                        <a:pt x="30" y="110"/>
                      </a:lnTo>
                      <a:lnTo>
                        <a:pt x="41" y="110"/>
                      </a:lnTo>
                      <a:lnTo>
                        <a:pt x="41" y="110"/>
                      </a:lnTo>
                      <a:lnTo>
                        <a:pt x="44" y="108"/>
                      </a:lnTo>
                      <a:lnTo>
                        <a:pt x="48" y="105"/>
                      </a:lnTo>
                      <a:lnTo>
                        <a:pt x="51" y="105"/>
                      </a:lnTo>
                      <a:lnTo>
                        <a:pt x="55" y="105"/>
                      </a:lnTo>
                      <a:lnTo>
                        <a:pt x="59" y="108"/>
                      </a:lnTo>
                      <a:lnTo>
                        <a:pt x="62" y="110"/>
                      </a:lnTo>
                      <a:lnTo>
                        <a:pt x="64" y="113"/>
                      </a:lnTo>
                      <a:lnTo>
                        <a:pt x="64" y="118"/>
                      </a:lnTo>
                      <a:lnTo>
                        <a:pt x="64" y="118"/>
                      </a:lnTo>
                      <a:lnTo>
                        <a:pt x="64" y="122"/>
                      </a:lnTo>
                      <a:lnTo>
                        <a:pt x="62" y="126"/>
                      </a:lnTo>
                      <a:lnTo>
                        <a:pt x="59" y="129"/>
                      </a:lnTo>
                      <a:lnTo>
                        <a:pt x="55" y="130"/>
                      </a:lnTo>
                      <a:lnTo>
                        <a:pt x="51" y="131"/>
                      </a:lnTo>
                      <a:lnTo>
                        <a:pt x="48" y="130"/>
                      </a:lnTo>
                      <a:lnTo>
                        <a:pt x="44" y="129"/>
                      </a:lnTo>
                      <a:lnTo>
                        <a:pt x="41" y="125"/>
                      </a:lnTo>
                      <a:lnTo>
                        <a:pt x="30" y="125"/>
                      </a:lnTo>
                      <a:lnTo>
                        <a:pt x="30" y="176"/>
                      </a:lnTo>
                      <a:lnTo>
                        <a:pt x="41" y="176"/>
                      </a:lnTo>
                      <a:lnTo>
                        <a:pt x="41" y="176"/>
                      </a:lnTo>
                      <a:lnTo>
                        <a:pt x="44" y="172"/>
                      </a:lnTo>
                      <a:lnTo>
                        <a:pt x="48" y="170"/>
                      </a:lnTo>
                      <a:lnTo>
                        <a:pt x="51" y="170"/>
                      </a:lnTo>
                      <a:lnTo>
                        <a:pt x="55" y="170"/>
                      </a:lnTo>
                      <a:lnTo>
                        <a:pt x="59" y="172"/>
                      </a:lnTo>
                      <a:lnTo>
                        <a:pt x="62" y="175"/>
                      </a:lnTo>
                      <a:lnTo>
                        <a:pt x="64" y="179"/>
                      </a:lnTo>
                      <a:lnTo>
                        <a:pt x="64" y="183"/>
                      </a:lnTo>
                      <a:lnTo>
                        <a:pt x="64" y="183"/>
                      </a:lnTo>
                      <a:lnTo>
                        <a:pt x="64" y="187"/>
                      </a:lnTo>
                      <a:lnTo>
                        <a:pt x="62" y="190"/>
                      </a:lnTo>
                      <a:lnTo>
                        <a:pt x="59" y="193"/>
                      </a:lnTo>
                      <a:lnTo>
                        <a:pt x="55" y="196"/>
                      </a:lnTo>
                      <a:lnTo>
                        <a:pt x="51" y="196"/>
                      </a:lnTo>
                      <a:lnTo>
                        <a:pt x="48" y="194"/>
                      </a:lnTo>
                      <a:lnTo>
                        <a:pt x="44" y="193"/>
                      </a:lnTo>
                      <a:lnTo>
                        <a:pt x="41" y="189"/>
                      </a:lnTo>
                      <a:lnTo>
                        <a:pt x="30" y="189"/>
                      </a:lnTo>
                      <a:lnTo>
                        <a:pt x="30" y="241"/>
                      </a:lnTo>
                      <a:lnTo>
                        <a:pt x="41" y="241"/>
                      </a:lnTo>
                      <a:lnTo>
                        <a:pt x="41" y="241"/>
                      </a:lnTo>
                      <a:lnTo>
                        <a:pt x="44" y="237"/>
                      </a:lnTo>
                      <a:lnTo>
                        <a:pt x="48" y="235"/>
                      </a:lnTo>
                      <a:lnTo>
                        <a:pt x="51" y="234"/>
                      </a:lnTo>
                      <a:lnTo>
                        <a:pt x="55" y="235"/>
                      </a:lnTo>
                      <a:lnTo>
                        <a:pt x="59" y="237"/>
                      </a:lnTo>
                      <a:lnTo>
                        <a:pt x="62" y="239"/>
                      </a:lnTo>
                      <a:lnTo>
                        <a:pt x="64" y="243"/>
                      </a:lnTo>
                      <a:lnTo>
                        <a:pt x="64" y="247"/>
                      </a:lnTo>
                      <a:lnTo>
                        <a:pt x="64" y="247"/>
                      </a:lnTo>
                      <a:lnTo>
                        <a:pt x="64" y="252"/>
                      </a:lnTo>
                      <a:lnTo>
                        <a:pt x="62" y="255"/>
                      </a:lnTo>
                      <a:lnTo>
                        <a:pt x="59" y="257"/>
                      </a:lnTo>
                      <a:lnTo>
                        <a:pt x="55" y="260"/>
                      </a:lnTo>
                      <a:lnTo>
                        <a:pt x="51" y="260"/>
                      </a:lnTo>
                      <a:lnTo>
                        <a:pt x="48" y="260"/>
                      </a:lnTo>
                      <a:lnTo>
                        <a:pt x="44" y="257"/>
                      </a:lnTo>
                      <a:lnTo>
                        <a:pt x="41" y="255"/>
                      </a:lnTo>
                      <a:lnTo>
                        <a:pt x="30" y="255"/>
                      </a:lnTo>
                      <a:lnTo>
                        <a:pt x="30" y="286"/>
                      </a:lnTo>
                      <a:lnTo>
                        <a:pt x="76" y="286"/>
                      </a:lnTo>
                      <a:lnTo>
                        <a:pt x="76" y="14"/>
                      </a:lnTo>
                      <a:lnTo>
                        <a:pt x="76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43" name="Freeform 14">
                  <a:extLst>
                    <a:ext uri="{FF2B5EF4-FFF2-40B4-BE49-F238E27FC236}">
                      <a16:creationId xmlns:a16="http://schemas.microsoft.com/office/drawing/2014/main" id="{04A4FF85-1C1D-6FAD-8C40-9F559A9735B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52839" y="2517775"/>
                  <a:ext cx="312738" cy="339725"/>
                </a:xfrm>
                <a:custGeom>
                  <a:avLst/>
                  <a:gdLst>
                    <a:gd name="T0" fmla="*/ 95 w 197"/>
                    <a:gd name="T1" fmla="*/ 153 h 214"/>
                    <a:gd name="T2" fmla="*/ 128 w 197"/>
                    <a:gd name="T3" fmla="*/ 130 h 214"/>
                    <a:gd name="T4" fmla="*/ 186 w 197"/>
                    <a:gd name="T5" fmla="*/ 100 h 214"/>
                    <a:gd name="T6" fmla="*/ 196 w 197"/>
                    <a:gd name="T7" fmla="*/ 116 h 214"/>
                    <a:gd name="T8" fmla="*/ 148 w 197"/>
                    <a:gd name="T9" fmla="*/ 161 h 214"/>
                    <a:gd name="T10" fmla="*/ 117 w 197"/>
                    <a:gd name="T11" fmla="*/ 183 h 214"/>
                    <a:gd name="T12" fmla="*/ 86 w 197"/>
                    <a:gd name="T13" fmla="*/ 202 h 214"/>
                    <a:gd name="T14" fmla="*/ 84 w 197"/>
                    <a:gd name="T15" fmla="*/ 195 h 214"/>
                    <a:gd name="T16" fmla="*/ 81 w 197"/>
                    <a:gd name="T17" fmla="*/ 185 h 214"/>
                    <a:gd name="T18" fmla="*/ 73 w 197"/>
                    <a:gd name="T19" fmla="*/ 179 h 214"/>
                    <a:gd name="T20" fmla="*/ 67 w 197"/>
                    <a:gd name="T21" fmla="*/ 175 h 214"/>
                    <a:gd name="T22" fmla="*/ 12 w 197"/>
                    <a:gd name="T23" fmla="*/ 109 h 214"/>
                    <a:gd name="T24" fmla="*/ 0 w 197"/>
                    <a:gd name="T25" fmla="*/ 94 h 214"/>
                    <a:gd name="T26" fmla="*/ 1 w 197"/>
                    <a:gd name="T27" fmla="*/ 89 h 214"/>
                    <a:gd name="T28" fmla="*/ 15 w 197"/>
                    <a:gd name="T29" fmla="*/ 97 h 214"/>
                    <a:gd name="T30" fmla="*/ 33 w 197"/>
                    <a:gd name="T31" fmla="*/ 81 h 214"/>
                    <a:gd name="T32" fmla="*/ 40 w 197"/>
                    <a:gd name="T33" fmla="*/ 81 h 214"/>
                    <a:gd name="T34" fmla="*/ 40 w 197"/>
                    <a:gd name="T35" fmla="*/ 88 h 214"/>
                    <a:gd name="T36" fmla="*/ 17 w 197"/>
                    <a:gd name="T37" fmla="*/ 112 h 214"/>
                    <a:gd name="T38" fmla="*/ 12 w 197"/>
                    <a:gd name="T39" fmla="*/ 109 h 214"/>
                    <a:gd name="T40" fmla="*/ 1 w 197"/>
                    <a:gd name="T41" fmla="*/ 57 h 214"/>
                    <a:gd name="T42" fmla="*/ 0 w 197"/>
                    <a:gd name="T43" fmla="*/ 53 h 214"/>
                    <a:gd name="T44" fmla="*/ 5 w 197"/>
                    <a:gd name="T45" fmla="*/ 49 h 214"/>
                    <a:gd name="T46" fmla="*/ 31 w 197"/>
                    <a:gd name="T47" fmla="*/ 42 h 214"/>
                    <a:gd name="T48" fmla="*/ 36 w 197"/>
                    <a:gd name="T49" fmla="*/ 40 h 214"/>
                    <a:gd name="T50" fmla="*/ 41 w 197"/>
                    <a:gd name="T51" fmla="*/ 44 h 214"/>
                    <a:gd name="T52" fmla="*/ 18 w 197"/>
                    <a:gd name="T53" fmla="*/ 71 h 214"/>
                    <a:gd name="T54" fmla="*/ 15 w 197"/>
                    <a:gd name="T55" fmla="*/ 72 h 214"/>
                    <a:gd name="T56" fmla="*/ 12 w 197"/>
                    <a:gd name="T57" fmla="*/ 70 h 214"/>
                    <a:gd name="T58" fmla="*/ 1 w 197"/>
                    <a:gd name="T59" fmla="*/ 17 h 214"/>
                    <a:gd name="T60" fmla="*/ 0 w 197"/>
                    <a:gd name="T61" fmla="*/ 10 h 214"/>
                    <a:gd name="T62" fmla="*/ 8 w 197"/>
                    <a:gd name="T63" fmla="*/ 10 h 214"/>
                    <a:gd name="T64" fmla="*/ 31 w 197"/>
                    <a:gd name="T65" fmla="*/ 2 h 214"/>
                    <a:gd name="T66" fmla="*/ 37 w 197"/>
                    <a:gd name="T67" fmla="*/ 0 h 214"/>
                    <a:gd name="T68" fmla="*/ 40 w 197"/>
                    <a:gd name="T69" fmla="*/ 6 h 214"/>
                    <a:gd name="T70" fmla="*/ 18 w 197"/>
                    <a:gd name="T71" fmla="*/ 31 h 214"/>
                    <a:gd name="T72" fmla="*/ 13 w 197"/>
                    <a:gd name="T73" fmla="*/ 31 h 214"/>
                    <a:gd name="T74" fmla="*/ 57 w 197"/>
                    <a:gd name="T75" fmla="*/ 188 h 214"/>
                    <a:gd name="T76" fmla="*/ 44 w 197"/>
                    <a:gd name="T77" fmla="*/ 210 h 214"/>
                    <a:gd name="T78" fmla="*/ 45 w 197"/>
                    <a:gd name="T79" fmla="*/ 213 h 214"/>
                    <a:gd name="T80" fmla="*/ 71 w 197"/>
                    <a:gd name="T81" fmla="*/ 209 h 214"/>
                    <a:gd name="T82" fmla="*/ 62 w 197"/>
                    <a:gd name="T83" fmla="*/ 192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97" h="214">
                      <a:moveTo>
                        <a:pt x="63" y="175"/>
                      </a:moveTo>
                      <a:lnTo>
                        <a:pt x="63" y="175"/>
                      </a:lnTo>
                      <a:lnTo>
                        <a:pt x="95" y="153"/>
                      </a:lnTo>
                      <a:lnTo>
                        <a:pt x="95" y="153"/>
                      </a:lnTo>
                      <a:lnTo>
                        <a:pt x="128" y="130"/>
                      </a:lnTo>
                      <a:lnTo>
                        <a:pt x="128" y="130"/>
                      </a:lnTo>
                      <a:lnTo>
                        <a:pt x="175" y="97"/>
                      </a:lnTo>
                      <a:lnTo>
                        <a:pt x="175" y="97"/>
                      </a:lnTo>
                      <a:lnTo>
                        <a:pt x="186" y="100"/>
                      </a:lnTo>
                      <a:lnTo>
                        <a:pt x="186" y="100"/>
                      </a:lnTo>
                      <a:lnTo>
                        <a:pt x="196" y="116"/>
                      </a:lnTo>
                      <a:lnTo>
                        <a:pt x="196" y="116"/>
                      </a:lnTo>
                      <a:lnTo>
                        <a:pt x="197" y="126"/>
                      </a:lnTo>
                      <a:lnTo>
                        <a:pt x="197" y="126"/>
                      </a:lnTo>
                      <a:lnTo>
                        <a:pt x="148" y="161"/>
                      </a:lnTo>
                      <a:lnTo>
                        <a:pt x="148" y="161"/>
                      </a:lnTo>
                      <a:lnTo>
                        <a:pt x="117" y="183"/>
                      </a:lnTo>
                      <a:lnTo>
                        <a:pt x="117" y="183"/>
                      </a:lnTo>
                      <a:lnTo>
                        <a:pt x="85" y="206"/>
                      </a:lnTo>
                      <a:lnTo>
                        <a:pt x="85" y="206"/>
                      </a:lnTo>
                      <a:lnTo>
                        <a:pt x="86" y="202"/>
                      </a:lnTo>
                      <a:lnTo>
                        <a:pt x="86" y="200"/>
                      </a:lnTo>
                      <a:lnTo>
                        <a:pt x="86" y="197"/>
                      </a:lnTo>
                      <a:lnTo>
                        <a:pt x="84" y="195"/>
                      </a:lnTo>
                      <a:lnTo>
                        <a:pt x="84" y="195"/>
                      </a:lnTo>
                      <a:lnTo>
                        <a:pt x="84" y="189"/>
                      </a:lnTo>
                      <a:lnTo>
                        <a:pt x="81" y="185"/>
                      </a:lnTo>
                      <a:lnTo>
                        <a:pt x="77" y="182"/>
                      </a:lnTo>
                      <a:lnTo>
                        <a:pt x="73" y="179"/>
                      </a:lnTo>
                      <a:lnTo>
                        <a:pt x="73" y="179"/>
                      </a:lnTo>
                      <a:lnTo>
                        <a:pt x="72" y="176"/>
                      </a:lnTo>
                      <a:lnTo>
                        <a:pt x="71" y="175"/>
                      </a:lnTo>
                      <a:lnTo>
                        <a:pt x="67" y="175"/>
                      </a:lnTo>
                      <a:lnTo>
                        <a:pt x="63" y="175"/>
                      </a:lnTo>
                      <a:lnTo>
                        <a:pt x="63" y="175"/>
                      </a:lnTo>
                      <a:close/>
                      <a:moveTo>
                        <a:pt x="12" y="109"/>
                      </a:moveTo>
                      <a:lnTo>
                        <a:pt x="1" y="97"/>
                      </a:lnTo>
                      <a:lnTo>
                        <a:pt x="1" y="97"/>
                      </a:lnTo>
                      <a:lnTo>
                        <a:pt x="0" y="94"/>
                      </a:lnTo>
                      <a:lnTo>
                        <a:pt x="0" y="91"/>
                      </a:lnTo>
                      <a:lnTo>
                        <a:pt x="0" y="90"/>
                      </a:lnTo>
                      <a:lnTo>
                        <a:pt x="1" y="89"/>
                      </a:lnTo>
                      <a:lnTo>
                        <a:pt x="5" y="89"/>
                      </a:lnTo>
                      <a:lnTo>
                        <a:pt x="8" y="90"/>
                      </a:lnTo>
                      <a:lnTo>
                        <a:pt x="15" y="97"/>
                      </a:lnTo>
                      <a:lnTo>
                        <a:pt x="31" y="82"/>
                      </a:lnTo>
                      <a:lnTo>
                        <a:pt x="31" y="82"/>
                      </a:lnTo>
                      <a:lnTo>
                        <a:pt x="33" y="81"/>
                      </a:lnTo>
                      <a:lnTo>
                        <a:pt x="36" y="80"/>
                      </a:lnTo>
                      <a:lnTo>
                        <a:pt x="37" y="80"/>
                      </a:lnTo>
                      <a:lnTo>
                        <a:pt x="40" y="81"/>
                      </a:lnTo>
                      <a:lnTo>
                        <a:pt x="41" y="84"/>
                      </a:lnTo>
                      <a:lnTo>
                        <a:pt x="40" y="86"/>
                      </a:lnTo>
                      <a:lnTo>
                        <a:pt x="40" y="88"/>
                      </a:lnTo>
                      <a:lnTo>
                        <a:pt x="18" y="111"/>
                      </a:lnTo>
                      <a:lnTo>
                        <a:pt x="18" y="111"/>
                      </a:lnTo>
                      <a:lnTo>
                        <a:pt x="17" y="112"/>
                      </a:lnTo>
                      <a:lnTo>
                        <a:pt x="15" y="112"/>
                      </a:lnTo>
                      <a:lnTo>
                        <a:pt x="13" y="111"/>
                      </a:lnTo>
                      <a:lnTo>
                        <a:pt x="12" y="109"/>
                      </a:lnTo>
                      <a:lnTo>
                        <a:pt x="12" y="109"/>
                      </a:lnTo>
                      <a:close/>
                      <a:moveTo>
                        <a:pt x="12" y="70"/>
                      </a:moveTo>
                      <a:lnTo>
                        <a:pt x="1" y="57"/>
                      </a:lnTo>
                      <a:lnTo>
                        <a:pt x="1" y="57"/>
                      </a:lnTo>
                      <a:lnTo>
                        <a:pt x="0" y="54"/>
                      </a:lnTo>
                      <a:lnTo>
                        <a:pt x="0" y="53"/>
                      </a:lnTo>
                      <a:lnTo>
                        <a:pt x="0" y="50"/>
                      </a:lnTo>
                      <a:lnTo>
                        <a:pt x="1" y="49"/>
                      </a:lnTo>
                      <a:lnTo>
                        <a:pt x="5" y="49"/>
                      </a:lnTo>
                      <a:lnTo>
                        <a:pt x="8" y="50"/>
                      </a:lnTo>
                      <a:lnTo>
                        <a:pt x="15" y="57"/>
                      </a:lnTo>
                      <a:lnTo>
                        <a:pt x="31" y="42"/>
                      </a:lnTo>
                      <a:lnTo>
                        <a:pt x="31" y="42"/>
                      </a:lnTo>
                      <a:lnTo>
                        <a:pt x="33" y="41"/>
                      </a:lnTo>
                      <a:lnTo>
                        <a:pt x="36" y="40"/>
                      </a:lnTo>
                      <a:lnTo>
                        <a:pt x="37" y="40"/>
                      </a:lnTo>
                      <a:lnTo>
                        <a:pt x="40" y="41"/>
                      </a:lnTo>
                      <a:lnTo>
                        <a:pt x="41" y="44"/>
                      </a:lnTo>
                      <a:lnTo>
                        <a:pt x="40" y="46"/>
                      </a:lnTo>
                      <a:lnTo>
                        <a:pt x="40" y="48"/>
                      </a:lnTo>
                      <a:lnTo>
                        <a:pt x="18" y="71"/>
                      </a:lnTo>
                      <a:lnTo>
                        <a:pt x="18" y="71"/>
                      </a:lnTo>
                      <a:lnTo>
                        <a:pt x="17" y="72"/>
                      </a:lnTo>
                      <a:lnTo>
                        <a:pt x="15" y="72"/>
                      </a:lnTo>
                      <a:lnTo>
                        <a:pt x="13" y="71"/>
                      </a:lnTo>
                      <a:lnTo>
                        <a:pt x="12" y="70"/>
                      </a:lnTo>
                      <a:lnTo>
                        <a:pt x="12" y="70"/>
                      </a:lnTo>
                      <a:close/>
                      <a:moveTo>
                        <a:pt x="12" y="30"/>
                      </a:moveTo>
                      <a:lnTo>
                        <a:pt x="1" y="17"/>
                      </a:lnTo>
                      <a:lnTo>
                        <a:pt x="1" y="17"/>
                      </a:lnTo>
                      <a:lnTo>
                        <a:pt x="0" y="14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1" y="9"/>
                      </a:lnTo>
                      <a:lnTo>
                        <a:pt x="5" y="9"/>
                      </a:lnTo>
                      <a:lnTo>
                        <a:pt x="8" y="10"/>
                      </a:lnTo>
                      <a:lnTo>
                        <a:pt x="15" y="18"/>
                      </a:lnTo>
                      <a:lnTo>
                        <a:pt x="31" y="2"/>
                      </a:lnTo>
                      <a:lnTo>
                        <a:pt x="31" y="2"/>
                      </a:lnTo>
                      <a:lnTo>
                        <a:pt x="33" y="1"/>
                      </a:lnTo>
                      <a:lnTo>
                        <a:pt x="36" y="0"/>
                      </a:lnTo>
                      <a:lnTo>
                        <a:pt x="37" y="0"/>
                      </a:lnTo>
                      <a:lnTo>
                        <a:pt x="40" y="1"/>
                      </a:lnTo>
                      <a:lnTo>
                        <a:pt x="41" y="4"/>
                      </a:lnTo>
                      <a:lnTo>
                        <a:pt x="40" y="6"/>
                      </a:lnTo>
                      <a:lnTo>
                        <a:pt x="40" y="8"/>
                      </a:lnTo>
                      <a:lnTo>
                        <a:pt x="18" y="31"/>
                      </a:lnTo>
                      <a:lnTo>
                        <a:pt x="18" y="31"/>
                      </a:lnTo>
                      <a:lnTo>
                        <a:pt x="17" y="32"/>
                      </a:lnTo>
                      <a:lnTo>
                        <a:pt x="15" y="32"/>
                      </a:lnTo>
                      <a:lnTo>
                        <a:pt x="13" y="31"/>
                      </a:lnTo>
                      <a:lnTo>
                        <a:pt x="12" y="30"/>
                      </a:lnTo>
                      <a:lnTo>
                        <a:pt x="12" y="30"/>
                      </a:lnTo>
                      <a:close/>
                      <a:moveTo>
                        <a:pt x="57" y="188"/>
                      </a:moveTo>
                      <a:lnTo>
                        <a:pt x="44" y="209"/>
                      </a:lnTo>
                      <a:lnTo>
                        <a:pt x="44" y="209"/>
                      </a:lnTo>
                      <a:lnTo>
                        <a:pt x="44" y="210"/>
                      </a:lnTo>
                      <a:lnTo>
                        <a:pt x="45" y="211"/>
                      </a:lnTo>
                      <a:lnTo>
                        <a:pt x="45" y="211"/>
                      </a:lnTo>
                      <a:lnTo>
                        <a:pt x="45" y="213"/>
                      </a:lnTo>
                      <a:lnTo>
                        <a:pt x="48" y="214"/>
                      </a:lnTo>
                      <a:lnTo>
                        <a:pt x="71" y="209"/>
                      </a:lnTo>
                      <a:lnTo>
                        <a:pt x="71" y="209"/>
                      </a:lnTo>
                      <a:lnTo>
                        <a:pt x="70" y="202"/>
                      </a:lnTo>
                      <a:lnTo>
                        <a:pt x="66" y="197"/>
                      </a:lnTo>
                      <a:lnTo>
                        <a:pt x="62" y="192"/>
                      </a:lnTo>
                      <a:lnTo>
                        <a:pt x="57" y="188"/>
                      </a:lnTo>
                      <a:lnTo>
                        <a:pt x="57" y="1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sp>
            <p:nvSpPr>
              <p:cNvPr id="40" name="Rectangle 156">
                <a:extLst>
                  <a:ext uri="{FF2B5EF4-FFF2-40B4-BE49-F238E27FC236}">
                    <a16:creationId xmlns:a16="http://schemas.microsoft.com/office/drawing/2014/main" id="{A59CA629-A814-3873-5F40-0F715DF55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8901" y="2455404"/>
                <a:ext cx="58990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2000" b="1" dirty="0">
                    <a:solidFill>
                      <a:srgbClr val="FFFFFF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1396</a:t>
                </a:r>
                <a:endParaRPr lang="en-US" alt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05DFB56-4C84-D19E-33C7-9D9675AF7CC8}"/>
                </a:ext>
              </a:extLst>
            </p:cNvPr>
            <p:cNvGrpSpPr/>
            <p:nvPr/>
          </p:nvGrpSpPr>
          <p:grpSpPr>
            <a:xfrm>
              <a:off x="652621" y="1756833"/>
              <a:ext cx="1587052" cy="2071473"/>
              <a:chOff x="592678" y="1746421"/>
              <a:chExt cx="1205388" cy="1573312"/>
            </a:xfrm>
          </p:grpSpPr>
          <p:sp>
            <p:nvSpPr>
              <p:cNvPr id="45" name="Freeform 5">
                <a:extLst>
                  <a:ext uri="{FF2B5EF4-FFF2-40B4-BE49-F238E27FC236}">
                    <a16:creationId xmlns:a16="http://schemas.microsoft.com/office/drawing/2014/main" id="{C3A5B4B5-0C09-6BB9-46B3-515DBB510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678" y="1746421"/>
                <a:ext cx="897033" cy="464869"/>
              </a:xfrm>
              <a:custGeom>
                <a:avLst/>
                <a:gdLst>
                  <a:gd name="T0" fmla="*/ 720 w 768"/>
                  <a:gd name="T1" fmla="*/ 398 h 398"/>
                  <a:gd name="T2" fmla="*/ 47 w 768"/>
                  <a:gd name="T3" fmla="*/ 398 h 398"/>
                  <a:gd name="T4" fmla="*/ 47 w 768"/>
                  <a:gd name="T5" fmla="*/ 398 h 398"/>
                  <a:gd name="T6" fmla="*/ 38 w 768"/>
                  <a:gd name="T7" fmla="*/ 398 h 398"/>
                  <a:gd name="T8" fmla="*/ 29 w 768"/>
                  <a:gd name="T9" fmla="*/ 394 h 398"/>
                  <a:gd name="T10" fmla="*/ 20 w 768"/>
                  <a:gd name="T11" fmla="*/ 390 h 398"/>
                  <a:gd name="T12" fmla="*/ 14 w 768"/>
                  <a:gd name="T13" fmla="*/ 384 h 398"/>
                  <a:gd name="T14" fmla="*/ 7 w 768"/>
                  <a:gd name="T15" fmla="*/ 378 h 398"/>
                  <a:gd name="T16" fmla="*/ 4 w 768"/>
                  <a:gd name="T17" fmla="*/ 370 h 398"/>
                  <a:gd name="T18" fmla="*/ 1 w 768"/>
                  <a:gd name="T19" fmla="*/ 361 h 398"/>
                  <a:gd name="T20" fmla="*/ 0 w 768"/>
                  <a:gd name="T21" fmla="*/ 351 h 398"/>
                  <a:gd name="T22" fmla="*/ 0 w 768"/>
                  <a:gd name="T23" fmla="*/ 76 h 398"/>
                  <a:gd name="T24" fmla="*/ 0 w 768"/>
                  <a:gd name="T25" fmla="*/ 76 h 398"/>
                  <a:gd name="T26" fmla="*/ 0 w 768"/>
                  <a:gd name="T27" fmla="*/ 68 h 398"/>
                  <a:gd name="T28" fmla="*/ 1 w 768"/>
                  <a:gd name="T29" fmla="*/ 61 h 398"/>
                  <a:gd name="T30" fmla="*/ 6 w 768"/>
                  <a:gd name="T31" fmla="*/ 46 h 398"/>
                  <a:gd name="T32" fmla="*/ 13 w 768"/>
                  <a:gd name="T33" fmla="*/ 34 h 398"/>
                  <a:gd name="T34" fmla="*/ 22 w 768"/>
                  <a:gd name="T35" fmla="*/ 23 h 398"/>
                  <a:gd name="T36" fmla="*/ 33 w 768"/>
                  <a:gd name="T37" fmla="*/ 13 h 398"/>
                  <a:gd name="T38" fmla="*/ 46 w 768"/>
                  <a:gd name="T39" fmla="*/ 6 h 398"/>
                  <a:gd name="T40" fmla="*/ 60 w 768"/>
                  <a:gd name="T41" fmla="*/ 3 h 398"/>
                  <a:gd name="T42" fmla="*/ 68 w 768"/>
                  <a:gd name="T43" fmla="*/ 1 h 398"/>
                  <a:gd name="T44" fmla="*/ 76 w 768"/>
                  <a:gd name="T45" fmla="*/ 0 h 398"/>
                  <a:gd name="T46" fmla="*/ 720 w 768"/>
                  <a:gd name="T47" fmla="*/ 0 h 398"/>
                  <a:gd name="T48" fmla="*/ 720 w 768"/>
                  <a:gd name="T49" fmla="*/ 0 h 398"/>
                  <a:gd name="T50" fmla="*/ 729 w 768"/>
                  <a:gd name="T51" fmla="*/ 1 h 398"/>
                  <a:gd name="T52" fmla="*/ 738 w 768"/>
                  <a:gd name="T53" fmla="*/ 4 h 398"/>
                  <a:gd name="T54" fmla="*/ 746 w 768"/>
                  <a:gd name="T55" fmla="*/ 9 h 398"/>
                  <a:gd name="T56" fmla="*/ 753 w 768"/>
                  <a:gd name="T57" fmla="*/ 14 h 398"/>
                  <a:gd name="T58" fmla="*/ 759 w 768"/>
                  <a:gd name="T59" fmla="*/ 22 h 398"/>
                  <a:gd name="T60" fmla="*/ 764 w 768"/>
                  <a:gd name="T61" fmla="*/ 30 h 398"/>
                  <a:gd name="T62" fmla="*/ 766 w 768"/>
                  <a:gd name="T63" fmla="*/ 39 h 398"/>
                  <a:gd name="T64" fmla="*/ 768 w 768"/>
                  <a:gd name="T65" fmla="*/ 48 h 398"/>
                  <a:gd name="T66" fmla="*/ 768 w 768"/>
                  <a:gd name="T67" fmla="*/ 351 h 398"/>
                  <a:gd name="T68" fmla="*/ 768 w 768"/>
                  <a:gd name="T69" fmla="*/ 351 h 398"/>
                  <a:gd name="T70" fmla="*/ 766 w 768"/>
                  <a:gd name="T71" fmla="*/ 361 h 398"/>
                  <a:gd name="T72" fmla="*/ 764 w 768"/>
                  <a:gd name="T73" fmla="*/ 370 h 398"/>
                  <a:gd name="T74" fmla="*/ 759 w 768"/>
                  <a:gd name="T75" fmla="*/ 378 h 398"/>
                  <a:gd name="T76" fmla="*/ 753 w 768"/>
                  <a:gd name="T77" fmla="*/ 384 h 398"/>
                  <a:gd name="T78" fmla="*/ 746 w 768"/>
                  <a:gd name="T79" fmla="*/ 390 h 398"/>
                  <a:gd name="T80" fmla="*/ 738 w 768"/>
                  <a:gd name="T81" fmla="*/ 394 h 398"/>
                  <a:gd name="T82" fmla="*/ 729 w 768"/>
                  <a:gd name="T83" fmla="*/ 398 h 398"/>
                  <a:gd name="T84" fmla="*/ 720 w 768"/>
                  <a:gd name="T85" fmla="*/ 398 h 398"/>
                  <a:gd name="T86" fmla="*/ 720 w 768"/>
                  <a:gd name="T87" fmla="*/ 39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8" h="398">
                    <a:moveTo>
                      <a:pt x="720" y="398"/>
                    </a:moveTo>
                    <a:lnTo>
                      <a:pt x="47" y="398"/>
                    </a:lnTo>
                    <a:lnTo>
                      <a:pt x="47" y="398"/>
                    </a:lnTo>
                    <a:lnTo>
                      <a:pt x="38" y="398"/>
                    </a:lnTo>
                    <a:lnTo>
                      <a:pt x="29" y="394"/>
                    </a:lnTo>
                    <a:lnTo>
                      <a:pt x="20" y="390"/>
                    </a:lnTo>
                    <a:lnTo>
                      <a:pt x="14" y="384"/>
                    </a:lnTo>
                    <a:lnTo>
                      <a:pt x="7" y="378"/>
                    </a:lnTo>
                    <a:lnTo>
                      <a:pt x="4" y="370"/>
                    </a:lnTo>
                    <a:lnTo>
                      <a:pt x="1" y="361"/>
                    </a:lnTo>
                    <a:lnTo>
                      <a:pt x="0" y="351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68"/>
                    </a:lnTo>
                    <a:lnTo>
                      <a:pt x="1" y="61"/>
                    </a:lnTo>
                    <a:lnTo>
                      <a:pt x="6" y="46"/>
                    </a:lnTo>
                    <a:lnTo>
                      <a:pt x="13" y="34"/>
                    </a:lnTo>
                    <a:lnTo>
                      <a:pt x="22" y="23"/>
                    </a:lnTo>
                    <a:lnTo>
                      <a:pt x="33" y="13"/>
                    </a:lnTo>
                    <a:lnTo>
                      <a:pt x="46" y="6"/>
                    </a:lnTo>
                    <a:lnTo>
                      <a:pt x="60" y="3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720" y="0"/>
                    </a:lnTo>
                    <a:lnTo>
                      <a:pt x="720" y="0"/>
                    </a:lnTo>
                    <a:lnTo>
                      <a:pt x="729" y="1"/>
                    </a:lnTo>
                    <a:lnTo>
                      <a:pt x="738" y="4"/>
                    </a:lnTo>
                    <a:lnTo>
                      <a:pt x="746" y="9"/>
                    </a:lnTo>
                    <a:lnTo>
                      <a:pt x="753" y="14"/>
                    </a:lnTo>
                    <a:lnTo>
                      <a:pt x="759" y="22"/>
                    </a:lnTo>
                    <a:lnTo>
                      <a:pt x="764" y="30"/>
                    </a:lnTo>
                    <a:lnTo>
                      <a:pt x="766" y="39"/>
                    </a:lnTo>
                    <a:lnTo>
                      <a:pt x="768" y="48"/>
                    </a:lnTo>
                    <a:lnTo>
                      <a:pt x="768" y="351"/>
                    </a:lnTo>
                    <a:lnTo>
                      <a:pt x="768" y="351"/>
                    </a:lnTo>
                    <a:lnTo>
                      <a:pt x="766" y="361"/>
                    </a:lnTo>
                    <a:lnTo>
                      <a:pt x="764" y="370"/>
                    </a:lnTo>
                    <a:lnTo>
                      <a:pt x="759" y="378"/>
                    </a:lnTo>
                    <a:lnTo>
                      <a:pt x="753" y="384"/>
                    </a:lnTo>
                    <a:lnTo>
                      <a:pt x="746" y="390"/>
                    </a:lnTo>
                    <a:lnTo>
                      <a:pt x="738" y="394"/>
                    </a:lnTo>
                    <a:lnTo>
                      <a:pt x="729" y="398"/>
                    </a:lnTo>
                    <a:lnTo>
                      <a:pt x="720" y="398"/>
                    </a:lnTo>
                    <a:lnTo>
                      <a:pt x="720" y="3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6" name="Freeform 6">
                <a:extLst>
                  <a:ext uri="{FF2B5EF4-FFF2-40B4-BE49-F238E27FC236}">
                    <a16:creationId xmlns:a16="http://schemas.microsoft.com/office/drawing/2014/main" id="{B75C92FB-3CAD-9293-5C2D-F5626E68B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1033" y="2512637"/>
                <a:ext cx="897033" cy="464869"/>
              </a:xfrm>
              <a:custGeom>
                <a:avLst/>
                <a:gdLst>
                  <a:gd name="T0" fmla="*/ 48 w 768"/>
                  <a:gd name="T1" fmla="*/ 0 h 398"/>
                  <a:gd name="T2" fmla="*/ 720 w 768"/>
                  <a:gd name="T3" fmla="*/ 0 h 398"/>
                  <a:gd name="T4" fmla="*/ 720 w 768"/>
                  <a:gd name="T5" fmla="*/ 0 h 398"/>
                  <a:gd name="T6" fmla="*/ 730 w 768"/>
                  <a:gd name="T7" fmla="*/ 1 h 398"/>
                  <a:gd name="T8" fmla="*/ 738 w 768"/>
                  <a:gd name="T9" fmla="*/ 4 h 398"/>
                  <a:gd name="T10" fmla="*/ 747 w 768"/>
                  <a:gd name="T11" fmla="*/ 8 h 398"/>
                  <a:gd name="T12" fmla="*/ 754 w 768"/>
                  <a:gd name="T13" fmla="*/ 14 h 398"/>
                  <a:gd name="T14" fmla="*/ 760 w 768"/>
                  <a:gd name="T15" fmla="*/ 21 h 398"/>
                  <a:gd name="T16" fmla="*/ 764 w 768"/>
                  <a:gd name="T17" fmla="*/ 28 h 398"/>
                  <a:gd name="T18" fmla="*/ 766 w 768"/>
                  <a:gd name="T19" fmla="*/ 37 h 398"/>
                  <a:gd name="T20" fmla="*/ 768 w 768"/>
                  <a:gd name="T21" fmla="*/ 48 h 398"/>
                  <a:gd name="T22" fmla="*/ 768 w 768"/>
                  <a:gd name="T23" fmla="*/ 322 h 398"/>
                  <a:gd name="T24" fmla="*/ 768 w 768"/>
                  <a:gd name="T25" fmla="*/ 322 h 398"/>
                  <a:gd name="T26" fmla="*/ 768 w 768"/>
                  <a:gd name="T27" fmla="*/ 330 h 398"/>
                  <a:gd name="T28" fmla="*/ 766 w 768"/>
                  <a:gd name="T29" fmla="*/ 338 h 398"/>
                  <a:gd name="T30" fmla="*/ 761 w 768"/>
                  <a:gd name="T31" fmla="*/ 352 h 398"/>
                  <a:gd name="T32" fmla="*/ 755 w 768"/>
                  <a:gd name="T33" fmla="*/ 365 h 398"/>
                  <a:gd name="T34" fmla="*/ 746 w 768"/>
                  <a:gd name="T35" fmla="*/ 376 h 398"/>
                  <a:gd name="T36" fmla="*/ 734 w 768"/>
                  <a:gd name="T37" fmla="*/ 385 h 398"/>
                  <a:gd name="T38" fmla="*/ 721 w 768"/>
                  <a:gd name="T39" fmla="*/ 392 h 398"/>
                  <a:gd name="T40" fmla="*/ 707 w 768"/>
                  <a:gd name="T41" fmla="*/ 397 h 398"/>
                  <a:gd name="T42" fmla="*/ 701 w 768"/>
                  <a:gd name="T43" fmla="*/ 397 h 398"/>
                  <a:gd name="T44" fmla="*/ 693 w 768"/>
                  <a:gd name="T45" fmla="*/ 398 h 398"/>
                  <a:gd name="T46" fmla="*/ 48 w 768"/>
                  <a:gd name="T47" fmla="*/ 398 h 398"/>
                  <a:gd name="T48" fmla="*/ 48 w 768"/>
                  <a:gd name="T49" fmla="*/ 398 h 398"/>
                  <a:gd name="T50" fmla="*/ 39 w 768"/>
                  <a:gd name="T51" fmla="*/ 397 h 398"/>
                  <a:gd name="T52" fmla="*/ 29 w 768"/>
                  <a:gd name="T53" fmla="*/ 394 h 398"/>
                  <a:gd name="T54" fmla="*/ 22 w 768"/>
                  <a:gd name="T55" fmla="*/ 389 h 398"/>
                  <a:gd name="T56" fmla="*/ 14 w 768"/>
                  <a:gd name="T57" fmla="*/ 384 h 398"/>
                  <a:gd name="T58" fmla="*/ 9 w 768"/>
                  <a:gd name="T59" fmla="*/ 376 h 398"/>
                  <a:gd name="T60" fmla="*/ 4 w 768"/>
                  <a:gd name="T61" fmla="*/ 369 h 398"/>
                  <a:gd name="T62" fmla="*/ 1 w 768"/>
                  <a:gd name="T63" fmla="*/ 360 h 398"/>
                  <a:gd name="T64" fmla="*/ 0 w 768"/>
                  <a:gd name="T65" fmla="*/ 350 h 398"/>
                  <a:gd name="T66" fmla="*/ 0 w 768"/>
                  <a:gd name="T67" fmla="*/ 48 h 398"/>
                  <a:gd name="T68" fmla="*/ 0 w 768"/>
                  <a:gd name="T69" fmla="*/ 48 h 398"/>
                  <a:gd name="T70" fmla="*/ 1 w 768"/>
                  <a:gd name="T71" fmla="*/ 37 h 398"/>
                  <a:gd name="T72" fmla="*/ 4 w 768"/>
                  <a:gd name="T73" fmla="*/ 28 h 398"/>
                  <a:gd name="T74" fmla="*/ 9 w 768"/>
                  <a:gd name="T75" fmla="*/ 21 h 398"/>
                  <a:gd name="T76" fmla="*/ 14 w 768"/>
                  <a:gd name="T77" fmla="*/ 14 h 398"/>
                  <a:gd name="T78" fmla="*/ 22 w 768"/>
                  <a:gd name="T79" fmla="*/ 8 h 398"/>
                  <a:gd name="T80" fmla="*/ 29 w 768"/>
                  <a:gd name="T81" fmla="*/ 4 h 398"/>
                  <a:gd name="T82" fmla="*/ 39 w 768"/>
                  <a:gd name="T83" fmla="*/ 1 h 398"/>
                  <a:gd name="T84" fmla="*/ 48 w 768"/>
                  <a:gd name="T85" fmla="*/ 0 h 398"/>
                  <a:gd name="T86" fmla="*/ 48 w 768"/>
                  <a:gd name="T87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68" h="398">
                    <a:moveTo>
                      <a:pt x="48" y="0"/>
                    </a:moveTo>
                    <a:lnTo>
                      <a:pt x="720" y="0"/>
                    </a:lnTo>
                    <a:lnTo>
                      <a:pt x="720" y="0"/>
                    </a:lnTo>
                    <a:lnTo>
                      <a:pt x="730" y="1"/>
                    </a:lnTo>
                    <a:lnTo>
                      <a:pt x="738" y="4"/>
                    </a:lnTo>
                    <a:lnTo>
                      <a:pt x="747" y="8"/>
                    </a:lnTo>
                    <a:lnTo>
                      <a:pt x="754" y="14"/>
                    </a:lnTo>
                    <a:lnTo>
                      <a:pt x="760" y="21"/>
                    </a:lnTo>
                    <a:lnTo>
                      <a:pt x="764" y="28"/>
                    </a:lnTo>
                    <a:lnTo>
                      <a:pt x="766" y="37"/>
                    </a:lnTo>
                    <a:lnTo>
                      <a:pt x="768" y="48"/>
                    </a:lnTo>
                    <a:lnTo>
                      <a:pt x="768" y="322"/>
                    </a:lnTo>
                    <a:lnTo>
                      <a:pt x="768" y="322"/>
                    </a:lnTo>
                    <a:lnTo>
                      <a:pt x="768" y="330"/>
                    </a:lnTo>
                    <a:lnTo>
                      <a:pt x="766" y="338"/>
                    </a:lnTo>
                    <a:lnTo>
                      <a:pt x="761" y="352"/>
                    </a:lnTo>
                    <a:lnTo>
                      <a:pt x="755" y="365"/>
                    </a:lnTo>
                    <a:lnTo>
                      <a:pt x="746" y="376"/>
                    </a:lnTo>
                    <a:lnTo>
                      <a:pt x="734" y="385"/>
                    </a:lnTo>
                    <a:lnTo>
                      <a:pt x="721" y="392"/>
                    </a:lnTo>
                    <a:lnTo>
                      <a:pt x="707" y="397"/>
                    </a:lnTo>
                    <a:lnTo>
                      <a:pt x="701" y="397"/>
                    </a:lnTo>
                    <a:lnTo>
                      <a:pt x="693" y="398"/>
                    </a:lnTo>
                    <a:lnTo>
                      <a:pt x="48" y="398"/>
                    </a:lnTo>
                    <a:lnTo>
                      <a:pt x="48" y="398"/>
                    </a:lnTo>
                    <a:lnTo>
                      <a:pt x="39" y="397"/>
                    </a:lnTo>
                    <a:lnTo>
                      <a:pt x="29" y="394"/>
                    </a:lnTo>
                    <a:lnTo>
                      <a:pt x="22" y="389"/>
                    </a:lnTo>
                    <a:lnTo>
                      <a:pt x="14" y="384"/>
                    </a:lnTo>
                    <a:lnTo>
                      <a:pt x="9" y="376"/>
                    </a:lnTo>
                    <a:lnTo>
                      <a:pt x="4" y="369"/>
                    </a:lnTo>
                    <a:lnTo>
                      <a:pt x="1" y="360"/>
                    </a:lnTo>
                    <a:lnTo>
                      <a:pt x="0" y="35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" y="37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14" y="14"/>
                    </a:lnTo>
                    <a:lnTo>
                      <a:pt x="22" y="8"/>
                    </a:lnTo>
                    <a:lnTo>
                      <a:pt x="29" y="4"/>
                    </a:lnTo>
                    <a:lnTo>
                      <a:pt x="39" y="1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7" name="Freeform 7">
                <a:extLst>
                  <a:ext uri="{FF2B5EF4-FFF2-40B4-BE49-F238E27FC236}">
                    <a16:creationId xmlns:a16="http://schemas.microsoft.com/office/drawing/2014/main" id="{C1E4BB02-A809-E93A-BEAE-857A031D5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598" y="1835190"/>
                <a:ext cx="1052379" cy="1053546"/>
              </a:xfrm>
              <a:custGeom>
                <a:avLst/>
                <a:gdLst>
                  <a:gd name="T0" fmla="*/ 839 w 901"/>
                  <a:gd name="T1" fmla="*/ 902 h 902"/>
                  <a:gd name="T2" fmla="*/ 62 w 901"/>
                  <a:gd name="T3" fmla="*/ 902 h 902"/>
                  <a:gd name="T4" fmla="*/ 62 w 901"/>
                  <a:gd name="T5" fmla="*/ 902 h 902"/>
                  <a:gd name="T6" fmla="*/ 49 w 901"/>
                  <a:gd name="T7" fmla="*/ 901 h 902"/>
                  <a:gd name="T8" fmla="*/ 38 w 901"/>
                  <a:gd name="T9" fmla="*/ 897 h 902"/>
                  <a:gd name="T10" fmla="*/ 27 w 901"/>
                  <a:gd name="T11" fmla="*/ 892 h 902"/>
                  <a:gd name="T12" fmla="*/ 18 w 901"/>
                  <a:gd name="T13" fmla="*/ 884 h 902"/>
                  <a:gd name="T14" fmla="*/ 11 w 901"/>
                  <a:gd name="T15" fmla="*/ 875 h 902"/>
                  <a:gd name="T16" fmla="*/ 6 w 901"/>
                  <a:gd name="T17" fmla="*/ 865 h 902"/>
                  <a:gd name="T18" fmla="*/ 2 w 901"/>
                  <a:gd name="T19" fmla="*/ 853 h 902"/>
                  <a:gd name="T20" fmla="*/ 0 w 901"/>
                  <a:gd name="T21" fmla="*/ 840 h 902"/>
                  <a:gd name="T22" fmla="*/ 0 w 901"/>
                  <a:gd name="T23" fmla="*/ 62 h 902"/>
                  <a:gd name="T24" fmla="*/ 0 w 901"/>
                  <a:gd name="T25" fmla="*/ 62 h 902"/>
                  <a:gd name="T26" fmla="*/ 2 w 901"/>
                  <a:gd name="T27" fmla="*/ 50 h 902"/>
                  <a:gd name="T28" fmla="*/ 6 w 901"/>
                  <a:gd name="T29" fmla="*/ 39 h 902"/>
                  <a:gd name="T30" fmla="*/ 11 w 901"/>
                  <a:gd name="T31" fmla="*/ 27 h 902"/>
                  <a:gd name="T32" fmla="*/ 18 w 901"/>
                  <a:gd name="T33" fmla="*/ 18 h 902"/>
                  <a:gd name="T34" fmla="*/ 27 w 901"/>
                  <a:gd name="T35" fmla="*/ 10 h 902"/>
                  <a:gd name="T36" fmla="*/ 38 w 901"/>
                  <a:gd name="T37" fmla="*/ 5 h 902"/>
                  <a:gd name="T38" fmla="*/ 49 w 901"/>
                  <a:gd name="T39" fmla="*/ 1 h 902"/>
                  <a:gd name="T40" fmla="*/ 62 w 901"/>
                  <a:gd name="T41" fmla="*/ 0 h 902"/>
                  <a:gd name="T42" fmla="*/ 839 w 901"/>
                  <a:gd name="T43" fmla="*/ 0 h 902"/>
                  <a:gd name="T44" fmla="*/ 839 w 901"/>
                  <a:gd name="T45" fmla="*/ 0 h 902"/>
                  <a:gd name="T46" fmla="*/ 852 w 901"/>
                  <a:gd name="T47" fmla="*/ 1 h 902"/>
                  <a:gd name="T48" fmla="*/ 864 w 901"/>
                  <a:gd name="T49" fmla="*/ 5 h 902"/>
                  <a:gd name="T50" fmla="*/ 874 w 901"/>
                  <a:gd name="T51" fmla="*/ 10 h 902"/>
                  <a:gd name="T52" fmla="*/ 883 w 901"/>
                  <a:gd name="T53" fmla="*/ 18 h 902"/>
                  <a:gd name="T54" fmla="*/ 891 w 901"/>
                  <a:gd name="T55" fmla="*/ 27 h 902"/>
                  <a:gd name="T56" fmla="*/ 897 w 901"/>
                  <a:gd name="T57" fmla="*/ 39 h 902"/>
                  <a:gd name="T58" fmla="*/ 900 w 901"/>
                  <a:gd name="T59" fmla="*/ 50 h 902"/>
                  <a:gd name="T60" fmla="*/ 901 w 901"/>
                  <a:gd name="T61" fmla="*/ 62 h 902"/>
                  <a:gd name="T62" fmla="*/ 901 w 901"/>
                  <a:gd name="T63" fmla="*/ 840 h 902"/>
                  <a:gd name="T64" fmla="*/ 901 w 901"/>
                  <a:gd name="T65" fmla="*/ 840 h 902"/>
                  <a:gd name="T66" fmla="*/ 900 w 901"/>
                  <a:gd name="T67" fmla="*/ 853 h 902"/>
                  <a:gd name="T68" fmla="*/ 897 w 901"/>
                  <a:gd name="T69" fmla="*/ 865 h 902"/>
                  <a:gd name="T70" fmla="*/ 891 w 901"/>
                  <a:gd name="T71" fmla="*/ 875 h 902"/>
                  <a:gd name="T72" fmla="*/ 883 w 901"/>
                  <a:gd name="T73" fmla="*/ 884 h 902"/>
                  <a:gd name="T74" fmla="*/ 874 w 901"/>
                  <a:gd name="T75" fmla="*/ 892 h 902"/>
                  <a:gd name="T76" fmla="*/ 864 w 901"/>
                  <a:gd name="T77" fmla="*/ 897 h 902"/>
                  <a:gd name="T78" fmla="*/ 852 w 901"/>
                  <a:gd name="T79" fmla="*/ 901 h 902"/>
                  <a:gd name="T80" fmla="*/ 839 w 901"/>
                  <a:gd name="T81" fmla="*/ 902 h 902"/>
                  <a:gd name="T82" fmla="*/ 839 w 901"/>
                  <a:gd name="T83" fmla="*/ 902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1" h="902">
                    <a:moveTo>
                      <a:pt x="839" y="902"/>
                    </a:moveTo>
                    <a:lnTo>
                      <a:pt x="62" y="902"/>
                    </a:lnTo>
                    <a:lnTo>
                      <a:pt x="62" y="902"/>
                    </a:lnTo>
                    <a:lnTo>
                      <a:pt x="49" y="901"/>
                    </a:lnTo>
                    <a:lnTo>
                      <a:pt x="38" y="897"/>
                    </a:lnTo>
                    <a:lnTo>
                      <a:pt x="27" y="892"/>
                    </a:lnTo>
                    <a:lnTo>
                      <a:pt x="18" y="884"/>
                    </a:lnTo>
                    <a:lnTo>
                      <a:pt x="11" y="875"/>
                    </a:lnTo>
                    <a:lnTo>
                      <a:pt x="6" y="865"/>
                    </a:lnTo>
                    <a:lnTo>
                      <a:pt x="2" y="853"/>
                    </a:lnTo>
                    <a:lnTo>
                      <a:pt x="0" y="840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50"/>
                    </a:lnTo>
                    <a:lnTo>
                      <a:pt x="6" y="39"/>
                    </a:lnTo>
                    <a:lnTo>
                      <a:pt x="11" y="27"/>
                    </a:lnTo>
                    <a:lnTo>
                      <a:pt x="18" y="18"/>
                    </a:lnTo>
                    <a:lnTo>
                      <a:pt x="27" y="10"/>
                    </a:lnTo>
                    <a:lnTo>
                      <a:pt x="38" y="5"/>
                    </a:lnTo>
                    <a:lnTo>
                      <a:pt x="49" y="1"/>
                    </a:lnTo>
                    <a:lnTo>
                      <a:pt x="62" y="0"/>
                    </a:lnTo>
                    <a:lnTo>
                      <a:pt x="839" y="0"/>
                    </a:lnTo>
                    <a:lnTo>
                      <a:pt x="839" y="0"/>
                    </a:lnTo>
                    <a:lnTo>
                      <a:pt x="852" y="1"/>
                    </a:lnTo>
                    <a:lnTo>
                      <a:pt x="864" y="5"/>
                    </a:lnTo>
                    <a:lnTo>
                      <a:pt x="874" y="10"/>
                    </a:lnTo>
                    <a:lnTo>
                      <a:pt x="883" y="18"/>
                    </a:lnTo>
                    <a:lnTo>
                      <a:pt x="891" y="27"/>
                    </a:lnTo>
                    <a:lnTo>
                      <a:pt x="897" y="39"/>
                    </a:lnTo>
                    <a:lnTo>
                      <a:pt x="900" y="50"/>
                    </a:lnTo>
                    <a:lnTo>
                      <a:pt x="901" y="62"/>
                    </a:lnTo>
                    <a:lnTo>
                      <a:pt x="901" y="840"/>
                    </a:lnTo>
                    <a:lnTo>
                      <a:pt x="901" y="840"/>
                    </a:lnTo>
                    <a:lnTo>
                      <a:pt x="900" y="853"/>
                    </a:lnTo>
                    <a:lnTo>
                      <a:pt x="897" y="865"/>
                    </a:lnTo>
                    <a:lnTo>
                      <a:pt x="891" y="875"/>
                    </a:lnTo>
                    <a:lnTo>
                      <a:pt x="883" y="884"/>
                    </a:lnTo>
                    <a:lnTo>
                      <a:pt x="874" y="892"/>
                    </a:lnTo>
                    <a:lnTo>
                      <a:pt x="864" y="897"/>
                    </a:lnTo>
                    <a:lnTo>
                      <a:pt x="852" y="901"/>
                    </a:lnTo>
                    <a:lnTo>
                      <a:pt x="839" y="902"/>
                    </a:lnTo>
                    <a:lnTo>
                      <a:pt x="839" y="902"/>
                    </a:ln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48" name="Freeform 8">
                <a:extLst>
                  <a:ext uri="{FF2B5EF4-FFF2-40B4-BE49-F238E27FC236}">
                    <a16:creationId xmlns:a16="http://schemas.microsoft.com/office/drawing/2014/main" id="{64D920C7-631A-3620-C446-E2DCC46DE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5803" y="2350283"/>
                <a:ext cx="119137" cy="969450"/>
              </a:xfrm>
              <a:custGeom>
                <a:avLst/>
                <a:gdLst>
                  <a:gd name="T0" fmla="*/ 62 w 102"/>
                  <a:gd name="T1" fmla="*/ 729 h 830"/>
                  <a:gd name="T2" fmla="*/ 62 w 102"/>
                  <a:gd name="T3" fmla="*/ 0 h 830"/>
                  <a:gd name="T4" fmla="*/ 40 w 102"/>
                  <a:gd name="T5" fmla="*/ 0 h 830"/>
                  <a:gd name="T6" fmla="*/ 40 w 102"/>
                  <a:gd name="T7" fmla="*/ 729 h 830"/>
                  <a:gd name="T8" fmla="*/ 40 w 102"/>
                  <a:gd name="T9" fmla="*/ 729 h 830"/>
                  <a:gd name="T10" fmla="*/ 32 w 102"/>
                  <a:gd name="T11" fmla="*/ 732 h 830"/>
                  <a:gd name="T12" fmla="*/ 24 w 102"/>
                  <a:gd name="T13" fmla="*/ 736 h 830"/>
                  <a:gd name="T14" fmla="*/ 18 w 102"/>
                  <a:gd name="T15" fmla="*/ 741 h 830"/>
                  <a:gd name="T16" fmla="*/ 11 w 102"/>
                  <a:gd name="T17" fmla="*/ 747 h 830"/>
                  <a:gd name="T18" fmla="*/ 6 w 102"/>
                  <a:gd name="T19" fmla="*/ 754 h 830"/>
                  <a:gd name="T20" fmla="*/ 4 w 102"/>
                  <a:gd name="T21" fmla="*/ 761 h 830"/>
                  <a:gd name="T22" fmla="*/ 1 w 102"/>
                  <a:gd name="T23" fmla="*/ 770 h 830"/>
                  <a:gd name="T24" fmla="*/ 0 w 102"/>
                  <a:gd name="T25" fmla="*/ 778 h 830"/>
                  <a:gd name="T26" fmla="*/ 0 w 102"/>
                  <a:gd name="T27" fmla="*/ 778 h 830"/>
                  <a:gd name="T28" fmla="*/ 1 w 102"/>
                  <a:gd name="T29" fmla="*/ 788 h 830"/>
                  <a:gd name="T30" fmla="*/ 4 w 102"/>
                  <a:gd name="T31" fmla="*/ 799 h 830"/>
                  <a:gd name="T32" fmla="*/ 9 w 102"/>
                  <a:gd name="T33" fmla="*/ 807 h 830"/>
                  <a:gd name="T34" fmla="*/ 15 w 102"/>
                  <a:gd name="T35" fmla="*/ 814 h 830"/>
                  <a:gd name="T36" fmla="*/ 23 w 102"/>
                  <a:gd name="T37" fmla="*/ 821 h 830"/>
                  <a:gd name="T38" fmla="*/ 31 w 102"/>
                  <a:gd name="T39" fmla="*/ 826 h 830"/>
                  <a:gd name="T40" fmla="*/ 41 w 102"/>
                  <a:gd name="T41" fmla="*/ 828 h 830"/>
                  <a:gd name="T42" fmla="*/ 51 w 102"/>
                  <a:gd name="T43" fmla="*/ 830 h 830"/>
                  <a:gd name="T44" fmla="*/ 51 w 102"/>
                  <a:gd name="T45" fmla="*/ 830 h 830"/>
                  <a:gd name="T46" fmla="*/ 60 w 102"/>
                  <a:gd name="T47" fmla="*/ 828 h 830"/>
                  <a:gd name="T48" fmla="*/ 71 w 102"/>
                  <a:gd name="T49" fmla="*/ 826 h 830"/>
                  <a:gd name="T50" fmla="*/ 80 w 102"/>
                  <a:gd name="T51" fmla="*/ 821 h 830"/>
                  <a:gd name="T52" fmla="*/ 86 w 102"/>
                  <a:gd name="T53" fmla="*/ 814 h 830"/>
                  <a:gd name="T54" fmla="*/ 93 w 102"/>
                  <a:gd name="T55" fmla="*/ 807 h 830"/>
                  <a:gd name="T56" fmla="*/ 98 w 102"/>
                  <a:gd name="T57" fmla="*/ 799 h 830"/>
                  <a:gd name="T58" fmla="*/ 100 w 102"/>
                  <a:gd name="T59" fmla="*/ 788 h 830"/>
                  <a:gd name="T60" fmla="*/ 102 w 102"/>
                  <a:gd name="T61" fmla="*/ 778 h 830"/>
                  <a:gd name="T62" fmla="*/ 102 w 102"/>
                  <a:gd name="T63" fmla="*/ 778 h 830"/>
                  <a:gd name="T64" fmla="*/ 100 w 102"/>
                  <a:gd name="T65" fmla="*/ 770 h 830"/>
                  <a:gd name="T66" fmla="*/ 99 w 102"/>
                  <a:gd name="T67" fmla="*/ 761 h 830"/>
                  <a:gd name="T68" fmla="*/ 95 w 102"/>
                  <a:gd name="T69" fmla="*/ 754 h 830"/>
                  <a:gd name="T70" fmla="*/ 90 w 102"/>
                  <a:gd name="T71" fmla="*/ 747 h 830"/>
                  <a:gd name="T72" fmla="*/ 85 w 102"/>
                  <a:gd name="T73" fmla="*/ 741 h 830"/>
                  <a:gd name="T74" fmla="*/ 77 w 102"/>
                  <a:gd name="T75" fmla="*/ 736 h 830"/>
                  <a:gd name="T76" fmla="*/ 71 w 102"/>
                  <a:gd name="T77" fmla="*/ 732 h 830"/>
                  <a:gd name="T78" fmla="*/ 62 w 102"/>
                  <a:gd name="T79" fmla="*/ 729 h 830"/>
                  <a:gd name="T80" fmla="*/ 62 w 102"/>
                  <a:gd name="T81" fmla="*/ 72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2" h="830">
                    <a:moveTo>
                      <a:pt x="62" y="729"/>
                    </a:moveTo>
                    <a:lnTo>
                      <a:pt x="62" y="0"/>
                    </a:lnTo>
                    <a:lnTo>
                      <a:pt x="40" y="0"/>
                    </a:lnTo>
                    <a:lnTo>
                      <a:pt x="40" y="729"/>
                    </a:lnTo>
                    <a:lnTo>
                      <a:pt x="40" y="729"/>
                    </a:lnTo>
                    <a:lnTo>
                      <a:pt x="32" y="732"/>
                    </a:lnTo>
                    <a:lnTo>
                      <a:pt x="24" y="736"/>
                    </a:lnTo>
                    <a:lnTo>
                      <a:pt x="18" y="741"/>
                    </a:lnTo>
                    <a:lnTo>
                      <a:pt x="11" y="747"/>
                    </a:lnTo>
                    <a:lnTo>
                      <a:pt x="6" y="754"/>
                    </a:lnTo>
                    <a:lnTo>
                      <a:pt x="4" y="761"/>
                    </a:lnTo>
                    <a:lnTo>
                      <a:pt x="1" y="770"/>
                    </a:lnTo>
                    <a:lnTo>
                      <a:pt x="0" y="778"/>
                    </a:lnTo>
                    <a:lnTo>
                      <a:pt x="0" y="778"/>
                    </a:lnTo>
                    <a:lnTo>
                      <a:pt x="1" y="788"/>
                    </a:lnTo>
                    <a:lnTo>
                      <a:pt x="4" y="799"/>
                    </a:lnTo>
                    <a:lnTo>
                      <a:pt x="9" y="807"/>
                    </a:lnTo>
                    <a:lnTo>
                      <a:pt x="15" y="814"/>
                    </a:lnTo>
                    <a:lnTo>
                      <a:pt x="23" y="821"/>
                    </a:lnTo>
                    <a:lnTo>
                      <a:pt x="31" y="826"/>
                    </a:lnTo>
                    <a:lnTo>
                      <a:pt x="41" y="828"/>
                    </a:lnTo>
                    <a:lnTo>
                      <a:pt x="51" y="830"/>
                    </a:lnTo>
                    <a:lnTo>
                      <a:pt x="51" y="830"/>
                    </a:lnTo>
                    <a:lnTo>
                      <a:pt x="60" y="828"/>
                    </a:lnTo>
                    <a:lnTo>
                      <a:pt x="71" y="826"/>
                    </a:lnTo>
                    <a:lnTo>
                      <a:pt x="80" y="821"/>
                    </a:lnTo>
                    <a:lnTo>
                      <a:pt x="86" y="814"/>
                    </a:lnTo>
                    <a:lnTo>
                      <a:pt x="93" y="807"/>
                    </a:lnTo>
                    <a:lnTo>
                      <a:pt x="98" y="799"/>
                    </a:lnTo>
                    <a:lnTo>
                      <a:pt x="100" y="788"/>
                    </a:lnTo>
                    <a:lnTo>
                      <a:pt x="102" y="778"/>
                    </a:lnTo>
                    <a:lnTo>
                      <a:pt x="102" y="778"/>
                    </a:lnTo>
                    <a:lnTo>
                      <a:pt x="100" y="770"/>
                    </a:lnTo>
                    <a:lnTo>
                      <a:pt x="99" y="761"/>
                    </a:lnTo>
                    <a:lnTo>
                      <a:pt x="95" y="754"/>
                    </a:lnTo>
                    <a:lnTo>
                      <a:pt x="90" y="747"/>
                    </a:lnTo>
                    <a:lnTo>
                      <a:pt x="85" y="741"/>
                    </a:lnTo>
                    <a:lnTo>
                      <a:pt x="77" y="736"/>
                    </a:lnTo>
                    <a:lnTo>
                      <a:pt x="71" y="732"/>
                    </a:lnTo>
                    <a:lnTo>
                      <a:pt x="62" y="729"/>
                    </a:lnTo>
                    <a:lnTo>
                      <a:pt x="62" y="729"/>
                    </a:ln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EA4F4EBE-DBF3-0C9E-AFB9-DFFD60DE1356}"/>
                  </a:ext>
                </a:extLst>
              </p:cNvPr>
              <p:cNvGrpSpPr/>
              <p:nvPr/>
            </p:nvGrpSpPr>
            <p:grpSpPr>
              <a:xfrm>
                <a:off x="1054042" y="2034920"/>
                <a:ext cx="281491" cy="341059"/>
                <a:chOff x="1165226" y="2478088"/>
                <a:chExt cx="382588" cy="463550"/>
              </a:xfrm>
            </p:grpSpPr>
            <p:sp>
              <p:nvSpPr>
                <p:cNvPr id="52" name="Freeform 34">
                  <a:extLst>
                    <a:ext uri="{FF2B5EF4-FFF2-40B4-BE49-F238E27FC236}">
                      <a16:creationId xmlns:a16="http://schemas.microsoft.com/office/drawing/2014/main" id="{FBF5A7A3-21FF-5819-AEBD-33C9E7E83DF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65226" y="2478088"/>
                  <a:ext cx="382588" cy="379413"/>
                </a:xfrm>
                <a:custGeom>
                  <a:avLst/>
                  <a:gdLst>
                    <a:gd name="T0" fmla="*/ 130 w 241"/>
                    <a:gd name="T1" fmla="*/ 128 h 239"/>
                    <a:gd name="T2" fmla="*/ 97 w 241"/>
                    <a:gd name="T3" fmla="*/ 114 h 239"/>
                    <a:gd name="T4" fmla="*/ 76 w 241"/>
                    <a:gd name="T5" fmla="*/ 67 h 239"/>
                    <a:gd name="T6" fmla="*/ 72 w 241"/>
                    <a:gd name="T7" fmla="*/ 31 h 239"/>
                    <a:gd name="T8" fmla="*/ 169 w 241"/>
                    <a:gd name="T9" fmla="*/ 44 h 239"/>
                    <a:gd name="T10" fmla="*/ 161 w 241"/>
                    <a:gd name="T11" fmla="*/ 82 h 239"/>
                    <a:gd name="T12" fmla="*/ 67 w 241"/>
                    <a:gd name="T13" fmla="*/ 218 h 239"/>
                    <a:gd name="T14" fmla="*/ 57 w 241"/>
                    <a:gd name="T15" fmla="*/ 229 h 239"/>
                    <a:gd name="T16" fmla="*/ 67 w 241"/>
                    <a:gd name="T17" fmla="*/ 239 h 239"/>
                    <a:gd name="T18" fmla="*/ 181 w 241"/>
                    <a:gd name="T19" fmla="*/ 235 h 239"/>
                    <a:gd name="T20" fmla="*/ 181 w 241"/>
                    <a:gd name="T21" fmla="*/ 221 h 239"/>
                    <a:gd name="T22" fmla="*/ 166 w 241"/>
                    <a:gd name="T23" fmla="*/ 222 h 239"/>
                    <a:gd name="T24" fmla="*/ 139 w 241"/>
                    <a:gd name="T25" fmla="*/ 208 h 239"/>
                    <a:gd name="T26" fmla="*/ 132 w 241"/>
                    <a:gd name="T27" fmla="*/ 180 h 239"/>
                    <a:gd name="T28" fmla="*/ 145 w 241"/>
                    <a:gd name="T29" fmla="*/ 165 h 239"/>
                    <a:gd name="T30" fmla="*/ 132 w 241"/>
                    <a:gd name="T31" fmla="*/ 153 h 239"/>
                    <a:gd name="T32" fmla="*/ 150 w 241"/>
                    <a:gd name="T33" fmla="*/ 134 h 239"/>
                    <a:gd name="T34" fmla="*/ 205 w 241"/>
                    <a:gd name="T35" fmla="*/ 101 h 239"/>
                    <a:gd name="T36" fmla="*/ 240 w 241"/>
                    <a:gd name="T37" fmla="*/ 37 h 239"/>
                    <a:gd name="T38" fmla="*/ 233 w 241"/>
                    <a:gd name="T39" fmla="*/ 6 h 239"/>
                    <a:gd name="T40" fmla="*/ 210 w 241"/>
                    <a:gd name="T41" fmla="*/ 3 h 239"/>
                    <a:gd name="T42" fmla="*/ 190 w 241"/>
                    <a:gd name="T43" fmla="*/ 29 h 239"/>
                    <a:gd name="T44" fmla="*/ 187 w 241"/>
                    <a:gd name="T45" fmla="*/ 17 h 239"/>
                    <a:gd name="T46" fmla="*/ 185 w 241"/>
                    <a:gd name="T47" fmla="*/ 7 h 239"/>
                    <a:gd name="T48" fmla="*/ 57 w 241"/>
                    <a:gd name="T49" fmla="*/ 7 h 239"/>
                    <a:gd name="T50" fmla="*/ 54 w 241"/>
                    <a:gd name="T51" fmla="*/ 17 h 239"/>
                    <a:gd name="T52" fmla="*/ 52 w 241"/>
                    <a:gd name="T53" fmla="*/ 29 h 239"/>
                    <a:gd name="T54" fmla="*/ 32 w 241"/>
                    <a:gd name="T55" fmla="*/ 3 h 239"/>
                    <a:gd name="T56" fmla="*/ 8 w 241"/>
                    <a:gd name="T57" fmla="*/ 6 h 239"/>
                    <a:gd name="T58" fmla="*/ 2 w 241"/>
                    <a:gd name="T59" fmla="*/ 37 h 239"/>
                    <a:gd name="T60" fmla="*/ 36 w 241"/>
                    <a:gd name="T61" fmla="*/ 101 h 239"/>
                    <a:gd name="T62" fmla="*/ 92 w 241"/>
                    <a:gd name="T63" fmla="*/ 136 h 239"/>
                    <a:gd name="T64" fmla="*/ 111 w 241"/>
                    <a:gd name="T65" fmla="*/ 153 h 239"/>
                    <a:gd name="T66" fmla="*/ 98 w 241"/>
                    <a:gd name="T67" fmla="*/ 165 h 239"/>
                    <a:gd name="T68" fmla="*/ 111 w 241"/>
                    <a:gd name="T69" fmla="*/ 180 h 239"/>
                    <a:gd name="T70" fmla="*/ 102 w 241"/>
                    <a:gd name="T71" fmla="*/ 208 h 239"/>
                    <a:gd name="T72" fmla="*/ 76 w 241"/>
                    <a:gd name="T73" fmla="*/ 222 h 239"/>
                    <a:gd name="T74" fmla="*/ 108 w 241"/>
                    <a:gd name="T75" fmla="*/ 223 h 239"/>
                    <a:gd name="T76" fmla="*/ 121 w 241"/>
                    <a:gd name="T77" fmla="*/ 201 h 239"/>
                    <a:gd name="T78" fmla="*/ 133 w 241"/>
                    <a:gd name="T79" fmla="*/ 223 h 239"/>
                    <a:gd name="T80" fmla="*/ 182 w 241"/>
                    <a:gd name="T81" fmla="*/ 46 h 239"/>
                    <a:gd name="T82" fmla="*/ 175 w 241"/>
                    <a:gd name="T83" fmla="*/ 85 h 239"/>
                    <a:gd name="T84" fmla="*/ 163 w 241"/>
                    <a:gd name="T85" fmla="*/ 115 h 239"/>
                    <a:gd name="T86" fmla="*/ 195 w 241"/>
                    <a:gd name="T87" fmla="*/ 91 h 239"/>
                    <a:gd name="T88" fmla="*/ 227 w 241"/>
                    <a:gd name="T89" fmla="*/ 33 h 239"/>
                    <a:gd name="T90" fmla="*/ 224 w 241"/>
                    <a:gd name="T91" fmla="*/ 16 h 239"/>
                    <a:gd name="T92" fmla="*/ 212 w 241"/>
                    <a:gd name="T93" fmla="*/ 17 h 239"/>
                    <a:gd name="T94" fmla="*/ 203 w 241"/>
                    <a:gd name="T95" fmla="*/ 38 h 239"/>
                    <a:gd name="T96" fmla="*/ 183 w 241"/>
                    <a:gd name="T97" fmla="*/ 42 h 239"/>
                    <a:gd name="T98" fmla="*/ 79 w 241"/>
                    <a:gd name="T99" fmla="*/ 113 h 239"/>
                    <a:gd name="T100" fmla="*/ 61 w 241"/>
                    <a:gd name="T101" fmla="*/ 55 h 239"/>
                    <a:gd name="T102" fmla="*/ 43 w 241"/>
                    <a:gd name="T103" fmla="*/ 40 h 239"/>
                    <a:gd name="T104" fmla="*/ 38 w 241"/>
                    <a:gd name="T105" fmla="*/ 27 h 239"/>
                    <a:gd name="T106" fmla="*/ 23 w 241"/>
                    <a:gd name="T107" fmla="*/ 15 h 239"/>
                    <a:gd name="T108" fmla="*/ 16 w 241"/>
                    <a:gd name="T109" fmla="*/ 18 h 239"/>
                    <a:gd name="T110" fmla="*/ 20 w 241"/>
                    <a:gd name="T111" fmla="*/ 49 h 239"/>
                    <a:gd name="T112" fmla="*/ 54 w 241"/>
                    <a:gd name="T113" fmla="*/ 97 h 239"/>
                    <a:gd name="T114" fmla="*/ 159 w 241"/>
                    <a:gd name="T115" fmla="*/ 43 h 239"/>
                    <a:gd name="T116" fmla="*/ 163 w 241"/>
                    <a:gd name="T117" fmla="*/ 39 h 239"/>
                    <a:gd name="T118" fmla="*/ 83 w 241"/>
                    <a:gd name="T119" fmla="*/ 35 h 239"/>
                    <a:gd name="T120" fmla="*/ 83 w 241"/>
                    <a:gd name="T121" fmla="*/ 43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41" h="239">
                      <a:moveTo>
                        <a:pt x="151" y="106"/>
                      </a:moveTo>
                      <a:lnTo>
                        <a:pt x="151" y="106"/>
                      </a:lnTo>
                      <a:lnTo>
                        <a:pt x="145" y="114"/>
                      </a:lnTo>
                      <a:lnTo>
                        <a:pt x="138" y="122"/>
                      </a:lnTo>
                      <a:lnTo>
                        <a:pt x="130" y="128"/>
                      </a:lnTo>
                      <a:lnTo>
                        <a:pt x="121" y="134"/>
                      </a:lnTo>
                      <a:lnTo>
                        <a:pt x="121" y="134"/>
                      </a:lnTo>
                      <a:lnTo>
                        <a:pt x="111" y="128"/>
                      </a:lnTo>
                      <a:lnTo>
                        <a:pt x="103" y="122"/>
                      </a:lnTo>
                      <a:lnTo>
                        <a:pt x="97" y="114"/>
                      </a:lnTo>
                      <a:lnTo>
                        <a:pt x="90" y="106"/>
                      </a:lnTo>
                      <a:lnTo>
                        <a:pt x="90" y="106"/>
                      </a:lnTo>
                      <a:lnTo>
                        <a:pt x="84" y="95"/>
                      </a:lnTo>
                      <a:lnTo>
                        <a:pt x="80" y="82"/>
                      </a:lnTo>
                      <a:lnTo>
                        <a:pt x="76" y="67"/>
                      </a:lnTo>
                      <a:lnTo>
                        <a:pt x="74" y="53"/>
                      </a:lnTo>
                      <a:lnTo>
                        <a:pt x="74" y="53"/>
                      </a:lnTo>
                      <a:lnTo>
                        <a:pt x="74" y="44"/>
                      </a:lnTo>
                      <a:lnTo>
                        <a:pt x="74" y="44"/>
                      </a:lnTo>
                      <a:lnTo>
                        <a:pt x="72" y="31"/>
                      </a:lnTo>
                      <a:lnTo>
                        <a:pt x="70" y="20"/>
                      </a:lnTo>
                      <a:lnTo>
                        <a:pt x="172" y="20"/>
                      </a:lnTo>
                      <a:lnTo>
                        <a:pt x="172" y="20"/>
                      </a:lnTo>
                      <a:lnTo>
                        <a:pt x="169" y="31"/>
                      </a:lnTo>
                      <a:lnTo>
                        <a:pt x="169" y="44"/>
                      </a:lnTo>
                      <a:lnTo>
                        <a:pt x="169" y="44"/>
                      </a:lnTo>
                      <a:lnTo>
                        <a:pt x="168" y="53"/>
                      </a:lnTo>
                      <a:lnTo>
                        <a:pt x="168" y="53"/>
                      </a:lnTo>
                      <a:lnTo>
                        <a:pt x="165" y="67"/>
                      </a:lnTo>
                      <a:lnTo>
                        <a:pt x="161" y="82"/>
                      </a:lnTo>
                      <a:lnTo>
                        <a:pt x="157" y="95"/>
                      </a:lnTo>
                      <a:lnTo>
                        <a:pt x="151" y="106"/>
                      </a:lnTo>
                      <a:lnTo>
                        <a:pt x="151" y="106"/>
                      </a:lnTo>
                      <a:close/>
                      <a:moveTo>
                        <a:pt x="67" y="218"/>
                      </a:moveTo>
                      <a:lnTo>
                        <a:pt x="67" y="218"/>
                      </a:lnTo>
                      <a:lnTo>
                        <a:pt x="67" y="218"/>
                      </a:lnTo>
                      <a:lnTo>
                        <a:pt x="63" y="220"/>
                      </a:lnTo>
                      <a:lnTo>
                        <a:pt x="61" y="221"/>
                      </a:lnTo>
                      <a:lnTo>
                        <a:pt x="58" y="225"/>
                      </a:lnTo>
                      <a:lnTo>
                        <a:pt x="57" y="229"/>
                      </a:lnTo>
                      <a:lnTo>
                        <a:pt x="57" y="229"/>
                      </a:lnTo>
                      <a:lnTo>
                        <a:pt x="58" y="232"/>
                      </a:lnTo>
                      <a:lnTo>
                        <a:pt x="61" y="235"/>
                      </a:lnTo>
                      <a:lnTo>
                        <a:pt x="63" y="238"/>
                      </a:lnTo>
                      <a:lnTo>
                        <a:pt x="67" y="239"/>
                      </a:lnTo>
                      <a:lnTo>
                        <a:pt x="67" y="239"/>
                      </a:lnTo>
                      <a:lnTo>
                        <a:pt x="174" y="239"/>
                      </a:lnTo>
                      <a:lnTo>
                        <a:pt x="174" y="239"/>
                      </a:lnTo>
                      <a:lnTo>
                        <a:pt x="178" y="238"/>
                      </a:lnTo>
                      <a:lnTo>
                        <a:pt x="181" y="235"/>
                      </a:lnTo>
                      <a:lnTo>
                        <a:pt x="183" y="232"/>
                      </a:lnTo>
                      <a:lnTo>
                        <a:pt x="185" y="229"/>
                      </a:lnTo>
                      <a:lnTo>
                        <a:pt x="185" y="229"/>
                      </a:lnTo>
                      <a:lnTo>
                        <a:pt x="183" y="225"/>
                      </a:lnTo>
                      <a:lnTo>
                        <a:pt x="181" y="221"/>
                      </a:lnTo>
                      <a:lnTo>
                        <a:pt x="178" y="218"/>
                      </a:lnTo>
                      <a:lnTo>
                        <a:pt x="174" y="218"/>
                      </a:lnTo>
                      <a:lnTo>
                        <a:pt x="174" y="218"/>
                      </a:lnTo>
                      <a:lnTo>
                        <a:pt x="169" y="220"/>
                      </a:lnTo>
                      <a:lnTo>
                        <a:pt x="166" y="222"/>
                      </a:lnTo>
                      <a:lnTo>
                        <a:pt x="166" y="222"/>
                      </a:lnTo>
                      <a:lnTo>
                        <a:pt x="157" y="220"/>
                      </a:lnTo>
                      <a:lnTo>
                        <a:pt x="150" y="217"/>
                      </a:lnTo>
                      <a:lnTo>
                        <a:pt x="145" y="213"/>
                      </a:lnTo>
                      <a:lnTo>
                        <a:pt x="139" y="208"/>
                      </a:lnTo>
                      <a:lnTo>
                        <a:pt x="137" y="201"/>
                      </a:lnTo>
                      <a:lnTo>
                        <a:pt x="134" y="195"/>
                      </a:lnTo>
                      <a:lnTo>
                        <a:pt x="132" y="187"/>
                      </a:lnTo>
                      <a:lnTo>
                        <a:pt x="132" y="180"/>
                      </a:lnTo>
                      <a:lnTo>
                        <a:pt x="132" y="180"/>
                      </a:lnTo>
                      <a:lnTo>
                        <a:pt x="137" y="178"/>
                      </a:lnTo>
                      <a:lnTo>
                        <a:pt x="141" y="174"/>
                      </a:lnTo>
                      <a:lnTo>
                        <a:pt x="143" y="171"/>
                      </a:lnTo>
                      <a:lnTo>
                        <a:pt x="145" y="165"/>
                      </a:lnTo>
                      <a:lnTo>
                        <a:pt x="145" y="165"/>
                      </a:lnTo>
                      <a:lnTo>
                        <a:pt x="143" y="162"/>
                      </a:lnTo>
                      <a:lnTo>
                        <a:pt x="141" y="158"/>
                      </a:lnTo>
                      <a:lnTo>
                        <a:pt x="137" y="154"/>
                      </a:lnTo>
                      <a:lnTo>
                        <a:pt x="132" y="153"/>
                      </a:lnTo>
                      <a:lnTo>
                        <a:pt x="132" y="153"/>
                      </a:lnTo>
                      <a:lnTo>
                        <a:pt x="133" y="145"/>
                      </a:lnTo>
                      <a:lnTo>
                        <a:pt x="136" y="141"/>
                      </a:lnTo>
                      <a:lnTo>
                        <a:pt x="142" y="138"/>
                      </a:lnTo>
                      <a:lnTo>
                        <a:pt x="150" y="134"/>
                      </a:lnTo>
                      <a:lnTo>
                        <a:pt x="150" y="134"/>
                      </a:lnTo>
                      <a:lnTo>
                        <a:pt x="165" y="128"/>
                      </a:lnTo>
                      <a:lnTo>
                        <a:pt x="179" y="120"/>
                      </a:lnTo>
                      <a:lnTo>
                        <a:pt x="192" y="111"/>
                      </a:lnTo>
                      <a:lnTo>
                        <a:pt x="205" y="101"/>
                      </a:lnTo>
                      <a:lnTo>
                        <a:pt x="205" y="101"/>
                      </a:lnTo>
                      <a:lnTo>
                        <a:pt x="217" y="87"/>
                      </a:lnTo>
                      <a:lnTo>
                        <a:pt x="227" y="71"/>
                      </a:lnTo>
                      <a:lnTo>
                        <a:pt x="235" y="55"/>
                      </a:lnTo>
                      <a:lnTo>
                        <a:pt x="240" y="37"/>
                      </a:lnTo>
                      <a:lnTo>
                        <a:pt x="240" y="37"/>
                      </a:lnTo>
                      <a:lnTo>
                        <a:pt x="241" y="26"/>
                      </a:lnTo>
                      <a:lnTo>
                        <a:pt x="241" y="17"/>
                      </a:lnTo>
                      <a:lnTo>
                        <a:pt x="239" y="11"/>
                      </a:lnTo>
                      <a:lnTo>
                        <a:pt x="233" y="6"/>
                      </a:lnTo>
                      <a:lnTo>
                        <a:pt x="233" y="6"/>
                      </a:lnTo>
                      <a:lnTo>
                        <a:pt x="228" y="2"/>
                      </a:lnTo>
                      <a:lnTo>
                        <a:pt x="222" y="0"/>
                      </a:lnTo>
                      <a:lnTo>
                        <a:pt x="222" y="0"/>
                      </a:lnTo>
                      <a:lnTo>
                        <a:pt x="215" y="0"/>
                      </a:lnTo>
                      <a:lnTo>
                        <a:pt x="210" y="3"/>
                      </a:lnTo>
                      <a:lnTo>
                        <a:pt x="210" y="3"/>
                      </a:lnTo>
                      <a:lnTo>
                        <a:pt x="204" y="6"/>
                      </a:lnTo>
                      <a:lnTo>
                        <a:pt x="197" y="12"/>
                      </a:lnTo>
                      <a:lnTo>
                        <a:pt x="194" y="18"/>
                      </a:lnTo>
                      <a:lnTo>
                        <a:pt x="190" y="29"/>
                      </a:lnTo>
                      <a:lnTo>
                        <a:pt x="185" y="29"/>
                      </a:lnTo>
                      <a:lnTo>
                        <a:pt x="185" y="29"/>
                      </a:lnTo>
                      <a:lnTo>
                        <a:pt x="186" y="22"/>
                      </a:lnTo>
                      <a:lnTo>
                        <a:pt x="187" y="17"/>
                      </a:lnTo>
                      <a:lnTo>
                        <a:pt x="187" y="17"/>
                      </a:lnTo>
                      <a:lnTo>
                        <a:pt x="188" y="13"/>
                      </a:lnTo>
                      <a:lnTo>
                        <a:pt x="188" y="11"/>
                      </a:lnTo>
                      <a:lnTo>
                        <a:pt x="187" y="8"/>
                      </a:lnTo>
                      <a:lnTo>
                        <a:pt x="185" y="7"/>
                      </a:lnTo>
                      <a:lnTo>
                        <a:pt x="185" y="7"/>
                      </a:lnTo>
                      <a:lnTo>
                        <a:pt x="182" y="6"/>
                      </a:lnTo>
                      <a:lnTo>
                        <a:pt x="182" y="6"/>
                      </a:lnTo>
                      <a:lnTo>
                        <a:pt x="60" y="6"/>
                      </a:lnTo>
                      <a:lnTo>
                        <a:pt x="60" y="6"/>
                      </a:lnTo>
                      <a:lnTo>
                        <a:pt x="57" y="7"/>
                      </a:lnTo>
                      <a:lnTo>
                        <a:pt x="56" y="8"/>
                      </a:lnTo>
                      <a:lnTo>
                        <a:pt x="53" y="11"/>
                      </a:lnTo>
                      <a:lnTo>
                        <a:pt x="53" y="13"/>
                      </a:lnTo>
                      <a:lnTo>
                        <a:pt x="53" y="13"/>
                      </a:lnTo>
                      <a:lnTo>
                        <a:pt x="54" y="17"/>
                      </a:lnTo>
                      <a:lnTo>
                        <a:pt x="54" y="17"/>
                      </a:lnTo>
                      <a:lnTo>
                        <a:pt x="56" y="22"/>
                      </a:lnTo>
                      <a:lnTo>
                        <a:pt x="57" y="29"/>
                      </a:lnTo>
                      <a:lnTo>
                        <a:pt x="52" y="29"/>
                      </a:lnTo>
                      <a:lnTo>
                        <a:pt x="52" y="29"/>
                      </a:lnTo>
                      <a:lnTo>
                        <a:pt x="48" y="18"/>
                      </a:lnTo>
                      <a:lnTo>
                        <a:pt x="44" y="12"/>
                      </a:lnTo>
                      <a:lnTo>
                        <a:pt x="38" y="6"/>
                      </a:lnTo>
                      <a:lnTo>
                        <a:pt x="32" y="3"/>
                      </a:lnTo>
                      <a:lnTo>
                        <a:pt x="32" y="3"/>
                      </a:lnTo>
                      <a:lnTo>
                        <a:pt x="26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3" y="2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11"/>
                      </a:lnTo>
                      <a:lnTo>
                        <a:pt x="0" y="17"/>
                      </a:lnTo>
                      <a:lnTo>
                        <a:pt x="0" y="26"/>
                      </a:lnTo>
                      <a:lnTo>
                        <a:pt x="2" y="37"/>
                      </a:lnTo>
                      <a:lnTo>
                        <a:pt x="2" y="37"/>
                      </a:lnTo>
                      <a:lnTo>
                        <a:pt x="7" y="55"/>
                      </a:lnTo>
                      <a:lnTo>
                        <a:pt x="14" y="71"/>
                      </a:lnTo>
                      <a:lnTo>
                        <a:pt x="25" y="87"/>
                      </a:lnTo>
                      <a:lnTo>
                        <a:pt x="36" y="101"/>
                      </a:lnTo>
                      <a:lnTo>
                        <a:pt x="36" y="101"/>
                      </a:lnTo>
                      <a:lnTo>
                        <a:pt x="49" y="111"/>
                      </a:lnTo>
                      <a:lnTo>
                        <a:pt x="62" y="120"/>
                      </a:lnTo>
                      <a:lnTo>
                        <a:pt x="76" y="129"/>
                      </a:lnTo>
                      <a:lnTo>
                        <a:pt x="92" y="136"/>
                      </a:lnTo>
                      <a:lnTo>
                        <a:pt x="92" y="136"/>
                      </a:lnTo>
                      <a:lnTo>
                        <a:pt x="99" y="138"/>
                      </a:lnTo>
                      <a:lnTo>
                        <a:pt x="106" y="141"/>
                      </a:lnTo>
                      <a:lnTo>
                        <a:pt x="108" y="145"/>
                      </a:lnTo>
                      <a:lnTo>
                        <a:pt x="111" y="153"/>
                      </a:lnTo>
                      <a:lnTo>
                        <a:pt x="111" y="153"/>
                      </a:lnTo>
                      <a:lnTo>
                        <a:pt x="106" y="154"/>
                      </a:lnTo>
                      <a:lnTo>
                        <a:pt x="101" y="158"/>
                      </a:lnTo>
                      <a:lnTo>
                        <a:pt x="98" y="162"/>
                      </a:lnTo>
                      <a:lnTo>
                        <a:pt x="98" y="165"/>
                      </a:lnTo>
                      <a:lnTo>
                        <a:pt x="98" y="165"/>
                      </a:lnTo>
                      <a:lnTo>
                        <a:pt x="98" y="171"/>
                      </a:lnTo>
                      <a:lnTo>
                        <a:pt x="101" y="174"/>
                      </a:lnTo>
                      <a:lnTo>
                        <a:pt x="106" y="178"/>
                      </a:lnTo>
                      <a:lnTo>
                        <a:pt x="111" y="180"/>
                      </a:lnTo>
                      <a:lnTo>
                        <a:pt x="111" y="180"/>
                      </a:lnTo>
                      <a:lnTo>
                        <a:pt x="110" y="187"/>
                      </a:lnTo>
                      <a:lnTo>
                        <a:pt x="108" y="195"/>
                      </a:lnTo>
                      <a:lnTo>
                        <a:pt x="106" y="201"/>
                      </a:lnTo>
                      <a:lnTo>
                        <a:pt x="102" y="208"/>
                      </a:lnTo>
                      <a:lnTo>
                        <a:pt x="97" y="213"/>
                      </a:lnTo>
                      <a:lnTo>
                        <a:pt x="92" y="217"/>
                      </a:lnTo>
                      <a:lnTo>
                        <a:pt x="84" y="220"/>
                      </a:lnTo>
                      <a:lnTo>
                        <a:pt x="76" y="222"/>
                      </a:lnTo>
                      <a:lnTo>
                        <a:pt x="76" y="222"/>
                      </a:lnTo>
                      <a:lnTo>
                        <a:pt x="72" y="220"/>
                      </a:lnTo>
                      <a:lnTo>
                        <a:pt x="67" y="218"/>
                      </a:lnTo>
                      <a:lnTo>
                        <a:pt x="67" y="218"/>
                      </a:lnTo>
                      <a:close/>
                      <a:moveTo>
                        <a:pt x="108" y="223"/>
                      </a:moveTo>
                      <a:lnTo>
                        <a:pt x="108" y="223"/>
                      </a:lnTo>
                      <a:lnTo>
                        <a:pt x="108" y="223"/>
                      </a:lnTo>
                      <a:lnTo>
                        <a:pt x="111" y="222"/>
                      </a:lnTo>
                      <a:lnTo>
                        <a:pt x="112" y="221"/>
                      </a:lnTo>
                      <a:lnTo>
                        <a:pt x="116" y="216"/>
                      </a:lnTo>
                      <a:lnTo>
                        <a:pt x="121" y="201"/>
                      </a:lnTo>
                      <a:lnTo>
                        <a:pt x="121" y="201"/>
                      </a:lnTo>
                      <a:lnTo>
                        <a:pt x="125" y="213"/>
                      </a:lnTo>
                      <a:lnTo>
                        <a:pt x="129" y="218"/>
                      </a:lnTo>
                      <a:lnTo>
                        <a:pt x="133" y="223"/>
                      </a:lnTo>
                      <a:lnTo>
                        <a:pt x="133" y="223"/>
                      </a:lnTo>
                      <a:lnTo>
                        <a:pt x="108" y="223"/>
                      </a:lnTo>
                      <a:lnTo>
                        <a:pt x="108" y="223"/>
                      </a:lnTo>
                      <a:close/>
                      <a:moveTo>
                        <a:pt x="183" y="42"/>
                      </a:moveTo>
                      <a:lnTo>
                        <a:pt x="183" y="42"/>
                      </a:lnTo>
                      <a:lnTo>
                        <a:pt x="182" y="46"/>
                      </a:lnTo>
                      <a:lnTo>
                        <a:pt x="182" y="46"/>
                      </a:lnTo>
                      <a:lnTo>
                        <a:pt x="182" y="55"/>
                      </a:lnTo>
                      <a:lnTo>
                        <a:pt x="182" y="55"/>
                      </a:lnTo>
                      <a:lnTo>
                        <a:pt x="179" y="70"/>
                      </a:lnTo>
                      <a:lnTo>
                        <a:pt x="175" y="85"/>
                      </a:lnTo>
                      <a:lnTo>
                        <a:pt x="170" y="100"/>
                      </a:lnTo>
                      <a:lnTo>
                        <a:pt x="163" y="113"/>
                      </a:lnTo>
                      <a:lnTo>
                        <a:pt x="163" y="113"/>
                      </a:lnTo>
                      <a:lnTo>
                        <a:pt x="163" y="115"/>
                      </a:lnTo>
                      <a:lnTo>
                        <a:pt x="163" y="115"/>
                      </a:lnTo>
                      <a:lnTo>
                        <a:pt x="172" y="110"/>
                      </a:lnTo>
                      <a:lnTo>
                        <a:pt x="179" y="104"/>
                      </a:lnTo>
                      <a:lnTo>
                        <a:pt x="187" y="97"/>
                      </a:lnTo>
                      <a:lnTo>
                        <a:pt x="195" y="91"/>
                      </a:lnTo>
                      <a:lnTo>
                        <a:pt x="195" y="91"/>
                      </a:lnTo>
                      <a:lnTo>
                        <a:pt x="206" y="78"/>
                      </a:lnTo>
                      <a:lnTo>
                        <a:pt x="215" y="64"/>
                      </a:lnTo>
                      <a:lnTo>
                        <a:pt x="222" y="49"/>
                      </a:lnTo>
                      <a:lnTo>
                        <a:pt x="227" y="33"/>
                      </a:lnTo>
                      <a:lnTo>
                        <a:pt x="227" y="33"/>
                      </a:lnTo>
                      <a:lnTo>
                        <a:pt x="228" y="27"/>
                      </a:lnTo>
                      <a:lnTo>
                        <a:pt x="227" y="22"/>
                      </a:lnTo>
                      <a:lnTo>
                        <a:pt x="227" y="18"/>
                      </a:lnTo>
                      <a:lnTo>
                        <a:pt x="224" y="16"/>
                      </a:lnTo>
                      <a:lnTo>
                        <a:pt x="224" y="16"/>
                      </a:lnTo>
                      <a:lnTo>
                        <a:pt x="221" y="15"/>
                      </a:lnTo>
                      <a:lnTo>
                        <a:pt x="221" y="15"/>
                      </a:lnTo>
                      <a:lnTo>
                        <a:pt x="215" y="15"/>
                      </a:lnTo>
                      <a:lnTo>
                        <a:pt x="215" y="15"/>
                      </a:lnTo>
                      <a:lnTo>
                        <a:pt x="212" y="17"/>
                      </a:lnTo>
                      <a:lnTo>
                        <a:pt x="208" y="22"/>
                      </a:lnTo>
                      <a:lnTo>
                        <a:pt x="205" y="27"/>
                      </a:lnTo>
                      <a:lnTo>
                        <a:pt x="203" y="35"/>
                      </a:lnTo>
                      <a:lnTo>
                        <a:pt x="203" y="35"/>
                      </a:lnTo>
                      <a:lnTo>
                        <a:pt x="203" y="38"/>
                      </a:lnTo>
                      <a:lnTo>
                        <a:pt x="200" y="40"/>
                      </a:lnTo>
                      <a:lnTo>
                        <a:pt x="199" y="40"/>
                      </a:lnTo>
                      <a:lnTo>
                        <a:pt x="196" y="42"/>
                      </a:lnTo>
                      <a:lnTo>
                        <a:pt x="183" y="42"/>
                      </a:lnTo>
                      <a:lnTo>
                        <a:pt x="183" y="42"/>
                      </a:lnTo>
                      <a:close/>
                      <a:moveTo>
                        <a:pt x="80" y="115"/>
                      </a:moveTo>
                      <a:lnTo>
                        <a:pt x="80" y="115"/>
                      </a:lnTo>
                      <a:lnTo>
                        <a:pt x="80" y="115"/>
                      </a:lnTo>
                      <a:lnTo>
                        <a:pt x="79" y="113"/>
                      </a:lnTo>
                      <a:lnTo>
                        <a:pt x="79" y="113"/>
                      </a:lnTo>
                      <a:lnTo>
                        <a:pt x="72" y="100"/>
                      </a:lnTo>
                      <a:lnTo>
                        <a:pt x="66" y="85"/>
                      </a:lnTo>
                      <a:lnTo>
                        <a:pt x="62" y="71"/>
                      </a:lnTo>
                      <a:lnTo>
                        <a:pt x="61" y="55"/>
                      </a:lnTo>
                      <a:lnTo>
                        <a:pt x="61" y="55"/>
                      </a:lnTo>
                      <a:lnTo>
                        <a:pt x="60" y="46"/>
                      </a:lnTo>
                      <a:lnTo>
                        <a:pt x="60" y="42"/>
                      </a:lnTo>
                      <a:lnTo>
                        <a:pt x="45" y="42"/>
                      </a:lnTo>
                      <a:lnTo>
                        <a:pt x="45" y="42"/>
                      </a:lnTo>
                      <a:lnTo>
                        <a:pt x="43" y="40"/>
                      </a:lnTo>
                      <a:lnTo>
                        <a:pt x="41" y="40"/>
                      </a:lnTo>
                      <a:lnTo>
                        <a:pt x="40" y="38"/>
                      </a:lnTo>
                      <a:lnTo>
                        <a:pt x="39" y="35"/>
                      </a:lnTo>
                      <a:lnTo>
                        <a:pt x="39" y="35"/>
                      </a:lnTo>
                      <a:lnTo>
                        <a:pt x="38" y="27"/>
                      </a:lnTo>
                      <a:lnTo>
                        <a:pt x="34" y="22"/>
                      </a:lnTo>
                      <a:lnTo>
                        <a:pt x="31" y="17"/>
                      </a:lnTo>
                      <a:lnTo>
                        <a:pt x="26" y="15"/>
                      </a:lnTo>
                      <a:lnTo>
                        <a:pt x="26" y="15"/>
                      </a:lnTo>
                      <a:lnTo>
                        <a:pt x="23" y="15"/>
                      </a:lnTo>
                      <a:lnTo>
                        <a:pt x="21" y="15"/>
                      </a:lnTo>
                      <a:lnTo>
                        <a:pt x="21" y="15"/>
                      </a:lnTo>
                      <a:lnTo>
                        <a:pt x="17" y="16"/>
                      </a:lnTo>
                      <a:lnTo>
                        <a:pt x="17" y="16"/>
                      </a:lnTo>
                      <a:lnTo>
                        <a:pt x="16" y="18"/>
                      </a:lnTo>
                      <a:lnTo>
                        <a:pt x="14" y="22"/>
                      </a:lnTo>
                      <a:lnTo>
                        <a:pt x="14" y="27"/>
                      </a:lnTo>
                      <a:lnTo>
                        <a:pt x="14" y="33"/>
                      </a:lnTo>
                      <a:lnTo>
                        <a:pt x="14" y="33"/>
                      </a:lnTo>
                      <a:lnTo>
                        <a:pt x="20" y="49"/>
                      </a:lnTo>
                      <a:lnTo>
                        <a:pt x="26" y="64"/>
                      </a:lnTo>
                      <a:lnTo>
                        <a:pt x="36" y="78"/>
                      </a:lnTo>
                      <a:lnTo>
                        <a:pt x="47" y="91"/>
                      </a:lnTo>
                      <a:lnTo>
                        <a:pt x="47" y="91"/>
                      </a:lnTo>
                      <a:lnTo>
                        <a:pt x="54" y="97"/>
                      </a:lnTo>
                      <a:lnTo>
                        <a:pt x="62" y="104"/>
                      </a:lnTo>
                      <a:lnTo>
                        <a:pt x="71" y="110"/>
                      </a:lnTo>
                      <a:lnTo>
                        <a:pt x="80" y="115"/>
                      </a:lnTo>
                      <a:lnTo>
                        <a:pt x="80" y="115"/>
                      </a:lnTo>
                      <a:close/>
                      <a:moveTo>
                        <a:pt x="159" y="43"/>
                      </a:moveTo>
                      <a:lnTo>
                        <a:pt x="159" y="43"/>
                      </a:lnTo>
                      <a:lnTo>
                        <a:pt x="159" y="43"/>
                      </a:lnTo>
                      <a:lnTo>
                        <a:pt x="161" y="42"/>
                      </a:lnTo>
                      <a:lnTo>
                        <a:pt x="163" y="39"/>
                      </a:lnTo>
                      <a:lnTo>
                        <a:pt x="163" y="39"/>
                      </a:lnTo>
                      <a:lnTo>
                        <a:pt x="161" y="37"/>
                      </a:lnTo>
                      <a:lnTo>
                        <a:pt x="159" y="35"/>
                      </a:lnTo>
                      <a:lnTo>
                        <a:pt x="159" y="35"/>
                      </a:lnTo>
                      <a:lnTo>
                        <a:pt x="83" y="35"/>
                      </a:lnTo>
                      <a:lnTo>
                        <a:pt x="83" y="35"/>
                      </a:lnTo>
                      <a:lnTo>
                        <a:pt x="80" y="37"/>
                      </a:lnTo>
                      <a:lnTo>
                        <a:pt x="79" y="39"/>
                      </a:lnTo>
                      <a:lnTo>
                        <a:pt x="79" y="39"/>
                      </a:lnTo>
                      <a:lnTo>
                        <a:pt x="80" y="42"/>
                      </a:lnTo>
                      <a:lnTo>
                        <a:pt x="83" y="43"/>
                      </a:lnTo>
                      <a:lnTo>
                        <a:pt x="83" y="43"/>
                      </a:lnTo>
                      <a:lnTo>
                        <a:pt x="159" y="43"/>
                      </a:lnTo>
                      <a:lnTo>
                        <a:pt x="159" y="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53" name="Freeform 35">
                  <a:extLst>
                    <a:ext uri="{FF2B5EF4-FFF2-40B4-BE49-F238E27FC236}">
                      <a16:creationId xmlns:a16="http://schemas.microsoft.com/office/drawing/2014/main" id="{6514A255-03AA-E959-C47E-C2A9092193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16026" y="2863850"/>
                  <a:ext cx="280988" cy="77788"/>
                </a:xfrm>
                <a:custGeom>
                  <a:avLst/>
                  <a:gdLst>
                    <a:gd name="T0" fmla="*/ 9 w 177"/>
                    <a:gd name="T1" fmla="*/ 0 h 49"/>
                    <a:gd name="T2" fmla="*/ 168 w 177"/>
                    <a:gd name="T3" fmla="*/ 0 h 49"/>
                    <a:gd name="T4" fmla="*/ 177 w 177"/>
                    <a:gd name="T5" fmla="*/ 49 h 49"/>
                    <a:gd name="T6" fmla="*/ 0 w 177"/>
                    <a:gd name="T7" fmla="*/ 49 h 49"/>
                    <a:gd name="T8" fmla="*/ 9 w 177"/>
                    <a:gd name="T9" fmla="*/ 0 h 49"/>
                    <a:gd name="T10" fmla="*/ 9 w 177"/>
                    <a:gd name="T1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7" h="49">
                      <a:moveTo>
                        <a:pt x="9" y="0"/>
                      </a:moveTo>
                      <a:lnTo>
                        <a:pt x="168" y="0"/>
                      </a:lnTo>
                      <a:lnTo>
                        <a:pt x="177" y="49"/>
                      </a:lnTo>
                      <a:lnTo>
                        <a:pt x="0" y="49"/>
                      </a:lnTo>
                      <a:lnTo>
                        <a:pt x="9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54" name="Freeform 36">
                  <a:extLst>
                    <a:ext uri="{FF2B5EF4-FFF2-40B4-BE49-F238E27FC236}">
                      <a16:creationId xmlns:a16="http://schemas.microsoft.com/office/drawing/2014/main" id="{E6FD7C89-3DA9-B765-B04B-47E5829C7B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27151" y="2559050"/>
                  <a:ext cx="44450" cy="85725"/>
                </a:xfrm>
                <a:custGeom>
                  <a:avLst/>
                  <a:gdLst>
                    <a:gd name="T0" fmla="*/ 13 w 28"/>
                    <a:gd name="T1" fmla="*/ 46 h 54"/>
                    <a:gd name="T2" fmla="*/ 13 w 28"/>
                    <a:gd name="T3" fmla="*/ 46 h 54"/>
                    <a:gd name="T4" fmla="*/ 14 w 28"/>
                    <a:gd name="T5" fmla="*/ 50 h 54"/>
                    <a:gd name="T6" fmla="*/ 16 w 28"/>
                    <a:gd name="T7" fmla="*/ 53 h 54"/>
                    <a:gd name="T8" fmla="*/ 18 w 28"/>
                    <a:gd name="T9" fmla="*/ 54 h 54"/>
                    <a:gd name="T10" fmla="*/ 21 w 28"/>
                    <a:gd name="T11" fmla="*/ 54 h 54"/>
                    <a:gd name="T12" fmla="*/ 25 w 28"/>
                    <a:gd name="T13" fmla="*/ 54 h 54"/>
                    <a:gd name="T14" fmla="*/ 26 w 28"/>
                    <a:gd name="T15" fmla="*/ 53 h 54"/>
                    <a:gd name="T16" fmla="*/ 28 w 28"/>
                    <a:gd name="T17" fmla="*/ 50 h 54"/>
                    <a:gd name="T18" fmla="*/ 28 w 28"/>
                    <a:gd name="T19" fmla="*/ 46 h 54"/>
                    <a:gd name="T20" fmla="*/ 28 w 28"/>
                    <a:gd name="T21" fmla="*/ 6 h 54"/>
                    <a:gd name="T22" fmla="*/ 28 w 28"/>
                    <a:gd name="T23" fmla="*/ 6 h 54"/>
                    <a:gd name="T24" fmla="*/ 28 w 28"/>
                    <a:gd name="T25" fmla="*/ 2 h 54"/>
                    <a:gd name="T26" fmla="*/ 25 w 28"/>
                    <a:gd name="T27" fmla="*/ 1 h 54"/>
                    <a:gd name="T28" fmla="*/ 23 w 28"/>
                    <a:gd name="T29" fmla="*/ 0 h 54"/>
                    <a:gd name="T30" fmla="*/ 21 w 28"/>
                    <a:gd name="T31" fmla="*/ 1 h 54"/>
                    <a:gd name="T32" fmla="*/ 18 w 28"/>
                    <a:gd name="T33" fmla="*/ 2 h 54"/>
                    <a:gd name="T34" fmla="*/ 16 w 28"/>
                    <a:gd name="T35" fmla="*/ 5 h 54"/>
                    <a:gd name="T36" fmla="*/ 16 w 28"/>
                    <a:gd name="T37" fmla="*/ 5 h 54"/>
                    <a:gd name="T38" fmla="*/ 13 w 28"/>
                    <a:gd name="T39" fmla="*/ 9 h 54"/>
                    <a:gd name="T40" fmla="*/ 10 w 28"/>
                    <a:gd name="T41" fmla="*/ 10 h 54"/>
                    <a:gd name="T42" fmla="*/ 5 w 28"/>
                    <a:gd name="T43" fmla="*/ 11 h 54"/>
                    <a:gd name="T44" fmla="*/ 1 w 28"/>
                    <a:gd name="T45" fmla="*/ 13 h 54"/>
                    <a:gd name="T46" fmla="*/ 0 w 28"/>
                    <a:gd name="T47" fmla="*/ 14 h 54"/>
                    <a:gd name="T48" fmla="*/ 0 w 28"/>
                    <a:gd name="T49" fmla="*/ 16 h 54"/>
                    <a:gd name="T50" fmla="*/ 0 w 28"/>
                    <a:gd name="T51" fmla="*/ 16 h 54"/>
                    <a:gd name="T52" fmla="*/ 1 w 28"/>
                    <a:gd name="T53" fmla="*/ 20 h 54"/>
                    <a:gd name="T54" fmla="*/ 4 w 28"/>
                    <a:gd name="T55" fmla="*/ 22 h 54"/>
                    <a:gd name="T56" fmla="*/ 13 w 28"/>
                    <a:gd name="T57" fmla="*/ 22 h 54"/>
                    <a:gd name="T58" fmla="*/ 13 w 28"/>
                    <a:gd name="T59" fmla="*/ 46 h 54"/>
                    <a:gd name="T60" fmla="*/ 13 w 28"/>
                    <a:gd name="T61" fmla="*/ 46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8" h="54">
                      <a:moveTo>
                        <a:pt x="13" y="46"/>
                      </a:moveTo>
                      <a:lnTo>
                        <a:pt x="13" y="46"/>
                      </a:lnTo>
                      <a:lnTo>
                        <a:pt x="14" y="50"/>
                      </a:lnTo>
                      <a:lnTo>
                        <a:pt x="16" y="53"/>
                      </a:lnTo>
                      <a:lnTo>
                        <a:pt x="18" y="54"/>
                      </a:lnTo>
                      <a:lnTo>
                        <a:pt x="21" y="54"/>
                      </a:lnTo>
                      <a:lnTo>
                        <a:pt x="25" y="54"/>
                      </a:lnTo>
                      <a:lnTo>
                        <a:pt x="26" y="53"/>
                      </a:lnTo>
                      <a:lnTo>
                        <a:pt x="28" y="50"/>
                      </a:lnTo>
                      <a:lnTo>
                        <a:pt x="28" y="46"/>
                      </a:lnTo>
                      <a:lnTo>
                        <a:pt x="28" y="6"/>
                      </a:lnTo>
                      <a:lnTo>
                        <a:pt x="28" y="6"/>
                      </a:lnTo>
                      <a:lnTo>
                        <a:pt x="28" y="2"/>
                      </a:lnTo>
                      <a:lnTo>
                        <a:pt x="25" y="1"/>
                      </a:lnTo>
                      <a:lnTo>
                        <a:pt x="23" y="0"/>
                      </a:lnTo>
                      <a:lnTo>
                        <a:pt x="21" y="1"/>
                      </a:lnTo>
                      <a:lnTo>
                        <a:pt x="18" y="2"/>
                      </a:lnTo>
                      <a:lnTo>
                        <a:pt x="16" y="5"/>
                      </a:lnTo>
                      <a:lnTo>
                        <a:pt x="16" y="5"/>
                      </a:lnTo>
                      <a:lnTo>
                        <a:pt x="13" y="9"/>
                      </a:lnTo>
                      <a:lnTo>
                        <a:pt x="10" y="10"/>
                      </a:lnTo>
                      <a:lnTo>
                        <a:pt x="5" y="11"/>
                      </a:lnTo>
                      <a:lnTo>
                        <a:pt x="1" y="13"/>
                      </a:lnTo>
                      <a:lnTo>
                        <a:pt x="0" y="14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1" y="20"/>
                      </a:lnTo>
                      <a:lnTo>
                        <a:pt x="4" y="22"/>
                      </a:lnTo>
                      <a:lnTo>
                        <a:pt x="13" y="22"/>
                      </a:lnTo>
                      <a:lnTo>
                        <a:pt x="13" y="46"/>
                      </a:lnTo>
                      <a:lnTo>
                        <a:pt x="13" y="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</p:grpSp>
          <p:sp>
            <p:nvSpPr>
              <p:cNvPr id="50" name="Rectangle 37">
                <a:extLst>
                  <a:ext uri="{FF2B5EF4-FFF2-40B4-BE49-F238E27FC236}">
                    <a16:creationId xmlns:a16="http://schemas.microsoft.com/office/drawing/2014/main" id="{757A9252-1DE4-2067-8906-6048BE083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3892" y="2455404"/>
                <a:ext cx="58990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fa-IR" altLang="en-US" sz="2000" b="1" dirty="0">
                    <a:solidFill>
                      <a:srgbClr val="FFFFFF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1394</a:t>
                </a:r>
                <a:endParaRPr lang="en-US" altLang="en-US" sz="2000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93B070B0-461E-AD1F-E91A-D2373BF48AD3}"/>
              </a:ext>
            </a:extLst>
          </p:cNvPr>
          <p:cNvSpPr txBox="1"/>
          <p:nvPr/>
        </p:nvSpPr>
        <p:spPr>
          <a:xfrm>
            <a:off x="821408" y="3368322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908BFC5-752F-1529-E3BA-AAF2840569E6}"/>
              </a:ext>
            </a:extLst>
          </p:cNvPr>
          <p:cNvSpPr txBox="1"/>
          <p:nvPr/>
        </p:nvSpPr>
        <p:spPr>
          <a:xfrm>
            <a:off x="2917143" y="3368322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365240-F986-09F9-C2AD-FBCE1AD6F06F}"/>
              </a:ext>
            </a:extLst>
          </p:cNvPr>
          <p:cNvSpPr txBox="1"/>
          <p:nvPr/>
        </p:nvSpPr>
        <p:spPr>
          <a:xfrm>
            <a:off x="5012877" y="3368322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E19D596-981F-4951-DE85-FFDE39B09229}"/>
              </a:ext>
            </a:extLst>
          </p:cNvPr>
          <p:cNvSpPr txBox="1"/>
          <p:nvPr/>
        </p:nvSpPr>
        <p:spPr>
          <a:xfrm>
            <a:off x="7108611" y="3368322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0E8BBB8-C4A0-CFC1-B151-284A6B0CD2B5}"/>
              </a:ext>
            </a:extLst>
          </p:cNvPr>
          <p:cNvSpPr txBox="1"/>
          <p:nvPr/>
        </p:nvSpPr>
        <p:spPr>
          <a:xfrm>
            <a:off x="9204346" y="3368322"/>
            <a:ext cx="215857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07AF132-59B8-CD0A-57CC-AC8210F44B7A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951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5EFD1C-67B0-D906-73DB-39F163E180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33</a:t>
            </a:fld>
            <a:endParaRPr lang="fa-IR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465A540-5E7A-8C17-EABC-070C307C8E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7" b="11687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0A928F2F-79B3-656F-6516-7A54FF66AA6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4" r="27114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DD925A26-4754-4323-F9F8-69DD1052FA9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7" r="30967"/>
          <a:stretch>
            <a:fillRect/>
          </a:stretch>
        </p:blipFill>
        <p:spPr/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5743851E-2598-6803-50B1-9FFCAD55CA4E}"/>
              </a:ext>
            </a:extLst>
          </p:cNvPr>
          <p:cNvGrpSpPr/>
          <p:nvPr/>
        </p:nvGrpSpPr>
        <p:grpSpPr>
          <a:xfrm>
            <a:off x="5787403" y="4171853"/>
            <a:ext cx="2565177" cy="349295"/>
            <a:chOff x="5787403" y="4171853"/>
            <a:chExt cx="2565177" cy="349295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1F5A8F4-D505-7D7E-7840-44D49815DA36}"/>
                </a:ext>
              </a:extLst>
            </p:cNvPr>
            <p:cNvSpPr/>
            <p:nvPr/>
          </p:nvSpPr>
          <p:spPr>
            <a:xfrm flipV="1">
              <a:off x="5787403" y="4171853"/>
              <a:ext cx="2565177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C972EA6-D36A-A726-263D-7B77BEB1E247}"/>
                </a:ext>
              </a:extLst>
            </p:cNvPr>
            <p:cNvSpPr txBox="1"/>
            <p:nvPr/>
          </p:nvSpPr>
          <p:spPr>
            <a:xfrm>
              <a:off x="5861795" y="4174123"/>
              <a:ext cx="24907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6DA16B1-8658-AC3B-6D3E-DD3640BD82FF}"/>
              </a:ext>
            </a:extLst>
          </p:cNvPr>
          <p:cNvGrpSpPr/>
          <p:nvPr/>
        </p:nvGrpSpPr>
        <p:grpSpPr>
          <a:xfrm>
            <a:off x="8702265" y="5088710"/>
            <a:ext cx="2565176" cy="349295"/>
            <a:chOff x="8702265" y="5088710"/>
            <a:chExt cx="2565176" cy="34929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3D69E88-2BAA-2DAC-7383-C6A6B8D76F65}"/>
                </a:ext>
              </a:extLst>
            </p:cNvPr>
            <p:cNvSpPr/>
            <p:nvPr/>
          </p:nvSpPr>
          <p:spPr>
            <a:xfrm flipV="1">
              <a:off x="8702265" y="5088710"/>
              <a:ext cx="2565176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22C9341-197F-046D-2B12-2907418A024F}"/>
                </a:ext>
              </a:extLst>
            </p:cNvPr>
            <p:cNvSpPr txBox="1"/>
            <p:nvPr/>
          </p:nvSpPr>
          <p:spPr>
            <a:xfrm>
              <a:off x="8776656" y="5090981"/>
              <a:ext cx="24907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FCAF25C-A4D2-3819-1726-81F0C20888A9}"/>
              </a:ext>
            </a:extLst>
          </p:cNvPr>
          <p:cNvGrpSpPr/>
          <p:nvPr/>
        </p:nvGrpSpPr>
        <p:grpSpPr>
          <a:xfrm>
            <a:off x="965648" y="3257453"/>
            <a:ext cx="4397679" cy="349295"/>
            <a:chOff x="965648" y="3257453"/>
            <a:chExt cx="4397679" cy="34929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DA95270-3CD0-33EE-888E-C1718C9E41D6}"/>
                </a:ext>
              </a:extLst>
            </p:cNvPr>
            <p:cNvSpPr/>
            <p:nvPr/>
          </p:nvSpPr>
          <p:spPr>
            <a:xfrm flipV="1">
              <a:off x="965648" y="3257453"/>
              <a:ext cx="4397679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FD8416A-8CA3-4BDD-5497-31BB4112179F}"/>
                </a:ext>
              </a:extLst>
            </p:cNvPr>
            <p:cNvSpPr txBox="1"/>
            <p:nvPr/>
          </p:nvSpPr>
          <p:spPr>
            <a:xfrm>
              <a:off x="1040041" y="3259723"/>
              <a:ext cx="43232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18489B5-E5D4-0582-3379-196E592B2DEA}"/>
              </a:ext>
            </a:extLst>
          </p:cNvPr>
          <p:cNvSpPr txBox="1"/>
          <p:nvPr/>
        </p:nvSpPr>
        <p:spPr>
          <a:xfrm>
            <a:off x="5710347" y="4343400"/>
            <a:ext cx="2691477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5F0E10-F9E9-1D04-A3AD-A44473530C88}"/>
              </a:ext>
            </a:extLst>
          </p:cNvPr>
          <p:cNvSpPr txBox="1"/>
          <p:nvPr/>
        </p:nvSpPr>
        <p:spPr>
          <a:xfrm>
            <a:off x="965649" y="3619744"/>
            <a:ext cx="4416450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0780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C3C177-D219-7BF6-D004-6920DCCC35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34</a:t>
            </a:fld>
            <a:endParaRPr lang="fa-IR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7327873-F3B6-4F94-6CC1-7D51C7689A7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7" r="25577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D94066FF-B72E-D5BC-DF8C-306C1366559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6" r="11706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703466B7-E7E9-D1D4-F1CC-14C8A067D4B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2" r="11682"/>
          <a:stretch>
            <a:fillRect/>
          </a:stretch>
        </p:blipFill>
        <p:spPr/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57D84F8-0F7B-C632-5AAC-16C926DEC105}"/>
              </a:ext>
            </a:extLst>
          </p:cNvPr>
          <p:cNvGrpSpPr/>
          <p:nvPr/>
        </p:nvGrpSpPr>
        <p:grpSpPr>
          <a:xfrm>
            <a:off x="5787403" y="3257453"/>
            <a:ext cx="2565177" cy="349295"/>
            <a:chOff x="5787403" y="3257453"/>
            <a:chExt cx="2565177" cy="349295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516B9DF7-0326-F6E1-41A4-840F70A970CF}"/>
                </a:ext>
              </a:extLst>
            </p:cNvPr>
            <p:cNvSpPr/>
            <p:nvPr/>
          </p:nvSpPr>
          <p:spPr>
            <a:xfrm flipV="1">
              <a:off x="5787403" y="3257453"/>
              <a:ext cx="2565177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218E55-5043-43DF-C35A-1A1FA233B23C}"/>
                </a:ext>
              </a:extLst>
            </p:cNvPr>
            <p:cNvSpPr txBox="1"/>
            <p:nvPr/>
          </p:nvSpPr>
          <p:spPr>
            <a:xfrm>
              <a:off x="5861795" y="3259723"/>
              <a:ext cx="24907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A39BEA2-0B15-6F26-26BA-EB4E199752F2}"/>
              </a:ext>
            </a:extLst>
          </p:cNvPr>
          <p:cNvGrpSpPr/>
          <p:nvPr/>
        </p:nvGrpSpPr>
        <p:grpSpPr>
          <a:xfrm>
            <a:off x="8702265" y="3280230"/>
            <a:ext cx="2565176" cy="349295"/>
            <a:chOff x="8702265" y="3280230"/>
            <a:chExt cx="2565176" cy="34929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D9FACAB-F168-488E-B04C-A63A9064C07D}"/>
                </a:ext>
              </a:extLst>
            </p:cNvPr>
            <p:cNvSpPr/>
            <p:nvPr/>
          </p:nvSpPr>
          <p:spPr>
            <a:xfrm flipV="1">
              <a:off x="8702265" y="3280230"/>
              <a:ext cx="2565176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44D9E94-9DEA-4907-B7D2-26CB03C5F2BB}"/>
                </a:ext>
              </a:extLst>
            </p:cNvPr>
            <p:cNvSpPr txBox="1"/>
            <p:nvPr/>
          </p:nvSpPr>
          <p:spPr>
            <a:xfrm>
              <a:off x="8776656" y="3282501"/>
              <a:ext cx="24907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F71A01C-8211-5E4C-6229-A32E37000B2B}"/>
              </a:ext>
            </a:extLst>
          </p:cNvPr>
          <p:cNvGrpSpPr/>
          <p:nvPr/>
        </p:nvGrpSpPr>
        <p:grpSpPr>
          <a:xfrm>
            <a:off x="965648" y="5492653"/>
            <a:ext cx="4397679" cy="349295"/>
            <a:chOff x="965648" y="5492653"/>
            <a:chExt cx="4397679" cy="34929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1D4CF9F-12BD-7144-1122-D8ED614C676E}"/>
                </a:ext>
              </a:extLst>
            </p:cNvPr>
            <p:cNvSpPr/>
            <p:nvPr/>
          </p:nvSpPr>
          <p:spPr>
            <a:xfrm flipV="1">
              <a:off x="965648" y="5492653"/>
              <a:ext cx="4397679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429113E-A187-EBAF-9922-2424A0D8DAEA}"/>
                </a:ext>
              </a:extLst>
            </p:cNvPr>
            <p:cNvSpPr txBox="1"/>
            <p:nvPr/>
          </p:nvSpPr>
          <p:spPr>
            <a:xfrm>
              <a:off x="1040041" y="5494923"/>
              <a:ext cx="43232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85670D8-721B-4AC1-DEC4-4AA9BA7C434A}"/>
              </a:ext>
            </a:extLst>
          </p:cNvPr>
          <p:cNvSpPr txBox="1"/>
          <p:nvPr/>
        </p:nvSpPr>
        <p:spPr>
          <a:xfrm>
            <a:off x="5787403" y="3596248"/>
            <a:ext cx="2628326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27F2EF-D8A9-B44E-EEA5-0FEA233DCEC9}"/>
              </a:ext>
            </a:extLst>
          </p:cNvPr>
          <p:cNvSpPr txBox="1"/>
          <p:nvPr/>
        </p:nvSpPr>
        <p:spPr>
          <a:xfrm>
            <a:off x="8684593" y="3596248"/>
            <a:ext cx="2628326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18217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114113-F9DF-77EC-6183-E77A1DFE3A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35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A93E133-A59E-0AFE-74C4-73F6F65D09D7}"/>
              </a:ext>
            </a:extLst>
          </p:cNvPr>
          <p:cNvGrpSpPr/>
          <p:nvPr/>
        </p:nvGrpSpPr>
        <p:grpSpPr>
          <a:xfrm>
            <a:off x="1995483" y="2481993"/>
            <a:ext cx="8201033" cy="1766099"/>
            <a:chOff x="533530" y="2672715"/>
            <a:chExt cx="8201033" cy="1766099"/>
          </a:xfrm>
        </p:grpSpPr>
        <p:sp>
          <p:nvSpPr>
            <p:cNvPr id="4" name="Google Shape;2449;p44">
              <a:extLst>
                <a:ext uri="{FF2B5EF4-FFF2-40B4-BE49-F238E27FC236}">
                  <a16:creationId xmlns:a16="http://schemas.microsoft.com/office/drawing/2014/main" id="{4001B178-6246-3D3C-DA17-BDB9B738FC97}"/>
                </a:ext>
              </a:extLst>
            </p:cNvPr>
            <p:cNvSpPr/>
            <p:nvPr/>
          </p:nvSpPr>
          <p:spPr>
            <a:xfrm>
              <a:off x="533530" y="3475081"/>
              <a:ext cx="1782000" cy="963733"/>
            </a:xfrm>
            <a:custGeom>
              <a:avLst/>
              <a:gdLst/>
              <a:ahLst/>
              <a:cxnLst/>
              <a:rect l="l" t="t" r="r" b="b"/>
              <a:pathLst>
                <a:path w="53460" h="28912" extrusionOk="0">
                  <a:moveTo>
                    <a:pt x="2663" y="0"/>
                  </a:moveTo>
                  <a:cubicBezTo>
                    <a:pt x="2042" y="0"/>
                    <a:pt x="1423" y="236"/>
                    <a:pt x="953" y="706"/>
                  </a:cubicBezTo>
                  <a:cubicBezTo>
                    <a:pt x="0" y="1658"/>
                    <a:pt x="0" y="3194"/>
                    <a:pt x="953" y="4135"/>
                  </a:cubicBezTo>
                  <a:lnTo>
                    <a:pt x="25015" y="28209"/>
                  </a:lnTo>
                  <a:cubicBezTo>
                    <a:pt x="25491" y="28674"/>
                    <a:pt x="26111" y="28912"/>
                    <a:pt x="26730" y="28912"/>
                  </a:cubicBezTo>
                  <a:cubicBezTo>
                    <a:pt x="27349" y="28912"/>
                    <a:pt x="27968" y="28674"/>
                    <a:pt x="28444" y="28209"/>
                  </a:cubicBezTo>
                  <a:lnTo>
                    <a:pt x="52519" y="4135"/>
                  </a:lnTo>
                  <a:cubicBezTo>
                    <a:pt x="53459" y="3194"/>
                    <a:pt x="53459" y="1658"/>
                    <a:pt x="52519" y="706"/>
                  </a:cubicBezTo>
                  <a:cubicBezTo>
                    <a:pt x="52042" y="236"/>
                    <a:pt x="51423" y="0"/>
                    <a:pt x="50804" y="0"/>
                  </a:cubicBezTo>
                  <a:cubicBezTo>
                    <a:pt x="50185" y="0"/>
                    <a:pt x="49566" y="236"/>
                    <a:pt x="49090" y="706"/>
                  </a:cubicBezTo>
                  <a:lnTo>
                    <a:pt x="26730" y="23066"/>
                  </a:lnTo>
                  <a:lnTo>
                    <a:pt x="4382" y="706"/>
                  </a:lnTo>
                  <a:cubicBezTo>
                    <a:pt x="3905" y="236"/>
                    <a:pt x="3283" y="0"/>
                    <a:pt x="2663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" name="Google Shape;2457;p44">
              <a:extLst>
                <a:ext uri="{FF2B5EF4-FFF2-40B4-BE49-F238E27FC236}">
                  <a16:creationId xmlns:a16="http://schemas.microsoft.com/office/drawing/2014/main" id="{BD7B0FDE-5651-8466-364D-81C0150A6CCE}"/>
                </a:ext>
              </a:extLst>
            </p:cNvPr>
            <p:cNvSpPr/>
            <p:nvPr/>
          </p:nvSpPr>
          <p:spPr>
            <a:xfrm>
              <a:off x="3743030" y="3475081"/>
              <a:ext cx="1782000" cy="963733"/>
            </a:xfrm>
            <a:custGeom>
              <a:avLst/>
              <a:gdLst/>
              <a:ahLst/>
              <a:cxnLst/>
              <a:rect l="l" t="t" r="r" b="b"/>
              <a:pathLst>
                <a:path w="53460" h="28912" extrusionOk="0">
                  <a:moveTo>
                    <a:pt x="2662" y="0"/>
                  </a:moveTo>
                  <a:cubicBezTo>
                    <a:pt x="2043" y="0"/>
                    <a:pt x="1424" y="236"/>
                    <a:pt x="953" y="706"/>
                  </a:cubicBezTo>
                  <a:cubicBezTo>
                    <a:pt x="1" y="1658"/>
                    <a:pt x="1" y="3194"/>
                    <a:pt x="953" y="4135"/>
                  </a:cubicBezTo>
                  <a:lnTo>
                    <a:pt x="25016" y="28209"/>
                  </a:lnTo>
                  <a:cubicBezTo>
                    <a:pt x="25492" y="28674"/>
                    <a:pt x="26111" y="28912"/>
                    <a:pt x="26730" y="28912"/>
                  </a:cubicBezTo>
                  <a:cubicBezTo>
                    <a:pt x="27350" y="28912"/>
                    <a:pt x="27969" y="28674"/>
                    <a:pt x="28445" y="28209"/>
                  </a:cubicBezTo>
                  <a:lnTo>
                    <a:pt x="52519" y="4135"/>
                  </a:lnTo>
                  <a:cubicBezTo>
                    <a:pt x="53460" y="3194"/>
                    <a:pt x="53460" y="1658"/>
                    <a:pt x="52519" y="706"/>
                  </a:cubicBezTo>
                  <a:cubicBezTo>
                    <a:pt x="52043" y="236"/>
                    <a:pt x="51421" y="0"/>
                    <a:pt x="50800" y="0"/>
                  </a:cubicBezTo>
                  <a:cubicBezTo>
                    <a:pt x="50180" y="0"/>
                    <a:pt x="49561" y="236"/>
                    <a:pt x="49090" y="706"/>
                  </a:cubicBezTo>
                  <a:lnTo>
                    <a:pt x="26730" y="23066"/>
                  </a:lnTo>
                  <a:lnTo>
                    <a:pt x="4371" y="706"/>
                  </a:lnTo>
                  <a:cubicBezTo>
                    <a:pt x="3900" y="236"/>
                    <a:pt x="3281" y="0"/>
                    <a:pt x="2662" y="0"/>
                  </a:cubicBez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" name="Google Shape;2464;p44">
              <a:extLst>
                <a:ext uri="{FF2B5EF4-FFF2-40B4-BE49-F238E27FC236}">
                  <a16:creationId xmlns:a16="http://schemas.microsoft.com/office/drawing/2014/main" id="{7B51C106-8100-176D-998C-6EA81CF2EC3C}"/>
                </a:ext>
              </a:extLst>
            </p:cNvPr>
            <p:cNvSpPr/>
            <p:nvPr/>
          </p:nvSpPr>
          <p:spPr>
            <a:xfrm>
              <a:off x="6952563" y="3475081"/>
              <a:ext cx="1782000" cy="963733"/>
            </a:xfrm>
            <a:custGeom>
              <a:avLst/>
              <a:gdLst/>
              <a:ahLst/>
              <a:cxnLst/>
              <a:rect l="l" t="t" r="r" b="b"/>
              <a:pathLst>
                <a:path w="53460" h="28912" extrusionOk="0">
                  <a:moveTo>
                    <a:pt x="2660" y="0"/>
                  </a:moveTo>
                  <a:cubicBezTo>
                    <a:pt x="2040" y="0"/>
                    <a:pt x="1418" y="236"/>
                    <a:pt x="941" y="706"/>
                  </a:cubicBezTo>
                  <a:cubicBezTo>
                    <a:pt x="1" y="1658"/>
                    <a:pt x="1" y="3194"/>
                    <a:pt x="941" y="4135"/>
                  </a:cubicBezTo>
                  <a:lnTo>
                    <a:pt x="25016" y="28209"/>
                  </a:lnTo>
                  <a:cubicBezTo>
                    <a:pt x="25492" y="28674"/>
                    <a:pt x="26111" y="28912"/>
                    <a:pt x="26730" y="28912"/>
                  </a:cubicBezTo>
                  <a:cubicBezTo>
                    <a:pt x="27349" y="28912"/>
                    <a:pt x="27969" y="28674"/>
                    <a:pt x="28445" y="28209"/>
                  </a:cubicBezTo>
                  <a:lnTo>
                    <a:pt x="52507" y="4135"/>
                  </a:lnTo>
                  <a:cubicBezTo>
                    <a:pt x="53460" y="3194"/>
                    <a:pt x="53460" y="1658"/>
                    <a:pt x="52507" y="706"/>
                  </a:cubicBezTo>
                  <a:cubicBezTo>
                    <a:pt x="52037" y="236"/>
                    <a:pt x="51418" y="0"/>
                    <a:pt x="50799" y="0"/>
                  </a:cubicBezTo>
                  <a:cubicBezTo>
                    <a:pt x="50180" y="0"/>
                    <a:pt x="49561" y="236"/>
                    <a:pt x="49090" y="706"/>
                  </a:cubicBezTo>
                  <a:lnTo>
                    <a:pt x="26730" y="23066"/>
                  </a:lnTo>
                  <a:lnTo>
                    <a:pt x="4370" y="706"/>
                  </a:lnTo>
                  <a:cubicBezTo>
                    <a:pt x="3900" y="236"/>
                    <a:pt x="3281" y="0"/>
                    <a:pt x="2660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" name="Google Shape;2471;p44">
              <a:extLst>
                <a:ext uri="{FF2B5EF4-FFF2-40B4-BE49-F238E27FC236}">
                  <a16:creationId xmlns:a16="http://schemas.microsoft.com/office/drawing/2014/main" id="{3DA4349F-4092-B3E7-F283-9C13E1F29D98}"/>
                </a:ext>
              </a:extLst>
            </p:cNvPr>
            <p:cNvSpPr/>
            <p:nvPr/>
          </p:nvSpPr>
          <p:spPr>
            <a:xfrm>
              <a:off x="2138463" y="2672715"/>
              <a:ext cx="1782000" cy="964033"/>
            </a:xfrm>
            <a:custGeom>
              <a:avLst/>
              <a:gdLst/>
              <a:ahLst/>
              <a:cxnLst/>
              <a:rect l="l" t="t" r="r" b="b"/>
              <a:pathLst>
                <a:path w="53460" h="28921" extrusionOk="0">
                  <a:moveTo>
                    <a:pt x="26731" y="0"/>
                  </a:moveTo>
                  <a:cubicBezTo>
                    <a:pt x="26088" y="0"/>
                    <a:pt x="25468" y="262"/>
                    <a:pt x="25016" y="714"/>
                  </a:cubicBezTo>
                  <a:lnTo>
                    <a:pt x="942" y="24777"/>
                  </a:lnTo>
                  <a:cubicBezTo>
                    <a:pt x="1" y="25729"/>
                    <a:pt x="1" y="27265"/>
                    <a:pt x="942" y="28206"/>
                  </a:cubicBezTo>
                  <a:cubicBezTo>
                    <a:pt x="1418" y="28676"/>
                    <a:pt x="2037" y="28911"/>
                    <a:pt x="2656" y="28911"/>
                  </a:cubicBezTo>
                  <a:cubicBezTo>
                    <a:pt x="3275" y="28911"/>
                    <a:pt x="3894" y="28676"/>
                    <a:pt x="4371" y="28206"/>
                  </a:cubicBezTo>
                  <a:lnTo>
                    <a:pt x="26731" y="5846"/>
                  </a:lnTo>
                  <a:lnTo>
                    <a:pt x="49090" y="28206"/>
                  </a:lnTo>
                  <a:cubicBezTo>
                    <a:pt x="49555" y="28682"/>
                    <a:pt x="50174" y="28920"/>
                    <a:pt x="50793" y="28920"/>
                  </a:cubicBezTo>
                  <a:cubicBezTo>
                    <a:pt x="51412" y="28920"/>
                    <a:pt x="52043" y="28682"/>
                    <a:pt x="52508" y="28206"/>
                  </a:cubicBezTo>
                  <a:cubicBezTo>
                    <a:pt x="53460" y="27265"/>
                    <a:pt x="53460" y="25729"/>
                    <a:pt x="52508" y="24777"/>
                  </a:cubicBezTo>
                  <a:lnTo>
                    <a:pt x="28445" y="714"/>
                  </a:lnTo>
                  <a:cubicBezTo>
                    <a:pt x="27981" y="262"/>
                    <a:pt x="27373" y="0"/>
                    <a:pt x="26731" y="0"/>
                  </a:cubicBez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" name="Google Shape;2478;p44">
              <a:extLst>
                <a:ext uri="{FF2B5EF4-FFF2-40B4-BE49-F238E27FC236}">
                  <a16:creationId xmlns:a16="http://schemas.microsoft.com/office/drawing/2014/main" id="{D71D463E-F233-0A04-B1C6-848FA3326229}"/>
                </a:ext>
              </a:extLst>
            </p:cNvPr>
            <p:cNvSpPr/>
            <p:nvPr/>
          </p:nvSpPr>
          <p:spPr>
            <a:xfrm>
              <a:off x="5347596" y="2672715"/>
              <a:ext cx="1782000" cy="964033"/>
            </a:xfrm>
            <a:custGeom>
              <a:avLst/>
              <a:gdLst/>
              <a:ahLst/>
              <a:cxnLst/>
              <a:rect l="l" t="t" r="r" b="b"/>
              <a:pathLst>
                <a:path w="53460" h="28921" extrusionOk="0">
                  <a:moveTo>
                    <a:pt x="26730" y="0"/>
                  </a:moveTo>
                  <a:cubicBezTo>
                    <a:pt x="26088" y="0"/>
                    <a:pt x="25480" y="262"/>
                    <a:pt x="25028" y="714"/>
                  </a:cubicBezTo>
                  <a:lnTo>
                    <a:pt x="953" y="24777"/>
                  </a:lnTo>
                  <a:cubicBezTo>
                    <a:pt x="1" y="25729"/>
                    <a:pt x="1" y="27265"/>
                    <a:pt x="953" y="28206"/>
                  </a:cubicBezTo>
                  <a:cubicBezTo>
                    <a:pt x="1425" y="28678"/>
                    <a:pt x="2047" y="28916"/>
                    <a:pt x="2669" y="28916"/>
                  </a:cubicBezTo>
                  <a:cubicBezTo>
                    <a:pt x="3288" y="28916"/>
                    <a:pt x="3908" y="28681"/>
                    <a:pt x="4382" y="28206"/>
                  </a:cubicBezTo>
                  <a:lnTo>
                    <a:pt x="26730" y="5846"/>
                  </a:lnTo>
                  <a:lnTo>
                    <a:pt x="49090" y="28206"/>
                  </a:lnTo>
                  <a:cubicBezTo>
                    <a:pt x="49567" y="28682"/>
                    <a:pt x="50186" y="28920"/>
                    <a:pt x="50805" y="28920"/>
                  </a:cubicBezTo>
                  <a:cubicBezTo>
                    <a:pt x="51424" y="28920"/>
                    <a:pt x="52043" y="28682"/>
                    <a:pt x="52519" y="28206"/>
                  </a:cubicBezTo>
                  <a:cubicBezTo>
                    <a:pt x="53460" y="27265"/>
                    <a:pt x="53460" y="25729"/>
                    <a:pt x="52519" y="24777"/>
                  </a:cubicBezTo>
                  <a:lnTo>
                    <a:pt x="28445" y="714"/>
                  </a:lnTo>
                  <a:cubicBezTo>
                    <a:pt x="27993" y="262"/>
                    <a:pt x="27373" y="0"/>
                    <a:pt x="26730" y="0"/>
                  </a:cubicBezTo>
                  <a:close/>
                </a:path>
              </a:pathLst>
            </a:custGeom>
            <a:solidFill>
              <a:srgbClr val="7EB2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4C26964-2BEF-A82A-8DA5-9FE1498A1072}"/>
              </a:ext>
            </a:extLst>
          </p:cNvPr>
          <p:cNvGrpSpPr/>
          <p:nvPr/>
        </p:nvGrpSpPr>
        <p:grpSpPr>
          <a:xfrm>
            <a:off x="1849016" y="1373393"/>
            <a:ext cx="2075300" cy="3549116"/>
            <a:chOff x="387063" y="1564115"/>
            <a:chExt cx="2075300" cy="3549116"/>
          </a:xfrm>
        </p:grpSpPr>
        <p:sp>
          <p:nvSpPr>
            <p:cNvPr id="10" name="Google Shape;2450;p44">
              <a:extLst>
                <a:ext uri="{FF2B5EF4-FFF2-40B4-BE49-F238E27FC236}">
                  <a16:creationId xmlns:a16="http://schemas.microsoft.com/office/drawing/2014/main" id="{03EA1293-5BE1-80A5-B837-2EB6D00FB13F}"/>
                </a:ext>
              </a:extLst>
            </p:cNvPr>
            <p:cNvSpPr/>
            <p:nvPr/>
          </p:nvSpPr>
          <p:spPr>
            <a:xfrm>
              <a:off x="387063" y="1895315"/>
              <a:ext cx="2075300" cy="2054466"/>
            </a:xfrm>
            <a:custGeom>
              <a:avLst/>
              <a:gdLst/>
              <a:ahLst/>
              <a:cxnLst/>
              <a:rect l="l" t="t" r="r" b="b"/>
              <a:pathLst>
                <a:path w="62259" h="61634" extrusionOk="0">
                  <a:moveTo>
                    <a:pt x="31130" y="1"/>
                  </a:moveTo>
                  <a:cubicBezTo>
                    <a:pt x="30308" y="1"/>
                    <a:pt x="29487" y="313"/>
                    <a:pt x="28861" y="938"/>
                  </a:cubicBezTo>
                  <a:lnTo>
                    <a:pt x="1251" y="28549"/>
                  </a:lnTo>
                  <a:cubicBezTo>
                    <a:pt x="1" y="29799"/>
                    <a:pt x="1" y="31823"/>
                    <a:pt x="1251" y="33073"/>
                  </a:cubicBezTo>
                  <a:lnTo>
                    <a:pt x="28861" y="60696"/>
                  </a:lnTo>
                  <a:cubicBezTo>
                    <a:pt x="29487" y="61321"/>
                    <a:pt x="30308" y="61633"/>
                    <a:pt x="31130" y="61633"/>
                  </a:cubicBezTo>
                  <a:cubicBezTo>
                    <a:pt x="31951" y="61633"/>
                    <a:pt x="32773" y="61321"/>
                    <a:pt x="33398" y="60696"/>
                  </a:cubicBezTo>
                  <a:lnTo>
                    <a:pt x="61008" y="33073"/>
                  </a:lnTo>
                  <a:cubicBezTo>
                    <a:pt x="62258" y="31823"/>
                    <a:pt x="62258" y="29799"/>
                    <a:pt x="61008" y="28549"/>
                  </a:cubicBezTo>
                  <a:lnTo>
                    <a:pt x="33398" y="938"/>
                  </a:lnTo>
                  <a:cubicBezTo>
                    <a:pt x="32773" y="313"/>
                    <a:pt x="31951" y="1"/>
                    <a:pt x="31130" y="1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11" name="Google Shape;2451;p44">
              <a:extLst>
                <a:ext uri="{FF2B5EF4-FFF2-40B4-BE49-F238E27FC236}">
                  <a16:creationId xmlns:a16="http://schemas.microsoft.com/office/drawing/2014/main" id="{C9362339-5833-714E-C4CA-965C13299D8C}"/>
                </a:ext>
              </a:extLst>
            </p:cNvPr>
            <p:cNvSpPr/>
            <p:nvPr/>
          </p:nvSpPr>
          <p:spPr>
            <a:xfrm>
              <a:off x="528763" y="2026182"/>
              <a:ext cx="1791900" cy="1791533"/>
            </a:xfrm>
            <a:custGeom>
              <a:avLst/>
              <a:gdLst/>
              <a:ahLst/>
              <a:cxnLst/>
              <a:rect l="l" t="t" r="r" b="b"/>
              <a:pathLst>
                <a:path w="53757" h="53746" extrusionOk="0">
                  <a:moveTo>
                    <a:pt x="26885" y="1"/>
                  </a:moveTo>
                  <a:lnTo>
                    <a:pt x="0" y="26873"/>
                  </a:lnTo>
                  <a:lnTo>
                    <a:pt x="26885" y="53745"/>
                  </a:lnTo>
                  <a:lnTo>
                    <a:pt x="53757" y="26873"/>
                  </a:lnTo>
                  <a:lnTo>
                    <a:pt x="2688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2133" b="1" dirty="0">
                  <a:solidFill>
                    <a:srgbClr val="2724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12" name="Google Shape;2452;p44">
              <a:extLst>
                <a:ext uri="{FF2B5EF4-FFF2-40B4-BE49-F238E27FC236}">
                  <a16:creationId xmlns:a16="http://schemas.microsoft.com/office/drawing/2014/main" id="{FB0EE5C1-53BD-1E07-23D2-31F87A9F0713}"/>
                </a:ext>
              </a:extLst>
            </p:cNvPr>
            <p:cNvSpPr/>
            <p:nvPr/>
          </p:nvSpPr>
          <p:spPr>
            <a:xfrm>
              <a:off x="992696" y="1564115"/>
              <a:ext cx="863633" cy="853433"/>
            </a:xfrm>
            <a:custGeom>
              <a:avLst/>
              <a:gdLst/>
              <a:ahLst/>
              <a:cxnLst/>
              <a:rect l="l" t="t" r="r" b="b"/>
              <a:pathLst>
                <a:path w="25909" h="25603" extrusionOk="0">
                  <a:moveTo>
                    <a:pt x="12961" y="1"/>
                  </a:moveTo>
                  <a:cubicBezTo>
                    <a:pt x="12559" y="1"/>
                    <a:pt x="12157" y="153"/>
                    <a:pt x="11847" y="456"/>
                  </a:cubicBezTo>
                  <a:lnTo>
                    <a:pt x="620" y="11696"/>
                  </a:lnTo>
                  <a:cubicBezTo>
                    <a:pt x="1" y="12303"/>
                    <a:pt x="1" y="13303"/>
                    <a:pt x="620" y="13910"/>
                  </a:cubicBezTo>
                  <a:lnTo>
                    <a:pt x="11847" y="25138"/>
                  </a:lnTo>
                  <a:cubicBezTo>
                    <a:pt x="12157" y="25448"/>
                    <a:pt x="12559" y="25602"/>
                    <a:pt x="12961" y="25602"/>
                  </a:cubicBezTo>
                  <a:cubicBezTo>
                    <a:pt x="13362" y="25602"/>
                    <a:pt x="13764" y="25448"/>
                    <a:pt x="14074" y="25138"/>
                  </a:cubicBezTo>
                  <a:lnTo>
                    <a:pt x="25301" y="13910"/>
                  </a:lnTo>
                  <a:cubicBezTo>
                    <a:pt x="25909" y="13303"/>
                    <a:pt x="25909" y="12303"/>
                    <a:pt x="25301" y="11696"/>
                  </a:cubicBezTo>
                  <a:lnTo>
                    <a:pt x="14074" y="456"/>
                  </a:lnTo>
                  <a:cubicBezTo>
                    <a:pt x="13764" y="153"/>
                    <a:pt x="13362" y="1"/>
                    <a:pt x="12961" y="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13" name="Google Shape;2453;p44">
              <a:extLst>
                <a:ext uri="{FF2B5EF4-FFF2-40B4-BE49-F238E27FC236}">
                  <a16:creationId xmlns:a16="http://schemas.microsoft.com/office/drawing/2014/main" id="{B1768224-BFCF-EF32-C807-831CE90522A5}"/>
                </a:ext>
              </a:extLst>
            </p:cNvPr>
            <p:cNvSpPr/>
            <p:nvPr/>
          </p:nvSpPr>
          <p:spPr>
            <a:xfrm>
              <a:off x="1283230" y="1774515"/>
              <a:ext cx="277833" cy="336633"/>
            </a:xfrm>
            <a:custGeom>
              <a:avLst/>
              <a:gdLst/>
              <a:ahLst/>
              <a:cxnLst/>
              <a:rect l="l" t="t" r="r" b="b"/>
              <a:pathLst>
                <a:path w="8335" h="10099" extrusionOk="0">
                  <a:moveTo>
                    <a:pt x="4241" y="0"/>
                  </a:moveTo>
                  <a:cubicBezTo>
                    <a:pt x="4087" y="0"/>
                    <a:pt x="3931" y="9"/>
                    <a:pt x="3774" y="26"/>
                  </a:cubicBezTo>
                  <a:cubicBezTo>
                    <a:pt x="1953" y="228"/>
                    <a:pt x="452" y="1669"/>
                    <a:pt x="191" y="3479"/>
                  </a:cubicBezTo>
                  <a:cubicBezTo>
                    <a:pt x="0" y="4824"/>
                    <a:pt x="476" y="6051"/>
                    <a:pt x="1310" y="6920"/>
                  </a:cubicBezTo>
                  <a:cubicBezTo>
                    <a:pt x="2060" y="7706"/>
                    <a:pt x="2560" y="8706"/>
                    <a:pt x="2560" y="9789"/>
                  </a:cubicBezTo>
                  <a:lnTo>
                    <a:pt x="2560" y="10099"/>
                  </a:lnTo>
                  <a:lnTo>
                    <a:pt x="3453" y="10099"/>
                  </a:lnTo>
                  <a:lnTo>
                    <a:pt x="3453" y="6086"/>
                  </a:lnTo>
                  <a:lnTo>
                    <a:pt x="2572" y="4038"/>
                  </a:lnTo>
                  <a:cubicBezTo>
                    <a:pt x="2572" y="4027"/>
                    <a:pt x="2572" y="4027"/>
                    <a:pt x="2572" y="4015"/>
                  </a:cubicBezTo>
                  <a:cubicBezTo>
                    <a:pt x="2560" y="4015"/>
                    <a:pt x="2548" y="4027"/>
                    <a:pt x="2548" y="4027"/>
                  </a:cubicBezTo>
                  <a:cubicBezTo>
                    <a:pt x="2357" y="4027"/>
                    <a:pt x="2203" y="3872"/>
                    <a:pt x="2203" y="3681"/>
                  </a:cubicBezTo>
                  <a:cubicBezTo>
                    <a:pt x="2203" y="3491"/>
                    <a:pt x="2357" y="3336"/>
                    <a:pt x="2536" y="3336"/>
                  </a:cubicBezTo>
                  <a:cubicBezTo>
                    <a:pt x="2727" y="3336"/>
                    <a:pt x="2881" y="3491"/>
                    <a:pt x="2881" y="3681"/>
                  </a:cubicBezTo>
                  <a:cubicBezTo>
                    <a:pt x="2881" y="3788"/>
                    <a:pt x="2822" y="3884"/>
                    <a:pt x="2738" y="3955"/>
                  </a:cubicBezTo>
                  <a:cubicBezTo>
                    <a:pt x="2738" y="3955"/>
                    <a:pt x="2750" y="3955"/>
                    <a:pt x="2750" y="3967"/>
                  </a:cubicBezTo>
                  <a:lnTo>
                    <a:pt x="3608" y="6027"/>
                  </a:lnTo>
                  <a:cubicBezTo>
                    <a:pt x="3608" y="6039"/>
                    <a:pt x="3608" y="6051"/>
                    <a:pt x="3608" y="6063"/>
                  </a:cubicBezTo>
                  <a:lnTo>
                    <a:pt x="3608" y="10099"/>
                  </a:lnTo>
                  <a:lnTo>
                    <a:pt x="4798" y="10099"/>
                  </a:lnTo>
                  <a:lnTo>
                    <a:pt x="4798" y="6063"/>
                  </a:lnTo>
                  <a:cubicBezTo>
                    <a:pt x="4798" y="6051"/>
                    <a:pt x="4822" y="6039"/>
                    <a:pt x="4834" y="6027"/>
                  </a:cubicBezTo>
                  <a:lnTo>
                    <a:pt x="5715" y="3967"/>
                  </a:lnTo>
                  <a:cubicBezTo>
                    <a:pt x="5715" y="3955"/>
                    <a:pt x="5739" y="3955"/>
                    <a:pt x="5739" y="3955"/>
                  </a:cubicBezTo>
                  <a:cubicBezTo>
                    <a:pt x="5655" y="3884"/>
                    <a:pt x="5596" y="3788"/>
                    <a:pt x="5596" y="3681"/>
                  </a:cubicBezTo>
                  <a:cubicBezTo>
                    <a:pt x="5596" y="3491"/>
                    <a:pt x="5751" y="3336"/>
                    <a:pt x="5941" y="3336"/>
                  </a:cubicBezTo>
                  <a:cubicBezTo>
                    <a:pt x="6132" y="3336"/>
                    <a:pt x="6287" y="3491"/>
                    <a:pt x="6287" y="3681"/>
                  </a:cubicBezTo>
                  <a:cubicBezTo>
                    <a:pt x="6287" y="3872"/>
                    <a:pt x="6132" y="4027"/>
                    <a:pt x="5941" y="4027"/>
                  </a:cubicBezTo>
                  <a:cubicBezTo>
                    <a:pt x="5929" y="4027"/>
                    <a:pt x="5929" y="4015"/>
                    <a:pt x="5917" y="4015"/>
                  </a:cubicBezTo>
                  <a:lnTo>
                    <a:pt x="5917" y="4015"/>
                  </a:lnTo>
                  <a:cubicBezTo>
                    <a:pt x="5917" y="4027"/>
                    <a:pt x="5941" y="4027"/>
                    <a:pt x="5941" y="4038"/>
                  </a:cubicBezTo>
                  <a:lnTo>
                    <a:pt x="5096" y="6086"/>
                  </a:lnTo>
                  <a:lnTo>
                    <a:pt x="5096" y="10099"/>
                  </a:lnTo>
                  <a:lnTo>
                    <a:pt x="5989" y="10099"/>
                  </a:lnTo>
                  <a:lnTo>
                    <a:pt x="5989" y="9789"/>
                  </a:lnTo>
                  <a:cubicBezTo>
                    <a:pt x="5989" y="8741"/>
                    <a:pt x="6382" y="7729"/>
                    <a:pt x="7120" y="6991"/>
                  </a:cubicBezTo>
                  <a:cubicBezTo>
                    <a:pt x="7870" y="6253"/>
                    <a:pt x="8334" y="5229"/>
                    <a:pt x="8334" y="4098"/>
                  </a:cubicBezTo>
                  <a:cubicBezTo>
                    <a:pt x="8334" y="1835"/>
                    <a:pt x="6498" y="0"/>
                    <a:pt x="42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14" name="Google Shape;2454;p44">
              <a:extLst>
                <a:ext uri="{FF2B5EF4-FFF2-40B4-BE49-F238E27FC236}">
                  <a16:creationId xmlns:a16="http://schemas.microsoft.com/office/drawing/2014/main" id="{0EFD4223-00A8-8004-2E81-4129A3A6C4F0}"/>
                </a:ext>
              </a:extLst>
            </p:cNvPr>
            <p:cNvSpPr/>
            <p:nvPr/>
          </p:nvSpPr>
          <p:spPr>
            <a:xfrm>
              <a:off x="1363763" y="2121048"/>
              <a:ext cx="119100" cy="86167"/>
            </a:xfrm>
            <a:custGeom>
              <a:avLst/>
              <a:gdLst/>
              <a:ahLst/>
              <a:cxnLst/>
              <a:rect l="l" t="t" r="r" b="b"/>
              <a:pathLst>
                <a:path w="3573" h="2585" extrusionOk="0">
                  <a:moveTo>
                    <a:pt x="1" y="0"/>
                  </a:moveTo>
                  <a:lnTo>
                    <a:pt x="1" y="441"/>
                  </a:lnTo>
                  <a:cubicBezTo>
                    <a:pt x="1" y="1084"/>
                    <a:pt x="442" y="1620"/>
                    <a:pt x="1192" y="1763"/>
                  </a:cubicBezTo>
                  <a:lnTo>
                    <a:pt x="1192" y="1870"/>
                  </a:lnTo>
                  <a:cubicBezTo>
                    <a:pt x="1192" y="2263"/>
                    <a:pt x="1465" y="2584"/>
                    <a:pt x="1858" y="2584"/>
                  </a:cubicBezTo>
                  <a:cubicBezTo>
                    <a:pt x="2251" y="2584"/>
                    <a:pt x="2525" y="2263"/>
                    <a:pt x="2525" y="1870"/>
                  </a:cubicBezTo>
                  <a:lnTo>
                    <a:pt x="2525" y="1763"/>
                  </a:lnTo>
                  <a:cubicBezTo>
                    <a:pt x="3120" y="1620"/>
                    <a:pt x="3573" y="1084"/>
                    <a:pt x="3573" y="441"/>
                  </a:cubicBezTo>
                  <a:lnTo>
                    <a:pt x="35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15" name="Google Shape;2455;p44">
              <a:extLst>
                <a:ext uri="{FF2B5EF4-FFF2-40B4-BE49-F238E27FC236}">
                  <a16:creationId xmlns:a16="http://schemas.microsoft.com/office/drawing/2014/main" id="{75BCB6D6-257B-A604-CA93-9103194CB189}"/>
                </a:ext>
              </a:extLst>
            </p:cNvPr>
            <p:cNvSpPr txBox="1"/>
            <p:nvPr/>
          </p:nvSpPr>
          <p:spPr>
            <a:xfrm>
              <a:off x="724930" y="4540431"/>
              <a:ext cx="1399200" cy="5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00AEEF"/>
                  </a:solidFill>
                  <a:latin typeface="Shabnam" panose="020B0603030804020204" pitchFamily="34" charset="-78"/>
                  <a:ea typeface="Roboto"/>
                  <a:cs typeface="B Titr" panose="00000700000000000000" pitchFamily="2" charset="-78"/>
                  <a:sym typeface="Roboto"/>
                </a:rPr>
                <a:t>5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864A969-39E9-F082-FB91-128B8681B14B}"/>
              </a:ext>
            </a:extLst>
          </p:cNvPr>
          <p:cNvGrpSpPr/>
          <p:nvPr/>
        </p:nvGrpSpPr>
        <p:grpSpPr>
          <a:xfrm>
            <a:off x="5058150" y="1373393"/>
            <a:ext cx="2075700" cy="3549116"/>
            <a:chOff x="3596197" y="1564115"/>
            <a:chExt cx="2075700" cy="3549116"/>
          </a:xfrm>
        </p:grpSpPr>
        <p:sp>
          <p:nvSpPr>
            <p:cNvPr id="17" name="Google Shape;2458;p44">
              <a:extLst>
                <a:ext uri="{FF2B5EF4-FFF2-40B4-BE49-F238E27FC236}">
                  <a16:creationId xmlns:a16="http://schemas.microsoft.com/office/drawing/2014/main" id="{DC353952-70C2-3017-E705-E2CC8B232CE2}"/>
                </a:ext>
              </a:extLst>
            </p:cNvPr>
            <p:cNvSpPr/>
            <p:nvPr/>
          </p:nvSpPr>
          <p:spPr>
            <a:xfrm>
              <a:off x="3596197" y="1895315"/>
              <a:ext cx="2075700" cy="2054466"/>
            </a:xfrm>
            <a:custGeom>
              <a:avLst/>
              <a:gdLst/>
              <a:ahLst/>
              <a:cxnLst/>
              <a:rect l="l" t="t" r="r" b="b"/>
              <a:pathLst>
                <a:path w="62271" h="61634" extrusionOk="0">
                  <a:moveTo>
                    <a:pt x="31135" y="1"/>
                  </a:moveTo>
                  <a:cubicBezTo>
                    <a:pt x="30317" y="1"/>
                    <a:pt x="29498" y="313"/>
                    <a:pt x="28873" y="938"/>
                  </a:cubicBezTo>
                  <a:lnTo>
                    <a:pt x="1263" y="28549"/>
                  </a:lnTo>
                  <a:cubicBezTo>
                    <a:pt x="1" y="29799"/>
                    <a:pt x="1" y="31823"/>
                    <a:pt x="1263" y="33073"/>
                  </a:cubicBezTo>
                  <a:lnTo>
                    <a:pt x="28873" y="60696"/>
                  </a:lnTo>
                  <a:cubicBezTo>
                    <a:pt x="29498" y="61321"/>
                    <a:pt x="30317" y="61633"/>
                    <a:pt x="31135" y="61633"/>
                  </a:cubicBezTo>
                  <a:cubicBezTo>
                    <a:pt x="31954" y="61633"/>
                    <a:pt x="32773" y="61321"/>
                    <a:pt x="33398" y="60696"/>
                  </a:cubicBezTo>
                  <a:lnTo>
                    <a:pt x="61020" y="33073"/>
                  </a:lnTo>
                  <a:cubicBezTo>
                    <a:pt x="62270" y="31823"/>
                    <a:pt x="62270" y="29799"/>
                    <a:pt x="61020" y="28549"/>
                  </a:cubicBezTo>
                  <a:lnTo>
                    <a:pt x="33398" y="938"/>
                  </a:lnTo>
                  <a:cubicBezTo>
                    <a:pt x="32773" y="313"/>
                    <a:pt x="31954" y="1"/>
                    <a:pt x="31135" y="1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18" name="Google Shape;2459;p44">
              <a:extLst>
                <a:ext uri="{FF2B5EF4-FFF2-40B4-BE49-F238E27FC236}">
                  <a16:creationId xmlns:a16="http://schemas.microsoft.com/office/drawing/2014/main" id="{41A2F593-9AAF-72D5-E80B-845BABAB50DA}"/>
                </a:ext>
              </a:extLst>
            </p:cNvPr>
            <p:cNvSpPr/>
            <p:nvPr/>
          </p:nvSpPr>
          <p:spPr>
            <a:xfrm>
              <a:off x="3738297" y="2026182"/>
              <a:ext cx="1791500" cy="1791533"/>
            </a:xfrm>
            <a:custGeom>
              <a:avLst/>
              <a:gdLst/>
              <a:ahLst/>
              <a:cxnLst/>
              <a:rect l="l" t="t" r="r" b="b"/>
              <a:pathLst>
                <a:path w="53745" h="53746" extrusionOk="0">
                  <a:moveTo>
                    <a:pt x="26872" y="1"/>
                  </a:moveTo>
                  <a:lnTo>
                    <a:pt x="0" y="26873"/>
                  </a:lnTo>
                  <a:lnTo>
                    <a:pt x="26872" y="53745"/>
                  </a:lnTo>
                  <a:lnTo>
                    <a:pt x="53745" y="26873"/>
                  </a:lnTo>
                  <a:lnTo>
                    <a:pt x="268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2133" b="1" dirty="0">
                  <a:solidFill>
                    <a:srgbClr val="2724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19" name="Google Shape;2460;p44">
              <a:extLst>
                <a:ext uri="{FF2B5EF4-FFF2-40B4-BE49-F238E27FC236}">
                  <a16:creationId xmlns:a16="http://schemas.microsoft.com/office/drawing/2014/main" id="{85034575-6660-D36D-D983-F3AF27CFDB19}"/>
                </a:ext>
              </a:extLst>
            </p:cNvPr>
            <p:cNvSpPr/>
            <p:nvPr/>
          </p:nvSpPr>
          <p:spPr>
            <a:xfrm>
              <a:off x="4202230" y="1564115"/>
              <a:ext cx="863633" cy="853433"/>
            </a:xfrm>
            <a:custGeom>
              <a:avLst/>
              <a:gdLst/>
              <a:ahLst/>
              <a:cxnLst/>
              <a:rect l="l" t="t" r="r" b="b"/>
              <a:pathLst>
                <a:path w="25909" h="25603" extrusionOk="0">
                  <a:moveTo>
                    <a:pt x="12954" y="1"/>
                  </a:moveTo>
                  <a:cubicBezTo>
                    <a:pt x="12553" y="1"/>
                    <a:pt x="12151" y="153"/>
                    <a:pt x="11847" y="456"/>
                  </a:cubicBezTo>
                  <a:lnTo>
                    <a:pt x="620" y="11696"/>
                  </a:lnTo>
                  <a:cubicBezTo>
                    <a:pt x="0" y="12303"/>
                    <a:pt x="0" y="13303"/>
                    <a:pt x="620" y="13910"/>
                  </a:cubicBezTo>
                  <a:lnTo>
                    <a:pt x="11847" y="25138"/>
                  </a:lnTo>
                  <a:cubicBezTo>
                    <a:pt x="12151" y="25448"/>
                    <a:pt x="12553" y="25602"/>
                    <a:pt x="12954" y="25602"/>
                  </a:cubicBezTo>
                  <a:cubicBezTo>
                    <a:pt x="13356" y="25602"/>
                    <a:pt x="13758" y="25448"/>
                    <a:pt x="14062" y="25138"/>
                  </a:cubicBezTo>
                  <a:lnTo>
                    <a:pt x="25301" y="13910"/>
                  </a:lnTo>
                  <a:cubicBezTo>
                    <a:pt x="25908" y="13303"/>
                    <a:pt x="25908" y="12303"/>
                    <a:pt x="25301" y="11696"/>
                  </a:cubicBezTo>
                  <a:lnTo>
                    <a:pt x="14062" y="456"/>
                  </a:lnTo>
                  <a:cubicBezTo>
                    <a:pt x="13758" y="153"/>
                    <a:pt x="13356" y="1"/>
                    <a:pt x="12954" y="1"/>
                  </a:cubicBez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20" name="Google Shape;2461;p44">
              <a:extLst>
                <a:ext uri="{FF2B5EF4-FFF2-40B4-BE49-F238E27FC236}">
                  <a16:creationId xmlns:a16="http://schemas.microsoft.com/office/drawing/2014/main" id="{990F8974-8B18-689D-EE57-BBF937F2E60B}"/>
                </a:ext>
              </a:extLst>
            </p:cNvPr>
            <p:cNvSpPr/>
            <p:nvPr/>
          </p:nvSpPr>
          <p:spPr>
            <a:xfrm>
              <a:off x="4459397" y="1848382"/>
              <a:ext cx="349300" cy="286200"/>
            </a:xfrm>
            <a:custGeom>
              <a:avLst/>
              <a:gdLst/>
              <a:ahLst/>
              <a:cxnLst/>
              <a:rect l="l" t="t" r="r" b="b"/>
              <a:pathLst>
                <a:path w="10479" h="8586" extrusionOk="0">
                  <a:moveTo>
                    <a:pt x="8930" y="1489"/>
                  </a:moveTo>
                  <a:lnTo>
                    <a:pt x="8930" y="1930"/>
                  </a:lnTo>
                  <a:lnTo>
                    <a:pt x="1334" y="1930"/>
                  </a:lnTo>
                  <a:lnTo>
                    <a:pt x="1334" y="1489"/>
                  </a:lnTo>
                  <a:close/>
                  <a:moveTo>
                    <a:pt x="8930" y="2823"/>
                  </a:moveTo>
                  <a:lnTo>
                    <a:pt x="8930" y="3275"/>
                  </a:lnTo>
                  <a:lnTo>
                    <a:pt x="1334" y="3275"/>
                  </a:lnTo>
                  <a:lnTo>
                    <a:pt x="1334" y="2823"/>
                  </a:lnTo>
                  <a:close/>
                  <a:moveTo>
                    <a:pt x="8930" y="4013"/>
                  </a:moveTo>
                  <a:lnTo>
                    <a:pt x="8930" y="4609"/>
                  </a:lnTo>
                  <a:lnTo>
                    <a:pt x="1334" y="4609"/>
                  </a:lnTo>
                  <a:lnTo>
                    <a:pt x="1334" y="4013"/>
                  </a:lnTo>
                  <a:close/>
                  <a:moveTo>
                    <a:pt x="1" y="1"/>
                  </a:moveTo>
                  <a:lnTo>
                    <a:pt x="1" y="6252"/>
                  </a:lnTo>
                  <a:lnTo>
                    <a:pt x="8145" y="6252"/>
                  </a:lnTo>
                  <a:lnTo>
                    <a:pt x="10478" y="8585"/>
                  </a:lnTo>
                  <a:lnTo>
                    <a:pt x="103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21" name="Google Shape;2462;p44">
              <a:extLst>
                <a:ext uri="{FF2B5EF4-FFF2-40B4-BE49-F238E27FC236}">
                  <a16:creationId xmlns:a16="http://schemas.microsoft.com/office/drawing/2014/main" id="{C6053217-D4E6-F06A-BE7A-5CB8D0BCCB73}"/>
                </a:ext>
              </a:extLst>
            </p:cNvPr>
            <p:cNvSpPr txBox="1"/>
            <p:nvPr/>
          </p:nvSpPr>
          <p:spPr>
            <a:xfrm>
              <a:off x="3934446" y="4540431"/>
              <a:ext cx="1399200" cy="5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0083AE"/>
                  </a:solidFill>
                  <a:latin typeface="Shabnam" panose="020B0603030804020204" pitchFamily="34" charset="-78"/>
                  <a:ea typeface="Roboto"/>
                  <a:cs typeface="B Titr" panose="00000700000000000000" pitchFamily="2" charset="-78"/>
                  <a:sym typeface="Roboto"/>
                </a:rPr>
                <a:t>3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4AA3E7F-6D23-D2CD-D595-08F076A5773C}"/>
              </a:ext>
            </a:extLst>
          </p:cNvPr>
          <p:cNvGrpSpPr/>
          <p:nvPr/>
        </p:nvGrpSpPr>
        <p:grpSpPr>
          <a:xfrm>
            <a:off x="8267683" y="1373393"/>
            <a:ext cx="2075300" cy="3549116"/>
            <a:chOff x="6805730" y="1564115"/>
            <a:chExt cx="2075300" cy="3549116"/>
          </a:xfrm>
        </p:grpSpPr>
        <p:sp>
          <p:nvSpPr>
            <p:cNvPr id="23" name="Google Shape;2465;p44">
              <a:extLst>
                <a:ext uri="{FF2B5EF4-FFF2-40B4-BE49-F238E27FC236}">
                  <a16:creationId xmlns:a16="http://schemas.microsoft.com/office/drawing/2014/main" id="{9B22FD51-9495-F385-656D-EE8A5FDD3482}"/>
                </a:ext>
              </a:extLst>
            </p:cNvPr>
            <p:cNvSpPr/>
            <p:nvPr/>
          </p:nvSpPr>
          <p:spPr>
            <a:xfrm>
              <a:off x="6805730" y="1895315"/>
              <a:ext cx="2075300" cy="2054466"/>
            </a:xfrm>
            <a:custGeom>
              <a:avLst/>
              <a:gdLst/>
              <a:ahLst/>
              <a:cxnLst/>
              <a:rect l="l" t="t" r="r" b="b"/>
              <a:pathLst>
                <a:path w="62259" h="61634" extrusionOk="0">
                  <a:moveTo>
                    <a:pt x="31135" y="1"/>
                  </a:moveTo>
                  <a:cubicBezTo>
                    <a:pt x="30317" y="1"/>
                    <a:pt x="29498" y="313"/>
                    <a:pt x="28873" y="938"/>
                  </a:cubicBezTo>
                  <a:lnTo>
                    <a:pt x="1251" y="28549"/>
                  </a:lnTo>
                  <a:cubicBezTo>
                    <a:pt x="0" y="29799"/>
                    <a:pt x="0" y="31823"/>
                    <a:pt x="1251" y="33073"/>
                  </a:cubicBezTo>
                  <a:lnTo>
                    <a:pt x="28873" y="60696"/>
                  </a:lnTo>
                  <a:cubicBezTo>
                    <a:pt x="29498" y="61321"/>
                    <a:pt x="30317" y="61633"/>
                    <a:pt x="31135" y="61633"/>
                  </a:cubicBezTo>
                  <a:cubicBezTo>
                    <a:pt x="31954" y="61633"/>
                    <a:pt x="32772" y="61321"/>
                    <a:pt x="33398" y="60696"/>
                  </a:cubicBezTo>
                  <a:lnTo>
                    <a:pt x="61008" y="33073"/>
                  </a:lnTo>
                  <a:cubicBezTo>
                    <a:pt x="62258" y="31823"/>
                    <a:pt x="62258" y="29799"/>
                    <a:pt x="61008" y="28549"/>
                  </a:cubicBezTo>
                  <a:lnTo>
                    <a:pt x="33398" y="938"/>
                  </a:lnTo>
                  <a:cubicBezTo>
                    <a:pt x="32772" y="313"/>
                    <a:pt x="31954" y="1"/>
                    <a:pt x="31135" y="1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24" name="Google Shape;2466;p44">
              <a:extLst>
                <a:ext uri="{FF2B5EF4-FFF2-40B4-BE49-F238E27FC236}">
                  <a16:creationId xmlns:a16="http://schemas.microsoft.com/office/drawing/2014/main" id="{52B49ADE-3FC1-0A66-81C7-7362BE8C94AE}"/>
                </a:ext>
              </a:extLst>
            </p:cNvPr>
            <p:cNvSpPr/>
            <p:nvPr/>
          </p:nvSpPr>
          <p:spPr>
            <a:xfrm>
              <a:off x="6947797" y="2026182"/>
              <a:ext cx="1791933" cy="1791933"/>
            </a:xfrm>
            <a:custGeom>
              <a:avLst/>
              <a:gdLst/>
              <a:ahLst/>
              <a:cxnLst/>
              <a:rect l="l" t="t" r="r" b="b"/>
              <a:pathLst>
                <a:path w="53758" h="53758" extrusionOk="0">
                  <a:moveTo>
                    <a:pt x="26885" y="1"/>
                  </a:moveTo>
                  <a:lnTo>
                    <a:pt x="1" y="26873"/>
                  </a:lnTo>
                  <a:lnTo>
                    <a:pt x="26885" y="53757"/>
                  </a:lnTo>
                  <a:lnTo>
                    <a:pt x="53758" y="26873"/>
                  </a:lnTo>
                  <a:lnTo>
                    <a:pt x="2688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2133" b="1" dirty="0">
                  <a:solidFill>
                    <a:srgbClr val="2724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25" name="Google Shape;2467;p44">
              <a:extLst>
                <a:ext uri="{FF2B5EF4-FFF2-40B4-BE49-F238E27FC236}">
                  <a16:creationId xmlns:a16="http://schemas.microsoft.com/office/drawing/2014/main" id="{512223B9-70C5-0C4B-D5B3-D334AA7B8D47}"/>
                </a:ext>
              </a:extLst>
            </p:cNvPr>
            <p:cNvSpPr/>
            <p:nvPr/>
          </p:nvSpPr>
          <p:spPr>
            <a:xfrm>
              <a:off x="7411763" y="1564115"/>
              <a:ext cx="863633" cy="853433"/>
            </a:xfrm>
            <a:custGeom>
              <a:avLst/>
              <a:gdLst/>
              <a:ahLst/>
              <a:cxnLst/>
              <a:rect l="l" t="t" r="r" b="b"/>
              <a:pathLst>
                <a:path w="25909" h="25603" extrusionOk="0">
                  <a:moveTo>
                    <a:pt x="12954" y="1"/>
                  </a:moveTo>
                  <a:cubicBezTo>
                    <a:pt x="12552" y="1"/>
                    <a:pt x="12151" y="153"/>
                    <a:pt x="11847" y="456"/>
                  </a:cubicBezTo>
                  <a:lnTo>
                    <a:pt x="608" y="11696"/>
                  </a:lnTo>
                  <a:cubicBezTo>
                    <a:pt x="0" y="12303"/>
                    <a:pt x="0" y="13303"/>
                    <a:pt x="608" y="13910"/>
                  </a:cubicBezTo>
                  <a:lnTo>
                    <a:pt x="11847" y="25138"/>
                  </a:lnTo>
                  <a:cubicBezTo>
                    <a:pt x="12151" y="25448"/>
                    <a:pt x="12552" y="25602"/>
                    <a:pt x="12954" y="25602"/>
                  </a:cubicBezTo>
                  <a:cubicBezTo>
                    <a:pt x="13356" y="25602"/>
                    <a:pt x="13758" y="25448"/>
                    <a:pt x="14062" y="25138"/>
                  </a:cubicBezTo>
                  <a:lnTo>
                    <a:pt x="25289" y="13910"/>
                  </a:lnTo>
                  <a:cubicBezTo>
                    <a:pt x="25908" y="13303"/>
                    <a:pt x="25908" y="12303"/>
                    <a:pt x="25289" y="11696"/>
                  </a:cubicBezTo>
                  <a:lnTo>
                    <a:pt x="14062" y="456"/>
                  </a:lnTo>
                  <a:cubicBezTo>
                    <a:pt x="13758" y="153"/>
                    <a:pt x="13356" y="1"/>
                    <a:pt x="12954" y="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26" name="Google Shape;2468;p44">
              <a:extLst>
                <a:ext uri="{FF2B5EF4-FFF2-40B4-BE49-F238E27FC236}">
                  <a16:creationId xmlns:a16="http://schemas.microsoft.com/office/drawing/2014/main" id="{DE0E91CD-7D3C-CDBD-6B19-7E026E6AC7F7}"/>
                </a:ext>
              </a:extLst>
            </p:cNvPr>
            <p:cNvSpPr/>
            <p:nvPr/>
          </p:nvSpPr>
          <p:spPr>
            <a:xfrm>
              <a:off x="7658630" y="1780915"/>
              <a:ext cx="369500" cy="419933"/>
            </a:xfrm>
            <a:custGeom>
              <a:avLst/>
              <a:gdLst/>
              <a:ahLst/>
              <a:cxnLst/>
              <a:rect l="l" t="t" r="r" b="b"/>
              <a:pathLst>
                <a:path w="11085" h="12598" extrusionOk="0">
                  <a:moveTo>
                    <a:pt x="5548" y="3382"/>
                  </a:moveTo>
                  <a:cubicBezTo>
                    <a:pt x="6477" y="3382"/>
                    <a:pt x="7239" y="4144"/>
                    <a:pt x="7239" y="5085"/>
                  </a:cubicBezTo>
                  <a:cubicBezTo>
                    <a:pt x="7239" y="6013"/>
                    <a:pt x="6477" y="6775"/>
                    <a:pt x="5548" y="6775"/>
                  </a:cubicBezTo>
                  <a:cubicBezTo>
                    <a:pt x="4608" y="6775"/>
                    <a:pt x="3858" y="6013"/>
                    <a:pt x="3858" y="5085"/>
                  </a:cubicBezTo>
                  <a:cubicBezTo>
                    <a:pt x="3858" y="4144"/>
                    <a:pt x="4608" y="3382"/>
                    <a:pt x="5548" y="3382"/>
                  </a:cubicBezTo>
                  <a:close/>
                  <a:moveTo>
                    <a:pt x="5548" y="1"/>
                  </a:moveTo>
                  <a:cubicBezTo>
                    <a:pt x="5417" y="1"/>
                    <a:pt x="5286" y="1"/>
                    <a:pt x="5155" y="13"/>
                  </a:cubicBezTo>
                  <a:cubicBezTo>
                    <a:pt x="3250" y="144"/>
                    <a:pt x="1762" y="1287"/>
                    <a:pt x="1000" y="2811"/>
                  </a:cubicBezTo>
                  <a:cubicBezTo>
                    <a:pt x="0" y="4775"/>
                    <a:pt x="464" y="7180"/>
                    <a:pt x="1976" y="8788"/>
                  </a:cubicBezTo>
                  <a:lnTo>
                    <a:pt x="5548" y="12598"/>
                  </a:lnTo>
                  <a:lnTo>
                    <a:pt x="9120" y="8788"/>
                  </a:lnTo>
                  <a:cubicBezTo>
                    <a:pt x="10620" y="7180"/>
                    <a:pt x="11085" y="4775"/>
                    <a:pt x="10097" y="2811"/>
                  </a:cubicBezTo>
                  <a:cubicBezTo>
                    <a:pt x="9323" y="1287"/>
                    <a:pt x="7846" y="144"/>
                    <a:pt x="5929" y="13"/>
                  </a:cubicBezTo>
                  <a:cubicBezTo>
                    <a:pt x="5810" y="1"/>
                    <a:pt x="5679" y="1"/>
                    <a:pt x="55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27" name="Google Shape;2469;p44">
              <a:extLst>
                <a:ext uri="{FF2B5EF4-FFF2-40B4-BE49-F238E27FC236}">
                  <a16:creationId xmlns:a16="http://schemas.microsoft.com/office/drawing/2014/main" id="{BBCC78EA-0DA5-EA63-28EC-37A658B5E029}"/>
                </a:ext>
              </a:extLst>
            </p:cNvPr>
            <p:cNvSpPr txBox="1"/>
            <p:nvPr/>
          </p:nvSpPr>
          <p:spPr>
            <a:xfrm>
              <a:off x="7143613" y="4540431"/>
              <a:ext cx="1399200" cy="5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00AEEF"/>
                  </a:solidFill>
                  <a:latin typeface="Shabnam" panose="020B0603030804020204" pitchFamily="34" charset="-78"/>
                  <a:ea typeface="Roboto"/>
                  <a:cs typeface="B Titr" panose="00000700000000000000" pitchFamily="2" charset="-78"/>
                  <a:sym typeface="Roboto"/>
                </a:rPr>
                <a:t>1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9CE45B6-EB91-E811-0E9B-EEAC093C171D}"/>
              </a:ext>
            </a:extLst>
          </p:cNvPr>
          <p:cNvGrpSpPr/>
          <p:nvPr/>
        </p:nvGrpSpPr>
        <p:grpSpPr>
          <a:xfrm>
            <a:off x="3453583" y="1813226"/>
            <a:ext cx="2075300" cy="3518733"/>
            <a:chOff x="1991630" y="2003948"/>
            <a:chExt cx="2075300" cy="3518733"/>
          </a:xfrm>
        </p:grpSpPr>
        <p:sp>
          <p:nvSpPr>
            <p:cNvPr id="29" name="Google Shape;2472;p44">
              <a:extLst>
                <a:ext uri="{FF2B5EF4-FFF2-40B4-BE49-F238E27FC236}">
                  <a16:creationId xmlns:a16="http://schemas.microsoft.com/office/drawing/2014/main" id="{B51C301A-7BC7-942B-B3F6-B4EE8FCD3C7F}"/>
                </a:ext>
              </a:extLst>
            </p:cNvPr>
            <p:cNvSpPr/>
            <p:nvPr/>
          </p:nvSpPr>
          <p:spPr>
            <a:xfrm>
              <a:off x="1991630" y="3162148"/>
              <a:ext cx="2075300" cy="2054433"/>
            </a:xfrm>
            <a:custGeom>
              <a:avLst/>
              <a:gdLst/>
              <a:ahLst/>
              <a:cxnLst/>
              <a:rect l="l" t="t" r="r" b="b"/>
              <a:pathLst>
                <a:path w="62259" h="61633" extrusionOk="0">
                  <a:moveTo>
                    <a:pt x="31134" y="0"/>
                  </a:moveTo>
                  <a:cubicBezTo>
                    <a:pt x="30314" y="0"/>
                    <a:pt x="29492" y="313"/>
                    <a:pt x="28861" y="938"/>
                  </a:cubicBezTo>
                  <a:lnTo>
                    <a:pt x="1251" y="28549"/>
                  </a:lnTo>
                  <a:cubicBezTo>
                    <a:pt x="1" y="29799"/>
                    <a:pt x="1" y="31823"/>
                    <a:pt x="1251" y="33085"/>
                  </a:cubicBezTo>
                  <a:lnTo>
                    <a:pt x="28861" y="60695"/>
                  </a:lnTo>
                  <a:cubicBezTo>
                    <a:pt x="29486" y="61320"/>
                    <a:pt x="30308" y="61633"/>
                    <a:pt x="31130" y="61633"/>
                  </a:cubicBezTo>
                  <a:cubicBezTo>
                    <a:pt x="31951" y="61633"/>
                    <a:pt x="32773" y="61320"/>
                    <a:pt x="33398" y="60695"/>
                  </a:cubicBezTo>
                  <a:lnTo>
                    <a:pt x="61008" y="33085"/>
                  </a:lnTo>
                  <a:cubicBezTo>
                    <a:pt x="62258" y="31823"/>
                    <a:pt x="62258" y="29799"/>
                    <a:pt x="61008" y="28549"/>
                  </a:cubicBezTo>
                  <a:lnTo>
                    <a:pt x="33398" y="938"/>
                  </a:lnTo>
                  <a:cubicBezTo>
                    <a:pt x="32773" y="313"/>
                    <a:pt x="31954" y="0"/>
                    <a:pt x="31134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6ABAD88-7D68-39EC-1F79-8CA741D215F8}"/>
                </a:ext>
              </a:extLst>
            </p:cNvPr>
            <p:cNvGrpSpPr/>
            <p:nvPr/>
          </p:nvGrpSpPr>
          <p:grpSpPr>
            <a:xfrm>
              <a:off x="2133730" y="2003948"/>
              <a:ext cx="1791500" cy="3518733"/>
              <a:chOff x="2133730" y="2003948"/>
              <a:chExt cx="1791500" cy="3518733"/>
            </a:xfrm>
          </p:grpSpPr>
          <p:sp>
            <p:nvSpPr>
              <p:cNvPr id="31" name="Google Shape;2447;p44">
                <a:extLst>
                  <a:ext uri="{FF2B5EF4-FFF2-40B4-BE49-F238E27FC236}">
                    <a16:creationId xmlns:a16="http://schemas.microsoft.com/office/drawing/2014/main" id="{CDBD65D9-D3D4-A13D-1D06-FA249CC6FC14}"/>
                  </a:ext>
                </a:extLst>
              </p:cNvPr>
              <p:cNvSpPr/>
              <p:nvPr/>
            </p:nvSpPr>
            <p:spPr>
              <a:xfrm>
                <a:off x="2226996" y="3555749"/>
                <a:ext cx="0" cy="33"/>
              </a:xfrm>
              <a:custGeom>
                <a:avLst/>
                <a:gdLst/>
                <a:ahLst/>
                <a:cxnLst/>
                <a:rect l="l" t="t" r="r" b="b"/>
                <a:pathLst>
                  <a:path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12115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272443"/>
                  </a:solidFill>
                </a:endParaRPr>
              </a:p>
            </p:txBody>
          </p:sp>
          <p:sp>
            <p:nvSpPr>
              <p:cNvPr id="32" name="Google Shape;2473;p44">
                <a:extLst>
                  <a:ext uri="{FF2B5EF4-FFF2-40B4-BE49-F238E27FC236}">
                    <a16:creationId xmlns:a16="http://schemas.microsoft.com/office/drawing/2014/main" id="{2898653C-350B-C7B8-D796-3D3B43420576}"/>
                  </a:ext>
                </a:extLst>
              </p:cNvPr>
              <p:cNvSpPr/>
              <p:nvPr/>
            </p:nvSpPr>
            <p:spPr>
              <a:xfrm>
                <a:off x="2133730" y="3293015"/>
                <a:ext cx="1791500" cy="1791533"/>
              </a:xfrm>
              <a:custGeom>
                <a:avLst/>
                <a:gdLst/>
                <a:ahLst/>
                <a:cxnLst/>
                <a:rect l="l" t="t" r="r" b="b"/>
                <a:pathLst>
                  <a:path w="53745" h="53746" extrusionOk="0">
                    <a:moveTo>
                      <a:pt x="26873" y="0"/>
                    </a:moveTo>
                    <a:lnTo>
                      <a:pt x="0" y="26873"/>
                    </a:lnTo>
                    <a:lnTo>
                      <a:pt x="26873" y="53745"/>
                    </a:lnTo>
                    <a:lnTo>
                      <a:pt x="53745" y="26873"/>
                    </a:lnTo>
                    <a:lnTo>
                      <a:pt x="2687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2133" b="1" dirty="0">
                    <a:solidFill>
                      <a:srgbClr val="272443"/>
                    </a:solidFill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تیتر عنوان</a:t>
                </a:r>
              </a:p>
            </p:txBody>
          </p:sp>
          <p:sp>
            <p:nvSpPr>
              <p:cNvPr id="33" name="Google Shape;2474;p44">
                <a:extLst>
                  <a:ext uri="{FF2B5EF4-FFF2-40B4-BE49-F238E27FC236}">
                    <a16:creationId xmlns:a16="http://schemas.microsoft.com/office/drawing/2014/main" id="{10274D6D-6BC0-6F52-A714-E74676E8B4E4}"/>
                  </a:ext>
                </a:extLst>
              </p:cNvPr>
              <p:cNvSpPr/>
              <p:nvPr/>
            </p:nvSpPr>
            <p:spPr>
              <a:xfrm>
                <a:off x="2597663" y="4669281"/>
                <a:ext cx="863633" cy="853400"/>
              </a:xfrm>
              <a:custGeom>
                <a:avLst/>
                <a:gdLst/>
                <a:ahLst/>
                <a:cxnLst/>
                <a:rect l="l" t="t" r="r" b="b"/>
                <a:pathLst>
                  <a:path w="25909" h="25602" extrusionOk="0">
                    <a:moveTo>
                      <a:pt x="12949" y="0"/>
                    </a:moveTo>
                    <a:cubicBezTo>
                      <a:pt x="12547" y="0"/>
                      <a:pt x="12145" y="152"/>
                      <a:pt x="11835" y="456"/>
                    </a:cubicBezTo>
                    <a:lnTo>
                      <a:pt x="608" y="11695"/>
                    </a:lnTo>
                    <a:cubicBezTo>
                      <a:pt x="1" y="12302"/>
                      <a:pt x="1" y="13303"/>
                      <a:pt x="608" y="13910"/>
                    </a:cubicBezTo>
                    <a:lnTo>
                      <a:pt x="11835" y="25137"/>
                    </a:lnTo>
                    <a:cubicBezTo>
                      <a:pt x="12145" y="25447"/>
                      <a:pt x="12547" y="25602"/>
                      <a:pt x="12949" y="25602"/>
                    </a:cubicBezTo>
                    <a:cubicBezTo>
                      <a:pt x="13350" y="25602"/>
                      <a:pt x="13752" y="25447"/>
                      <a:pt x="14062" y="25137"/>
                    </a:cubicBezTo>
                    <a:lnTo>
                      <a:pt x="25289" y="13910"/>
                    </a:lnTo>
                    <a:cubicBezTo>
                      <a:pt x="25909" y="13303"/>
                      <a:pt x="25909" y="12302"/>
                      <a:pt x="25289" y="11695"/>
                    </a:cubicBezTo>
                    <a:lnTo>
                      <a:pt x="14062" y="456"/>
                    </a:lnTo>
                    <a:cubicBezTo>
                      <a:pt x="13752" y="152"/>
                      <a:pt x="13350" y="0"/>
                      <a:pt x="12949" y="0"/>
                    </a:cubicBez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272443"/>
                  </a:solidFill>
                </a:endParaRPr>
              </a:p>
            </p:txBody>
          </p:sp>
          <p:sp>
            <p:nvSpPr>
              <p:cNvPr id="34" name="Google Shape;2475;p44">
                <a:extLst>
                  <a:ext uri="{FF2B5EF4-FFF2-40B4-BE49-F238E27FC236}">
                    <a16:creationId xmlns:a16="http://schemas.microsoft.com/office/drawing/2014/main" id="{A69AEE38-293B-C0F0-F141-57D31D8ED364}"/>
                  </a:ext>
                </a:extLst>
              </p:cNvPr>
              <p:cNvSpPr/>
              <p:nvPr/>
            </p:nvSpPr>
            <p:spPr>
              <a:xfrm>
                <a:off x="2881830" y="4909081"/>
                <a:ext cx="297667" cy="372300"/>
              </a:xfrm>
              <a:custGeom>
                <a:avLst/>
                <a:gdLst/>
                <a:ahLst/>
                <a:cxnLst/>
                <a:rect l="l" t="t" r="r" b="b"/>
                <a:pathLst>
                  <a:path w="8930" h="11169" extrusionOk="0">
                    <a:moveTo>
                      <a:pt x="7585" y="1941"/>
                    </a:moveTo>
                    <a:lnTo>
                      <a:pt x="7585" y="2382"/>
                    </a:lnTo>
                    <a:lnTo>
                      <a:pt x="1191" y="2382"/>
                    </a:lnTo>
                    <a:lnTo>
                      <a:pt x="1191" y="1941"/>
                    </a:lnTo>
                    <a:close/>
                    <a:moveTo>
                      <a:pt x="7585" y="3132"/>
                    </a:moveTo>
                    <a:lnTo>
                      <a:pt x="7585" y="3727"/>
                    </a:lnTo>
                    <a:lnTo>
                      <a:pt x="1191" y="3727"/>
                    </a:lnTo>
                    <a:lnTo>
                      <a:pt x="1191" y="3132"/>
                    </a:lnTo>
                    <a:close/>
                    <a:moveTo>
                      <a:pt x="7585" y="4918"/>
                    </a:moveTo>
                    <a:lnTo>
                      <a:pt x="7585" y="6251"/>
                    </a:lnTo>
                    <a:lnTo>
                      <a:pt x="1191" y="6251"/>
                    </a:lnTo>
                    <a:lnTo>
                      <a:pt x="1191" y="4918"/>
                    </a:lnTo>
                    <a:close/>
                    <a:moveTo>
                      <a:pt x="3715" y="7144"/>
                    </a:moveTo>
                    <a:lnTo>
                      <a:pt x="3715" y="9526"/>
                    </a:lnTo>
                    <a:lnTo>
                      <a:pt x="1191" y="9526"/>
                    </a:lnTo>
                    <a:lnTo>
                      <a:pt x="1191" y="7144"/>
                    </a:lnTo>
                    <a:close/>
                    <a:moveTo>
                      <a:pt x="7585" y="7144"/>
                    </a:moveTo>
                    <a:lnTo>
                      <a:pt x="7585" y="9526"/>
                    </a:lnTo>
                    <a:lnTo>
                      <a:pt x="5061" y="9526"/>
                    </a:lnTo>
                    <a:lnTo>
                      <a:pt x="5061" y="7144"/>
                    </a:lnTo>
                    <a:close/>
                    <a:moveTo>
                      <a:pt x="0" y="1"/>
                    </a:moveTo>
                    <a:lnTo>
                      <a:pt x="0" y="11169"/>
                    </a:lnTo>
                    <a:lnTo>
                      <a:pt x="8930" y="11169"/>
                    </a:lnTo>
                    <a:lnTo>
                      <a:pt x="893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272443"/>
                  </a:solidFill>
                </a:endParaRPr>
              </a:p>
            </p:txBody>
          </p:sp>
          <p:sp>
            <p:nvSpPr>
              <p:cNvPr id="35" name="Google Shape;2476;p44">
                <a:extLst>
                  <a:ext uri="{FF2B5EF4-FFF2-40B4-BE49-F238E27FC236}">
                    <a16:creationId xmlns:a16="http://schemas.microsoft.com/office/drawing/2014/main" id="{C66AF350-236B-4BCB-7C7E-EB10D51256B7}"/>
                  </a:ext>
                </a:extLst>
              </p:cNvPr>
              <p:cNvSpPr txBox="1"/>
              <p:nvPr/>
            </p:nvSpPr>
            <p:spPr>
              <a:xfrm>
                <a:off x="2329897" y="2003948"/>
                <a:ext cx="1399200" cy="572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rtl="1"/>
                <a:r>
                  <a:rPr lang="fa-IR" sz="3200" b="1" dirty="0">
                    <a:solidFill>
                      <a:srgbClr val="7EB255"/>
                    </a:solidFill>
                    <a:latin typeface="Shabnam" panose="020B0603030804020204" pitchFamily="34" charset="-78"/>
                    <a:ea typeface="Roboto"/>
                    <a:cs typeface="B Titr" panose="00000700000000000000" pitchFamily="2" charset="-78"/>
                    <a:sym typeface="Roboto"/>
                  </a:rPr>
                  <a:t>4</a:t>
                </a:r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11CC2A3-D8CD-C299-8607-F0F94D1E5954}"/>
              </a:ext>
            </a:extLst>
          </p:cNvPr>
          <p:cNvGrpSpPr/>
          <p:nvPr/>
        </p:nvGrpSpPr>
        <p:grpSpPr>
          <a:xfrm>
            <a:off x="6663116" y="1813226"/>
            <a:ext cx="2075300" cy="3518733"/>
            <a:chOff x="5201163" y="2003948"/>
            <a:chExt cx="2075300" cy="3518733"/>
          </a:xfrm>
        </p:grpSpPr>
        <p:sp>
          <p:nvSpPr>
            <p:cNvPr id="37" name="Google Shape;2479;p44">
              <a:extLst>
                <a:ext uri="{FF2B5EF4-FFF2-40B4-BE49-F238E27FC236}">
                  <a16:creationId xmlns:a16="http://schemas.microsoft.com/office/drawing/2014/main" id="{13384599-9E83-7B57-BBCB-BEE966EB395C}"/>
                </a:ext>
              </a:extLst>
            </p:cNvPr>
            <p:cNvSpPr/>
            <p:nvPr/>
          </p:nvSpPr>
          <p:spPr>
            <a:xfrm>
              <a:off x="5201163" y="3162148"/>
              <a:ext cx="2075300" cy="2054433"/>
            </a:xfrm>
            <a:custGeom>
              <a:avLst/>
              <a:gdLst/>
              <a:ahLst/>
              <a:cxnLst/>
              <a:rect l="l" t="t" r="r" b="b"/>
              <a:pathLst>
                <a:path w="62259" h="61633" extrusionOk="0">
                  <a:moveTo>
                    <a:pt x="31129" y="0"/>
                  </a:moveTo>
                  <a:cubicBezTo>
                    <a:pt x="30308" y="0"/>
                    <a:pt x="29486" y="313"/>
                    <a:pt x="28861" y="938"/>
                  </a:cubicBezTo>
                  <a:lnTo>
                    <a:pt x="1251" y="28549"/>
                  </a:lnTo>
                  <a:cubicBezTo>
                    <a:pt x="1" y="29799"/>
                    <a:pt x="1" y="31823"/>
                    <a:pt x="1251" y="33085"/>
                  </a:cubicBezTo>
                  <a:lnTo>
                    <a:pt x="28861" y="60695"/>
                  </a:lnTo>
                  <a:cubicBezTo>
                    <a:pt x="29486" y="61320"/>
                    <a:pt x="30308" y="61633"/>
                    <a:pt x="31129" y="61633"/>
                  </a:cubicBezTo>
                  <a:cubicBezTo>
                    <a:pt x="31951" y="61633"/>
                    <a:pt x="32772" y="61320"/>
                    <a:pt x="33398" y="60695"/>
                  </a:cubicBezTo>
                  <a:lnTo>
                    <a:pt x="61008" y="33085"/>
                  </a:lnTo>
                  <a:cubicBezTo>
                    <a:pt x="62258" y="31823"/>
                    <a:pt x="62258" y="29799"/>
                    <a:pt x="61008" y="28549"/>
                  </a:cubicBezTo>
                  <a:lnTo>
                    <a:pt x="33398" y="938"/>
                  </a:lnTo>
                  <a:cubicBezTo>
                    <a:pt x="32772" y="313"/>
                    <a:pt x="31951" y="0"/>
                    <a:pt x="31129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38" name="Google Shape;2480;p44">
              <a:extLst>
                <a:ext uri="{FF2B5EF4-FFF2-40B4-BE49-F238E27FC236}">
                  <a16:creationId xmlns:a16="http://schemas.microsoft.com/office/drawing/2014/main" id="{0D8492D4-DD4C-D3E7-AD38-D1E453FD571E}"/>
                </a:ext>
              </a:extLst>
            </p:cNvPr>
            <p:cNvSpPr/>
            <p:nvPr/>
          </p:nvSpPr>
          <p:spPr>
            <a:xfrm>
              <a:off x="5343230" y="3293015"/>
              <a:ext cx="1791533" cy="1791933"/>
            </a:xfrm>
            <a:custGeom>
              <a:avLst/>
              <a:gdLst/>
              <a:ahLst/>
              <a:cxnLst/>
              <a:rect l="l" t="t" r="r" b="b"/>
              <a:pathLst>
                <a:path w="53746" h="53758" extrusionOk="0">
                  <a:moveTo>
                    <a:pt x="26873" y="0"/>
                  </a:moveTo>
                  <a:lnTo>
                    <a:pt x="1" y="26885"/>
                  </a:lnTo>
                  <a:lnTo>
                    <a:pt x="26873" y="53757"/>
                  </a:lnTo>
                  <a:lnTo>
                    <a:pt x="53746" y="26885"/>
                  </a:lnTo>
                  <a:lnTo>
                    <a:pt x="268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2133" b="1" dirty="0">
                  <a:solidFill>
                    <a:srgbClr val="272443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39" name="Google Shape;2481;p44">
              <a:extLst>
                <a:ext uri="{FF2B5EF4-FFF2-40B4-BE49-F238E27FC236}">
                  <a16:creationId xmlns:a16="http://schemas.microsoft.com/office/drawing/2014/main" id="{85BF05F3-A68A-FD90-01ED-60F18E73FD6A}"/>
                </a:ext>
              </a:extLst>
            </p:cNvPr>
            <p:cNvSpPr/>
            <p:nvPr/>
          </p:nvSpPr>
          <p:spPr>
            <a:xfrm>
              <a:off x="5806796" y="4669281"/>
              <a:ext cx="863633" cy="853400"/>
            </a:xfrm>
            <a:custGeom>
              <a:avLst/>
              <a:gdLst/>
              <a:ahLst/>
              <a:cxnLst/>
              <a:rect l="l" t="t" r="r" b="b"/>
              <a:pathLst>
                <a:path w="25909" h="25602" extrusionOk="0">
                  <a:moveTo>
                    <a:pt x="12960" y="0"/>
                  </a:moveTo>
                  <a:cubicBezTo>
                    <a:pt x="12559" y="0"/>
                    <a:pt x="12157" y="152"/>
                    <a:pt x="11847" y="456"/>
                  </a:cubicBezTo>
                  <a:lnTo>
                    <a:pt x="620" y="11695"/>
                  </a:lnTo>
                  <a:cubicBezTo>
                    <a:pt x="0" y="12302"/>
                    <a:pt x="0" y="13303"/>
                    <a:pt x="620" y="13910"/>
                  </a:cubicBezTo>
                  <a:lnTo>
                    <a:pt x="11847" y="25137"/>
                  </a:lnTo>
                  <a:cubicBezTo>
                    <a:pt x="12157" y="25447"/>
                    <a:pt x="12559" y="25602"/>
                    <a:pt x="12960" y="25602"/>
                  </a:cubicBezTo>
                  <a:cubicBezTo>
                    <a:pt x="13362" y="25602"/>
                    <a:pt x="13764" y="25447"/>
                    <a:pt x="14074" y="25137"/>
                  </a:cubicBezTo>
                  <a:lnTo>
                    <a:pt x="25301" y="13910"/>
                  </a:lnTo>
                  <a:cubicBezTo>
                    <a:pt x="25908" y="13303"/>
                    <a:pt x="25908" y="12302"/>
                    <a:pt x="25301" y="11695"/>
                  </a:cubicBezTo>
                  <a:lnTo>
                    <a:pt x="14074" y="456"/>
                  </a:lnTo>
                  <a:cubicBezTo>
                    <a:pt x="13764" y="152"/>
                    <a:pt x="13362" y="0"/>
                    <a:pt x="12960" y="0"/>
                  </a:cubicBezTo>
                  <a:close/>
                </a:path>
              </a:pathLst>
            </a:custGeom>
            <a:solidFill>
              <a:srgbClr val="7EB2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40" name="Google Shape;2482;p44">
              <a:extLst>
                <a:ext uri="{FF2B5EF4-FFF2-40B4-BE49-F238E27FC236}">
                  <a16:creationId xmlns:a16="http://schemas.microsoft.com/office/drawing/2014/main" id="{C04E66D0-EFF3-61ED-D11D-6D918DE5E265}"/>
                </a:ext>
              </a:extLst>
            </p:cNvPr>
            <p:cNvSpPr/>
            <p:nvPr/>
          </p:nvSpPr>
          <p:spPr>
            <a:xfrm>
              <a:off x="6046896" y="4904314"/>
              <a:ext cx="387000" cy="387000"/>
            </a:xfrm>
            <a:custGeom>
              <a:avLst/>
              <a:gdLst/>
              <a:ahLst/>
              <a:cxnLst/>
              <a:rect l="l" t="t" r="r" b="b"/>
              <a:pathLst>
                <a:path w="11610" h="11610" extrusionOk="0">
                  <a:moveTo>
                    <a:pt x="5751" y="2823"/>
                  </a:moveTo>
                  <a:cubicBezTo>
                    <a:pt x="7371" y="2823"/>
                    <a:pt x="8680" y="4132"/>
                    <a:pt x="8680" y="5751"/>
                  </a:cubicBezTo>
                  <a:cubicBezTo>
                    <a:pt x="8680" y="7359"/>
                    <a:pt x="7371" y="8668"/>
                    <a:pt x="5751" y="8668"/>
                  </a:cubicBezTo>
                  <a:cubicBezTo>
                    <a:pt x="4144" y="8668"/>
                    <a:pt x="2834" y="7359"/>
                    <a:pt x="2834" y="5751"/>
                  </a:cubicBezTo>
                  <a:cubicBezTo>
                    <a:pt x="2834" y="4132"/>
                    <a:pt x="4144" y="2823"/>
                    <a:pt x="5751" y="2823"/>
                  </a:cubicBezTo>
                  <a:close/>
                  <a:moveTo>
                    <a:pt x="5323" y="1"/>
                  </a:moveTo>
                  <a:cubicBezTo>
                    <a:pt x="4930" y="1"/>
                    <a:pt x="4608" y="298"/>
                    <a:pt x="4608" y="679"/>
                  </a:cubicBezTo>
                  <a:cubicBezTo>
                    <a:pt x="4608" y="977"/>
                    <a:pt x="4418" y="1227"/>
                    <a:pt x="4144" y="1334"/>
                  </a:cubicBezTo>
                  <a:cubicBezTo>
                    <a:pt x="4013" y="1382"/>
                    <a:pt x="3894" y="1429"/>
                    <a:pt x="3775" y="1489"/>
                  </a:cubicBezTo>
                  <a:cubicBezTo>
                    <a:pt x="3677" y="1532"/>
                    <a:pt x="3573" y="1553"/>
                    <a:pt x="3470" y="1553"/>
                  </a:cubicBezTo>
                  <a:cubicBezTo>
                    <a:pt x="3285" y="1553"/>
                    <a:pt x="3103" y="1484"/>
                    <a:pt x="2965" y="1346"/>
                  </a:cubicBezTo>
                  <a:cubicBezTo>
                    <a:pt x="2828" y="1209"/>
                    <a:pt x="2650" y="1141"/>
                    <a:pt x="2471" y="1141"/>
                  </a:cubicBezTo>
                  <a:cubicBezTo>
                    <a:pt x="2293" y="1141"/>
                    <a:pt x="2114" y="1209"/>
                    <a:pt x="1977" y="1346"/>
                  </a:cubicBezTo>
                  <a:lnTo>
                    <a:pt x="1358" y="1965"/>
                  </a:lnTo>
                  <a:cubicBezTo>
                    <a:pt x="1084" y="2239"/>
                    <a:pt x="1084" y="2692"/>
                    <a:pt x="1358" y="2965"/>
                  </a:cubicBezTo>
                  <a:cubicBezTo>
                    <a:pt x="1572" y="3168"/>
                    <a:pt x="1620" y="3489"/>
                    <a:pt x="1489" y="3763"/>
                  </a:cubicBezTo>
                  <a:cubicBezTo>
                    <a:pt x="1429" y="3882"/>
                    <a:pt x="1382" y="4013"/>
                    <a:pt x="1334" y="4132"/>
                  </a:cubicBezTo>
                  <a:cubicBezTo>
                    <a:pt x="1239" y="4418"/>
                    <a:pt x="989" y="4608"/>
                    <a:pt x="691" y="4608"/>
                  </a:cubicBezTo>
                  <a:cubicBezTo>
                    <a:pt x="298" y="4608"/>
                    <a:pt x="1" y="4930"/>
                    <a:pt x="1" y="5311"/>
                  </a:cubicBezTo>
                  <a:lnTo>
                    <a:pt x="1" y="6180"/>
                  </a:lnTo>
                  <a:cubicBezTo>
                    <a:pt x="1" y="6573"/>
                    <a:pt x="298" y="6883"/>
                    <a:pt x="691" y="6883"/>
                  </a:cubicBezTo>
                  <a:cubicBezTo>
                    <a:pt x="989" y="6883"/>
                    <a:pt x="1239" y="7085"/>
                    <a:pt x="1346" y="7359"/>
                  </a:cubicBezTo>
                  <a:cubicBezTo>
                    <a:pt x="1394" y="7490"/>
                    <a:pt x="1441" y="7609"/>
                    <a:pt x="1489" y="7728"/>
                  </a:cubicBezTo>
                  <a:cubicBezTo>
                    <a:pt x="1620" y="8002"/>
                    <a:pt x="1572" y="8323"/>
                    <a:pt x="1358" y="8537"/>
                  </a:cubicBezTo>
                  <a:cubicBezTo>
                    <a:pt x="1084" y="8811"/>
                    <a:pt x="1084" y="9264"/>
                    <a:pt x="1358" y="9538"/>
                  </a:cubicBezTo>
                  <a:lnTo>
                    <a:pt x="1977" y="10145"/>
                  </a:lnTo>
                  <a:cubicBezTo>
                    <a:pt x="2114" y="10282"/>
                    <a:pt x="2293" y="10350"/>
                    <a:pt x="2471" y="10350"/>
                  </a:cubicBezTo>
                  <a:cubicBezTo>
                    <a:pt x="2650" y="10350"/>
                    <a:pt x="2828" y="10282"/>
                    <a:pt x="2965" y="10145"/>
                  </a:cubicBezTo>
                  <a:cubicBezTo>
                    <a:pt x="3100" y="10010"/>
                    <a:pt x="3277" y="9941"/>
                    <a:pt x="3458" y="9941"/>
                  </a:cubicBezTo>
                  <a:cubicBezTo>
                    <a:pt x="3565" y="9941"/>
                    <a:pt x="3673" y="9965"/>
                    <a:pt x="3775" y="10014"/>
                  </a:cubicBezTo>
                  <a:cubicBezTo>
                    <a:pt x="3894" y="10073"/>
                    <a:pt x="4013" y="10121"/>
                    <a:pt x="4144" y="10169"/>
                  </a:cubicBezTo>
                  <a:cubicBezTo>
                    <a:pt x="4418" y="10276"/>
                    <a:pt x="4608" y="10538"/>
                    <a:pt x="4608" y="10835"/>
                  </a:cubicBezTo>
                  <a:lnTo>
                    <a:pt x="4608" y="10871"/>
                  </a:lnTo>
                  <a:cubicBezTo>
                    <a:pt x="4608" y="11252"/>
                    <a:pt x="4930" y="11609"/>
                    <a:pt x="5323" y="11609"/>
                  </a:cubicBezTo>
                  <a:lnTo>
                    <a:pt x="6192" y="11609"/>
                  </a:lnTo>
                  <a:cubicBezTo>
                    <a:pt x="6585" y="11609"/>
                    <a:pt x="6847" y="11252"/>
                    <a:pt x="6847" y="10871"/>
                  </a:cubicBezTo>
                  <a:lnTo>
                    <a:pt x="6847" y="10847"/>
                  </a:lnTo>
                  <a:cubicBezTo>
                    <a:pt x="6847" y="10550"/>
                    <a:pt x="7061" y="10276"/>
                    <a:pt x="7347" y="10181"/>
                  </a:cubicBezTo>
                  <a:cubicBezTo>
                    <a:pt x="7466" y="10133"/>
                    <a:pt x="7609" y="10073"/>
                    <a:pt x="7728" y="10014"/>
                  </a:cubicBezTo>
                  <a:cubicBezTo>
                    <a:pt x="7827" y="9971"/>
                    <a:pt x="7932" y="9950"/>
                    <a:pt x="8036" y="9950"/>
                  </a:cubicBezTo>
                  <a:cubicBezTo>
                    <a:pt x="8220" y="9950"/>
                    <a:pt x="8401" y="10016"/>
                    <a:pt x="8538" y="10145"/>
                  </a:cubicBezTo>
                  <a:cubicBezTo>
                    <a:pt x="8673" y="10286"/>
                    <a:pt x="8852" y="10355"/>
                    <a:pt x="9032" y="10355"/>
                  </a:cubicBezTo>
                  <a:cubicBezTo>
                    <a:pt x="9215" y="10355"/>
                    <a:pt x="9399" y="10283"/>
                    <a:pt x="9538" y="10145"/>
                  </a:cubicBezTo>
                  <a:lnTo>
                    <a:pt x="10157" y="9538"/>
                  </a:lnTo>
                  <a:cubicBezTo>
                    <a:pt x="10431" y="9264"/>
                    <a:pt x="10431" y="8811"/>
                    <a:pt x="10157" y="8537"/>
                  </a:cubicBezTo>
                  <a:cubicBezTo>
                    <a:pt x="9942" y="8323"/>
                    <a:pt x="9895" y="8002"/>
                    <a:pt x="10026" y="7740"/>
                  </a:cubicBezTo>
                  <a:cubicBezTo>
                    <a:pt x="10073" y="7609"/>
                    <a:pt x="10133" y="7466"/>
                    <a:pt x="10181" y="7335"/>
                  </a:cubicBezTo>
                  <a:cubicBezTo>
                    <a:pt x="10276" y="7061"/>
                    <a:pt x="10538" y="6847"/>
                    <a:pt x="10835" y="6847"/>
                  </a:cubicBezTo>
                  <a:lnTo>
                    <a:pt x="10871" y="6847"/>
                  </a:lnTo>
                  <a:cubicBezTo>
                    <a:pt x="11264" y="6847"/>
                    <a:pt x="11609" y="6573"/>
                    <a:pt x="11609" y="6180"/>
                  </a:cubicBezTo>
                  <a:lnTo>
                    <a:pt x="11609" y="5311"/>
                  </a:lnTo>
                  <a:cubicBezTo>
                    <a:pt x="11609" y="4930"/>
                    <a:pt x="11264" y="4608"/>
                    <a:pt x="10871" y="4608"/>
                  </a:cubicBezTo>
                  <a:lnTo>
                    <a:pt x="10859" y="4608"/>
                  </a:lnTo>
                  <a:cubicBezTo>
                    <a:pt x="10550" y="4608"/>
                    <a:pt x="10288" y="4418"/>
                    <a:pt x="10181" y="4132"/>
                  </a:cubicBezTo>
                  <a:cubicBezTo>
                    <a:pt x="10133" y="4013"/>
                    <a:pt x="10085" y="3882"/>
                    <a:pt x="10026" y="3763"/>
                  </a:cubicBezTo>
                  <a:cubicBezTo>
                    <a:pt x="9895" y="3489"/>
                    <a:pt x="9942" y="3168"/>
                    <a:pt x="10157" y="2965"/>
                  </a:cubicBezTo>
                  <a:cubicBezTo>
                    <a:pt x="10431" y="2680"/>
                    <a:pt x="10431" y="2239"/>
                    <a:pt x="10157" y="1965"/>
                  </a:cubicBezTo>
                  <a:lnTo>
                    <a:pt x="9538" y="1346"/>
                  </a:lnTo>
                  <a:cubicBezTo>
                    <a:pt x="9401" y="1209"/>
                    <a:pt x="9222" y="1141"/>
                    <a:pt x="9044" y="1141"/>
                  </a:cubicBezTo>
                  <a:cubicBezTo>
                    <a:pt x="8865" y="1141"/>
                    <a:pt x="8686" y="1209"/>
                    <a:pt x="8549" y="1346"/>
                  </a:cubicBezTo>
                  <a:cubicBezTo>
                    <a:pt x="8412" y="1484"/>
                    <a:pt x="8230" y="1553"/>
                    <a:pt x="8044" y="1553"/>
                  </a:cubicBezTo>
                  <a:cubicBezTo>
                    <a:pt x="7941" y="1553"/>
                    <a:pt x="7838" y="1532"/>
                    <a:pt x="7740" y="1489"/>
                  </a:cubicBezTo>
                  <a:cubicBezTo>
                    <a:pt x="7621" y="1429"/>
                    <a:pt x="7466" y="1382"/>
                    <a:pt x="7347" y="1334"/>
                  </a:cubicBezTo>
                  <a:cubicBezTo>
                    <a:pt x="7061" y="1227"/>
                    <a:pt x="6835" y="965"/>
                    <a:pt x="6835" y="667"/>
                  </a:cubicBezTo>
                  <a:lnTo>
                    <a:pt x="6835" y="679"/>
                  </a:lnTo>
                  <a:cubicBezTo>
                    <a:pt x="6835" y="298"/>
                    <a:pt x="6585" y="1"/>
                    <a:pt x="61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41" name="Google Shape;2483;p44">
              <a:extLst>
                <a:ext uri="{FF2B5EF4-FFF2-40B4-BE49-F238E27FC236}">
                  <a16:creationId xmlns:a16="http://schemas.microsoft.com/office/drawing/2014/main" id="{5BE431B3-F9A7-E6A5-2B88-46AC212D7E99}"/>
                </a:ext>
              </a:extLst>
            </p:cNvPr>
            <p:cNvSpPr/>
            <p:nvPr/>
          </p:nvSpPr>
          <p:spPr>
            <a:xfrm>
              <a:off x="6200896" y="5057914"/>
              <a:ext cx="75833" cy="75833"/>
            </a:xfrm>
            <a:custGeom>
              <a:avLst/>
              <a:gdLst/>
              <a:ahLst/>
              <a:cxnLst/>
              <a:rect l="l" t="t" r="r" b="b"/>
              <a:pathLst>
                <a:path w="2275" h="2275" extrusionOk="0">
                  <a:moveTo>
                    <a:pt x="1131" y="0"/>
                  </a:moveTo>
                  <a:cubicBezTo>
                    <a:pt x="512" y="0"/>
                    <a:pt x="0" y="512"/>
                    <a:pt x="0" y="1143"/>
                  </a:cubicBezTo>
                  <a:cubicBezTo>
                    <a:pt x="0" y="1774"/>
                    <a:pt x="512" y="2275"/>
                    <a:pt x="1131" y="2275"/>
                  </a:cubicBezTo>
                  <a:cubicBezTo>
                    <a:pt x="1762" y="2275"/>
                    <a:pt x="2274" y="1774"/>
                    <a:pt x="2274" y="1143"/>
                  </a:cubicBezTo>
                  <a:cubicBezTo>
                    <a:pt x="2274" y="512"/>
                    <a:pt x="1762" y="0"/>
                    <a:pt x="11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272443"/>
                </a:solidFill>
              </a:endParaRPr>
            </a:p>
          </p:txBody>
        </p:sp>
        <p:sp>
          <p:nvSpPr>
            <p:cNvPr id="42" name="Google Shape;2484;p44">
              <a:extLst>
                <a:ext uri="{FF2B5EF4-FFF2-40B4-BE49-F238E27FC236}">
                  <a16:creationId xmlns:a16="http://schemas.microsoft.com/office/drawing/2014/main" id="{11F11BF0-FBB6-5C65-6DFA-74E524B157DF}"/>
                </a:ext>
              </a:extLst>
            </p:cNvPr>
            <p:cNvSpPr txBox="1"/>
            <p:nvPr/>
          </p:nvSpPr>
          <p:spPr>
            <a:xfrm>
              <a:off x="5539196" y="2003948"/>
              <a:ext cx="1399200" cy="572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3200" b="1" dirty="0">
                  <a:solidFill>
                    <a:srgbClr val="CE9260"/>
                  </a:solidFill>
                  <a:latin typeface="Shabnam" panose="020B0603030804020204" pitchFamily="34" charset="-78"/>
                  <a:ea typeface="Roboto"/>
                  <a:cs typeface="B Titr" panose="00000700000000000000" pitchFamily="2" charset="-78"/>
                  <a:sym typeface="Roboto"/>
                </a:rPr>
                <a:t>2</a:t>
              </a: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84A44773-2EE1-5AA4-DAAE-CCDFCA6B3386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156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0C6AB26-2D79-71D3-F1E3-B58CEF0B6658}"/>
              </a:ext>
            </a:extLst>
          </p:cNvPr>
          <p:cNvSpPr/>
          <p:nvPr/>
        </p:nvSpPr>
        <p:spPr>
          <a:xfrm>
            <a:off x="0" y="1192743"/>
            <a:ext cx="12192000" cy="5665257"/>
          </a:xfrm>
          <a:custGeom>
            <a:avLst/>
            <a:gdLst>
              <a:gd name="connsiteX0" fmla="*/ 12192000 w 12192000"/>
              <a:gd name="connsiteY0" fmla="*/ 0 h 5665257"/>
              <a:gd name="connsiteX1" fmla="*/ 12192000 w 12192000"/>
              <a:gd name="connsiteY1" fmla="*/ 2490896 h 5665257"/>
              <a:gd name="connsiteX2" fmla="*/ 12192000 w 12192000"/>
              <a:gd name="connsiteY2" fmla="*/ 2800613 h 5665257"/>
              <a:gd name="connsiteX3" fmla="*/ 12192000 w 12192000"/>
              <a:gd name="connsiteY3" fmla="*/ 3266368 h 5665257"/>
              <a:gd name="connsiteX4" fmla="*/ 12192000 w 12192000"/>
              <a:gd name="connsiteY4" fmla="*/ 3744509 h 5665257"/>
              <a:gd name="connsiteX5" fmla="*/ 12192000 w 12192000"/>
              <a:gd name="connsiteY5" fmla="*/ 5665257 h 5665257"/>
              <a:gd name="connsiteX6" fmla="*/ 0 w 12192000"/>
              <a:gd name="connsiteY6" fmla="*/ 5665257 h 5665257"/>
              <a:gd name="connsiteX7" fmla="*/ 0 w 12192000"/>
              <a:gd name="connsiteY7" fmla="*/ 3744509 h 5665257"/>
              <a:gd name="connsiteX8" fmla="*/ 0 w 12192000"/>
              <a:gd name="connsiteY8" fmla="*/ 3266368 h 5665257"/>
              <a:gd name="connsiteX9" fmla="*/ 0 w 12192000"/>
              <a:gd name="connsiteY9" fmla="*/ 2800613 h 5665257"/>
              <a:gd name="connsiteX10" fmla="*/ 0 w 12192000"/>
              <a:gd name="connsiteY10" fmla="*/ 2490896 h 5665257"/>
              <a:gd name="connsiteX11" fmla="*/ 0 w 12192000"/>
              <a:gd name="connsiteY11" fmla="*/ 57619 h 5665257"/>
              <a:gd name="connsiteX12" fmla="*/ 71821 w 12192000"/>
              <a:gd name="connsiteY12" fmla="*/ 111927 h 5665257"/>
              <a:gd name="connsiteX13" fmla="*/ 6057900 w 12192000"/>
              <a:gd name="connsiteY13" fmla="*/ 1987814 h 5665257"/>
              <a:gd name="connsiteX14" fmla="*/ 12043979 w 12192000"/>
              <a:gd name="connsiteY14" fmla="*/ 111927 h 56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665257">
                <a:moveTo>
                  <a:pt x="12192000" y="0"/>
                </a:moveTo>
                <a:lnTo>
                  <a:pt x="12192000" y="2490896"/>
                </a:lnTo>
                <a:lnTo>
                  <a:pt x="12192000" y="2800613"/>
                </a:lnTo>
                <a:lnTo>
                  <a:pt x="12192000" y="3266368"/>
                </a:lnTo>
                <a:lnTo>
                  <a:pt x="12192000" y="3744509"/>
                </a:lnTo>
                <a:lnTo>
                  <a:pt x="12192000" y="5665257"/>
                </a:lnTo>
                <a:lnTo>
                  <a:pt x="0" y="5665257"/>
                </a:lnTo>
                <a:lnTo>
                  <a:pt x="0" y="3744509"/>
                </a:lnTo>
                <a:lnTo>
                  <a:pt x="0" y="3266368"/>
                </a:lnTo>
                <a:lnTo>
                  <a:pt x="0" y="2800613"/>
                </a:lnTo>
                <a:lnTo>
                  <a:pt x="0" y="2490896"/>
                </a:lnTo>
                <a:lnTo>
                  <a:pt x="0" y="57619"/>
                </a:lnTo>
                <a:lnTo>
                  <a:pt x="71821" y="111927"/>
                </a:lnTo>
                <a:cubicBezTo>
                  <a:pt x="1698545" y="1283833"/>
                  <a:pt x="3784044" y="1987814"/>
                  <a:pt x="6057900" y="1987814"/>
                </a:cubicBezTo>
                <a:cubicBezTo>
                  <a:pt x="8331757" y="1987814"/>
                  <a:pt x="10417255" y="1283833"/>
                  <a:pt x="12043979" y="111927"/>
                </a:cubicBezTo>
                <a:close/>
              </a:path>
            </a:pathLst>
          </a:custGeom>
          <a:solidFill>
            <a:srgbClr val="008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4FCD8F-2DEC-858F-C687-5A64C16903D0}"/>
              </a:ext>
            </a:extLst>
          </p:cNvPr>
          <p:cNvGrpSpPr/>
          <p:nvPr/>
        </p:nvGrpSpPr>
        <p:grpSpPr>
          <a:xfrm>
            <a:off x="370788" y="0"/>
            <a:ext cx="11450424" cy="3061354"/>
            <a:chOff x="370788" y="0"/>
            <a:chExt cx="11450424" cy="306135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16FA7D-A16C-30F5-FF78-94A1E106B3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4094" y="441396"/>
              <a:ext cx="2307118" cy="261592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9593B97-4A1F-00AD-C579-21B1926E0D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8" y="441396"/>
              <a:ext cx="2335866" cy="261995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19D8A0B-8271-85DD-1F41-A19DE6EAC0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62874" y="0"/>
              <a:ext cx="758338" cy="262536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B924A67-0179-0552-19E0-F3B364CBB2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0788" y="0"/>
              <a:ext cx="758338" cy="2625365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F4FB124-F768-6114-5111-1B3BD6D16481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2" y="3657601"/>
            <a:ext cx="9817132" cy="24138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79D38B-B14C-E754-9FAD-89E4CA8E0503}"/>
              </a:ext>
            </a:extLst>
          </p:cNvPr>
          <p:cNvSpPr txBox="1"/>
          <p:nvPr/>
        </p:nvSpPr>
        <p:spPr>
          <a:xfrm>
            <a:off x="2777835" y="441396"/>
            <a:ext cx="6636330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2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شهرداری در سه سطح با مردم در ارتباط هست. سطح اول خدمات به مردم، سطح دوم حفظ و توسعه فضای سبز و سوم </a:t>
            </a:r>
            <a:r>
              <a:rPr lang="fa-IR" sz="11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fa-IR" sz="12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 سطح فرهنگ. جدای از این سطوح شهرداری باید به سه مؤلفه در سازمان خود توجه لازم بکند. اول مبارزه با فساد در سیستم شهرداری و بافت مدیران شهری، دوم ارتقاء سطح علمی اداره شهر و سوم همکاری با سایر دستگاه‌ها.</a:t>
            </a:r>
            <a:endParaRPr lang="fa-IR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CB4093-5675-D692-291C-42052E3B1ADD}"/>
              </a:ext>
            </a:extLst>
          </p:cNvPr>
          <p:cNvSpPr txBox="1"/>
          <p:nvPr/>
        </p:nvSpPr>
        <p:spPr>
          <a:xfrm>
            <a:off x="5004088" y="2219665"/>
            <a:ext cx="218382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dirty="0">
                <a:solidFill>
                  <a:srgbClr val="CE926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مقام معظم رهبری مدظله العالی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E5BEA9-DF58-C8DA-3812-039830EFC2C0}"/>
              </a:ext>
            </a:extLst>
          </p:cNvPr>
          <p:cNvSpPr txBox="1"/>
          <p:nvPr/>
        </p:nvSpPr>
        <p:spPr>
          <a:xfrm>
            <a:off x="2095953" y="3931906"/>
            <a:ext cx="8116710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1500" dirty="0">
                <a:solidFill>
                  <a:srgbClr val="0083AE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پروژه های فرهنگی، هنری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7D2DC9B-F9FE-CE8B-DE31-EEE3CF6B274E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98" y="1969517"/>
            <a:ext cx="590197" cy="73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528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4A34AB-4E6E-5710-B428-36C8A90596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37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20B3DF-BDD8-A2E7-4378-6AB528BF2745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13D299-89CF-60D1-6ADE-3FFFE2F9A7A4}"/>
              </a:ext>
            </a:extLst>
          </p:cNvPr>
          <p:cNvSpPr txBox="1"/>
          <p:nvPr/>
        </p:nvSpPr>
        <p:spPr>
          <a:xfrm>
            <a:off x="6599188" y="1041435"/>
            <a:ext cx="457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D956BB-2341-FC52-376A-024BED6CF66B}"/>
              </a:ext>
            </a:extLst>
          </p:cNvPr>
          <p:cNvSpPr txBox="1"/>
          <p:nvPr/>
        </p:nvSpPr>
        <p:spPr>
          <a:xfrm>
            <a:off x="853440" y="1041435"/>
            <a:ext cx="457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053B713-0120-8A6E-B666-243F85AB840F}"/>
              </a:ext>
            </a:extLst>
          </p:cNvPr>
          <p:cNvCxnSpPr/>
          <p:nvPr/>
        </p:nvCxnSpPr>
        <p:spPr>
          <a:xfrm>
            <a:off x="6014720" y="1351280"/>
            <a:ext cx="0" cy="3881120"/>
          </a:xfrm>
          <a:prstGeom prst="line">
            <a:avLst/>
          </a:prstGeom>
          <a:ln w="19050">
            <a:solidFill>
              <a:srgbClr val="0083A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20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AFD136-3D7E-4FB6-7CD8-DC93A08B1C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38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52EEDB1-8579-DCC1-689E-21697F284517}"/>
              </a:ext>
            </a:extLst>
          </p:cNvPr>
          <p:cNvGrpSpPr/>
          <p:nvPr/>
        </p:nvGrpSpPr>
        <p:grpSpPr>
          <a:xfrm>
            <a:off x="4015648" y="1402080"/>
            <a:ext cx="4160703" cy="3556305"/>
            <a:chOff x="3372772" y="1015548"/>
            <a:chExt cx="5467524" cy="467329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9FAA8CE-F954-0F3A-7328-359B3CEEE982}"/>
                </a:ext>
              </a:extLst>
            </p:cNvPr>
            <p:cNvSpPr/>
            <p:nvPr/>
          </p:nvSpPr>
          <p:spPr>
            <a:xfrm rot="5606528" flipH="1">
              <a:off x="3894928" y="1187659"/>
              <a:ext cx="4402144" cy="4482682"/>
            </a:xfrm>
            <a:prstGeom prst="ellipse">
              <a:avLst/>
            </a:prstGeom>
            <a:solidFill>
              <a:schemeClr val="bg1"/>
            </a:solidFill>
            <a:ln w="12700" cap="rnd">
              <a:solidFill>
                <a:srgbClr val="017E81"/>
              </a:solidFill>
              <a:prstDash val="dash"/>
              <a:headEnd type="triangle" w="lg" len="lg"/>
              <a:tailEnd type="none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B0F1F069-2EB0-D57D-812D-0B9323DE187A}"/>
                </a:ext>
              </a:extLst>
            </p:cNvPr>
            <p:cNvSpPr/>
            <p:nvPr/>
          </p:nvSpPr>
          <p:spPr>
            <a:xfrm>
              <a:off x="4223628" y="1015550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00AEEF"/>
            </a:solidFill>
            <a:ln>
              <a:noFill/>
            </a:ln>
            <a:effectLst>
              <a:outerShdw blurRad="114300" dist="38100" dir="2700000" sx="109000" sy="109000" algn="tl" rotWithShape="0">
                <a:schemeClr val="accent1">
                  <a:lumMod val="60000"/>
                  <a:lumOff val="4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A8E540B-0598-48CC-9E00-2CC5BBA94D1D}"/>
                </a:ext>
              </a:extLst>
            </p:cNvPr>
            <p:cNvSpPr/>
            <p:nvPr/>
          </p:nvSpPr>
          <p:spPr>
            <a:xfrm rot="4500000">
              <a:off x="3372770" y="2931825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DDBB6E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08E9532-16BC-5EAB-EF7C-37A7441C7947}"/>
                </a:ext>
              </a:extLst>
            </p:cNvPr>
            <p:cNvSpPr/>
            <p:nvPr/>
          </p:nvSpPr>
          <p:spPr>
            <a:xfrm>
              <a:off x="4223726" y="4694490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0083AE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02F2C7D-722D-1C52-A38C-FC701F38AD41}"/>
                </a:ext>
              </a:extLst>
            </p:cNvPr>
            <p:cNvSpPr/>
            <p:nvPr/>
          </p:nvSpPr>
          <p:spPr>
            <a:xfrm rot="2700000">
              <a:off x="6851588" y="1015550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0083AE"/>
            </a:solidFill>
            <a:ln>
              <a:noFill/>
            </a:ln>
            <a:effectLst>
              <a:outerShdw blurRad="114300" dist="38100" dir="2700000" sx="109000" sy="109000" algn="tl" rotWithShape="0">
                <a:schemeClr val="accent6">
                  <a:lumMod val="40000"/>
                  <a:lumOff val="6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5AD789E-39ED-01E8-ECC4-8BD10E9C2E3A}"/>
                </a:ext>
              </a:extLst>
            </p:cNvPr>
            <p:cNvSpPr/>
            <p:nvPr/>
          </p:nvSpPr>
          <p:spPr>
            <a:xfrm>
              <a:off x="7845942" y="2931825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DDBB6E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6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37577E09-81EF-64C2-00DD-8766335014F2}"/>
                </a:ext>
              </a:extLst>
            </p:cNvPr>
            <p:cNvSpPr/>
            <p:nvPr/>
          </p:nvSpPr>
          <p:spPr>
            <a:xfrm>
              <a:off x="6851588" y="4694490"/>
              <a:ext cx="994354" cy="994350"/>
            </a:xfrm>
            <a:prstGeom prst="roundRect">
              <a:avLst>
                <a:gd name="adj" fmla="val 50000"/>
              </a:avLst>
            </a:prstGeom>
            <a:solidFill>
              <a:srgbClr val="00AEEF"/>
            </a:solidFill>
            <a:ln w="38100">
              <a:noFill/>
            </a:ln>
            <a:effectLst>
              <a:outerShdw blurRad="381000" dist="444500" dir="8100000" sx="90000" sy="90000" algn="tr" rotWithShape="0">
                <a:schemeClr val="accent3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1400" b="1" dirty="0">
                <a:latin typeface="Montserrat SemiBold" panose="00000700000000000000" pitchFamily="50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3A0F76E-9ED6-27F9-221C-261380DE5572}"/>
                </a:ext>
              </a:extLst>
            </p:cNvPr>
            <p:cNvSpPr/>
            <p:nvPr/>
          </p:nvSpPr>
          <p:spPr>
            <a:xfrm>
              <a:off x="7154512" y="1304043"/>
              <a:ext cx="424610" cy="424610"/>
            </a:xfrm>
            <a:prstGeom prst="rect">
              <a:avLst/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89EC92F-B21D-3C9B-63AB-1CA4012BD165}"/>
                </a:ext>
              </a:extLst>
            </p:cNvPr>
            <p:cNvSpPr/>
            <p:nvPr/>
          </p:nvSpPr>
          <p:spPr>
            <a:xfrm>
              <a:off x="4508500" y="4979913"/>
              <a:ext cx="424610" cy="424610"/>
            </a:xfrm>
            <a:prstGeom prst="rect">
              <a:avLst/>
            </a:pr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D85BA40-FFA0-4A9B-2491-A8393D6E586F}"/>
                </a:ext>
              </a:extLst>
            </p:cNvPr>
            <p:cNvSpPr/>
            <p:nvPr/>
          </p:nvSpPr>
          <p:spPr>
            <a:xfrm>
              <a:off x="4485302" y="1304043"/>
              <a:ext cx="417364" cy="417364"/>
            </a:xfrm>
            <a:prstGeom prst="rect">
              <a:avLst/>
            </a:pr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C854E0A2-7A35-AAF0-490D-832F3120655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651425" y="3210478"/>
              <a:ext cx="437044" cy="437044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A3C0CBE-4331-3F64-F0A5-88DE983167BC}"/>
                </a:ext>
              </a:extLst>
            </p:cNvPr>
            <p:cNvSpPr/>
            <p:nvPr/>
          </p:nvSpPr>
          <p:spPr>
            <a:xfrm>
              <a:off x="7158308" y="5001208"/>
              <a:ext cx="380914" cy="380914"/>
            </a:xfrm>
            <a:prstGeom prst="rect">
              <a:avLst/>
            </a:pr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ABADE4E-BB5B-196C-0520-5999D6CC8941}"/>
                </a:ext>
              </a:extLst>
            </p:cNvPr>
            <p:cNvSpPr/>
            <p:nvPr/>
          </p:nvSpPr>
          <p:spPr>
            <a:xfrm>
              <a:off x="8148322" y="3231624"/>
              <a:ext cx="399476" cy="399476"/>
            </a:xfrm>
            <a:prstGeom prst="rect">
              <a:avLst/>
            </a:pr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A13EB0E2-A8B8-820D-4968-2F555D4F1C9A}"/>
              </a:ext>
            </a:extLst>
          </p:cNvPr>
          <p:cNvSpPr/>
          <p:nvPr/>
        </p:nvSpPr>
        <p:spPr>
          <a:xfrm>
            <a:off x="4810960" y="2523904"/>
            <a:ext cx="2493649" cy="115416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را بنویسید</a:t>
            </a:r>
            <a:endParaRPr lang="en-US" sz="2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0F20F7-847C-78CF-FDBD-931E65239164}"/>
              </a:ext>
            </a:extLst>
          </p:cNvPr>
          <p:cNvSpPr txBox="1"/>
          <p:nvPr/>
        </p:nvSpPr>
        <p:spPr>
          <a:xfrm>
            <a:off x="1859280" y="1307217"/>
            <a:ext cx="2563906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43098D-C3F9-B10B-BA5D-7FBBAF3BF47C}"/>
              </a:ext>
            </a:extLst>
          </p:cNvPr>
          <p:cNvSpPr txBox="1"/>
          <p:nvPr/>
        </p:nvSpPr>
        <p:spPr>
          <a:xfrm>
            <a:off x="1366710" y="2761196"/>
            <a:ext cx="2563906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4CB23C-12EC-814A-221B-66636F6A6F9B}"/>
              </a:ext>
            </a:extLst>
          </p:cNvPr>
          <p:cNvSpPr txBox="1"/>
          <p:nvPr/>
        </p:nvSpPr>
        <p:spPr>
          <a:xfrm>
            <a:off x="1859164" y="4215176"/>
            <a:ext cx="2563906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F8CCD16-D098-D498-A922-C268BF20CD3E}"/>
              </a:ext>
            </a:extLst>
          </p:cNvPr>
          <p:cNvSpPr txBox="1"/>
          <p:nvPr/>
        </p:nvSpPr>
        <p:spPr>
          <a:xfrm>
            <a:off x="7521318" y="1214888"/>
            <a:ext cx="2563906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79E201C-DFAB-641B-CC6F-0C88A0D2CA0A}"/>
              </a:ext>
            </a:extLst>
          </p:cNvPr>
          <p:cNvSpPr txBox="1"/>
          <p:nvPr/>
        </p:nvSpPr>
        <p:spPr>
          <a:xfrm>
            <a:off x="8406457" y="2667125"/>
            <a:ext cx="2563906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9CA2287-C528-C2C7-810B-66C242F4498B}"/>
              </a:ext>
            </a:extLst>
          </p:cNvPr>
          <p:cNvSpPr txBox="1"/>
          <p:nvPr/>
        </p:nvSpPr>
        <p:spPr>
          <a:xfrm>
            <a:off x="7521202" y="4122847"/>
            <a:ext cx="2563906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A71B3A-32F6-EC35-84A8-987842402896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437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52B5B0-E1A6-EE59-5BC5-B22FB2DF1D0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39</a:t>
            </a:fld>
            <a:endParaRPr lang="fa-IR" dirty="0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1C775E82-008A-BE32-3247-EBFED09FC22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" r="2538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4244D66-669E-BC69-CDDA-8E5819AA116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r="7307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A08CD301-4BC6-78D8-DDD1-0A86F65D4FF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" r="3425"/>
          <a:stretch>
            <a:fillRect/>
          </a:stretch>
        </p:blipFill>
        <p:spPr>
          <a:xfrm>
            <a:off x="4540250" y="3421063"/>
            <a:ext cx="2752725" cy="1970087"/>
          </a:xfr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399E23D-2098-5D5B-AA54-031C94FAAD0B}"/>
              </a:ext>
            </a:extLst>
          </p:cNvPr>
          <p:cNvGrpSpPr/>
          <p:nvPr/>
        </p:nvGrpSpPr>
        <p:grpSpPr>
          <a:xfrm>
            <a:off x="7750184" y="3124030"/>
            <a:ext cx="2906848" cy="350803"/>
            <a:chOff x="7750184" y="3124030"/>
            <a:chExt cx="2906848" cy="35080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E94E271-C27B-4C2C-2635-BA3BFA4FD37C}"/>
                </a:ext>
              </a:extLst>
            </p:cNvPr>
            <p:cNvSpPr/>
            <p:nvPr/>
          </p:nvSpPr>
          <p:spPr>
            <a:xfrm flipV="1">
              <a:off x="7750184" y="3125538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324AFDB-BEE2-1CC4-D658-C85E52A83BDA}"/>
                </a:ext>
              </a:extLst>
            </p:cNvPr>
            <p:cNvSpPr txBox="1"/>
            <p:nvPr/>
          </p:nvSpPr>
          <p:spPr>
            <a:xfrm>
              <a:off x="7853139" y="3124030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2B813A8-669F-BA62-1B1E-44F71BDA5238}"/>
              </a:ext>
            </a:extLst>
          </p:cNvPr>
          <p:cNvGrpSpPr/>
          <p:nvPr/>
        </p:nvGrpSpPr>
        <p:grpSpPr>
          <a:xfrm>
            <a:off x="1321237" y="3124030"/>
            <a:ext cx="2906848" cy="350803"/>
            <a:chOff x="1321237" y="3124030"/>
            <a:chExt cx="2906848" cy="35080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927C73A-84A3-ABF4-D33A-C08DFBBA3458}"/>
                </a:ext>
              </a:extLst>
            </p:cNvPr>
            <p:cNvSpPr/>
            <p:nvPr/>
          </p:nvSpPr>
          <p:spPr>
            <a:xfrm flipV="1">
              <a:off x="1321237" y="3125538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41BF995-8392-4809-E11F-771C4F9034E9}"/>
                </a:ext>
              </a:extLst>
            </p:cNvPr>
            <p:cNvSpPr txBox="1"/>
            <p:nvPr/>
          </p:nvSpPr>
          <p:spPr>
            <a:xfrm>
              <a:off x="1424192" y="3124030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3971A1-A935-00BE-FA29-2D4EB7FA0540}"/>
              </a:ext>
            </a:extLst>
          </p:cNvPr>
          <p:cNvGrpSpPr/>
          <p:nvPr/>
        </p:nvGrpSpPr>
        <p:grpSpPr>
          <a:xfrm>
            <a:off x="4488806" y="5462887"/>
            <a:ext cx="2906848" cy="350803"/>
            <a:chOff x="4488806" y="5462887"/>
            <a:chExt cx="2906848" cy="350803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963A271-83C5-D3C8-8524-19059DB3EA93}"/>
                </a:ext>
              </a:extLst>
            </p:cNvPr>
            <p:cNvSpPr/>
            <p:nvPr/>
          </p:nvSpPr>
          <p:spPr>
            <a:xfrm flipV="1">
              <a:off x="4488806" y="5464395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7B6A126-A7DE-AFCF-3ED8-586FD6F0191B}"/>
                </a:ext>
              </a:extLst>
            </p:cNvPr>
            <p:cNvSpPr txBox="1"/>
            <p:nvPr/>
          </p:nvSpPr>
          <p:spPr>
            <a:xfrm>
              <a:off x="4591761" y="5462887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C4A396-BF73-95ED-E9F3-756DC76E6E73}"/>
              </a:ext>
            </a:extLst>
          </p:cNvPr>
          <p:cNvSpPr txBox="1"/>
          <p:nvPr/>
        </p:nvSpPr>
        <p:spPr>
          <a:xfrm>
            <a:off x="7708095" y="3547355"/>
            <a:ext cx="2856143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EE3840-DDB4-F671-AF16-8EC599A5D1F6}"/>
              </a:ext>
            </a:extLst>
          </p:cNvPr>
          <p:cNvSpPr txBox="1"/>
          <p:nvPr/>
        </p:nvSpPr>
        <p:spPr>
          <a:xfrm>
            <a:off x="4488806" y="1240065"/>
            <a:ext cx="2803892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388503-A059-CE88-1A09-1CA527E51529}"/>
              </a:ext>
            </a:extLst>
          </p:cNvPr>
          <p:cNvSpPr txBox="1"/>
          <p:nvPr/>
        </p:nvSpPr>
        <p:spPr>
          <a:xfrm>
            <a:off x="1424192" y="3516373"/>
            <a:ext cx="2803892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886867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0B4B65-1A10-D7E1-CBFA-17FE94DBF8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</a:t>
            </a:fld>
            <a:endParaRPr lang="fa-IR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5782712-BEEE-C920-9018-394D6949F2C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6" b="9606"/>
          <a:stretch>
            <a:fillRect/>
          </a:stretch>
        </p:blipFill>
        <p:spPr>
          <a:xfrm>
            <a:off x="1923401" y="1314156"/>
            <a:ext cx="3873500" cy="1785938"/>
          </a:xfrm>
          <a:ln w="38100">
            <a:solidFill>
              <a:schemeClr val="bg1"/>
            </a:solidFill>
          </a:ln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6824DC4-DA2A-4495-5C81-1BC2BB57036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7" b="5417"/>
          <a:stretch>
            <a:fillRect/>
          </a:stretch>
        </p:blipFill>
        <p:spPr>
          <a:ln w="57150">
            <a:solidFill>
              <a:srgbClr val="D2EEFC"/>
            </a:solidFill>
          </a:ln>
        </p:spPr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9520FCF5-AE2A-6063-5D65-EA4D58C2BE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7" b="5417"/>
          <a:stretch>
            <a:fillRect/>
          </a:stretch>
        </p:blipFill>
        <p:spPr>
          <a:ln w="57150">
            <a:solidFill>
              <a:srgbClr val="D2EEFC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16F40E-11CD-85D6-86A8-FF9F1AE11ED7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9D6358BB-4EE3-B2EB-2931-D1D68215AAD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5" b="9875"/>
          <a:stretch>
            <a:fillRect/>
          </a:stretch>
        </p:blipFill>
        <p:spPr>
          <a:xfrm>
            <a:off x="6377735" y="1314156"/>
            <a:ext cx="3873500" cy="1785938"/>
          </a:xfrm>
          <a:ln w="38100">
            <a:solidFill>
              <a:schemeClr val="bg1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58980E6-7932-D7B1-93A0-B4044E50AD1E}"/>
              </a:ext>
            </a:extLst>
          </p:cNvPr>
          <p:cNvSpPr txBox="1"/>
          <p:nvPr/>
        </p:nvSpPr>
        <p:spPr>
          <a:xfrm>
            <a:off x="1819003" y="3315792"/>
            <a:ext cx="4009145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 rtl="1"/>
            <a:r>
              <a:rPr lang="fa-IR" sz="1400" i="0" u="none" strike="noStrike" baseline="0" dirty="0">
                <a:solidFill>
                  <a:srgbClr val="51B9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معرفی اعضای شورای اسلامی شهر فیروزکوه دوره پنجم</a:t>
            </a:r>
            <a:endParaRPr lang="fa-IR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E0C33D-94F9-6A05-FB8C-A11A5DAEB5C3}"/>
              </a:ext>
            </a:extLst>
          </p:cNvPr>
          <p:cNvSpPr txBox="1"/>
          <p:nvPr/>
        </p:nvSpPr>
        <p:spPr>
          <a:xfrm>
            <a:off x="6363852" y="3315792"/>
            <a:ext cx="4009145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 rtl="1"/>
            <a:r>
              <a:rPr lang="fa-IR" sz="1400" i="0" u="none" strike="noStrike" baseline="0" dirty="0">
                <a:solidFill>
                  <a:srgbClr val="51B9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معرفی اعضای شورای اسلامی شهر فیروزکوه دوره چهارم</a:t>
            </a:r>
            <a:endParaRPr lang="fa-IR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4EA3B5-1A4B-DADC-C2F6-D70D29C35A94}"/>
              </a:ext>
            </a:extLst>
          </p:cNvPr>
          <p:cNvSpPr txBox="1"/>
          <p:nvPr/>
        </p:nvSpPr>
        <p:spPr>
          <a:xfrm>
            <a:off x="7980217" y="3715314"/>
            <a:ext cx="2392779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200" i="0" u="none" strike="noStrike" baseline="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جلال بنار</a:t>
            </a:r>
          </a:p>
          <a:p>
            <a:pPr algn="justLow" rtl="1"/>
            <a:r>
              <a:rPr lang="fa-IR" sz="1200" i="0" u="none" strike="noStrike" baseline="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کرمعلی باطبی</a:t>
            </a:r>
          </a:p>
          <a:p>
            <a:pPr algn="justLow" rtl="1"/>
            <a:r>
              <a:rPr lang="fa-IR" sz="1200" i="0" u="none" strike="noStrike" baseline="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درویش متولی</a:t>
            </a:r>
          </a:p>
          <a:p>
            <a:pPr algn="justLow" rtl="1"/>
            <a:r>
              <a:rPr lang="fa-IR" sz="1200" i="0" u="none" strike="noStrike" baseline="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نیما سراج</a:t>
            </a:r>
          </a:p>
          <a:p>
            <a:pPr algn="justLow" rtl="1"/>
            <a:r>
              <a:rPr lang="fa-IR" sz="1200" i="0" u="none" strike="noStrike" baseline="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مهدی فخرآور</a:t>
            </a:r>
          </a:p>
          <a:p>
            <a:pPr algn="justLow" rtl="1"/>
            <a:r>
              <a:rPr lang="fa-IR" sz="1200" i="0" u="none" strike="noStrike" baseline="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فاضل شریعت زاده</a:t>
            </a:r>
          </a:p>
          <a:p>
            <a:pPr algn="justLow" rtl="1"/>
            <a:r>
              <a:rPr lang="fa-IR" sz="1200" i="0" u="none" strike="noStrike" baseline="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سید امین حسینی</a:t>
            </a:r>
          </a:p>
          <a:p>
            <a:pPr algn="justLow" rtl="1"/>
            <a:r>
              <a:rPr lang="fa-IR" sz="1100" i="0" u="none" strike="noStrike" baseline="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همچنین جناب آقای مجتبی صادقی</a:t>
            </a:r>
            <a:endParaRPr lang="fa-IR" sz="11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74297A6-3420-F8BC-DCE5-351C8ED4EB6B}"/>
              </a:ext>
            </a:extLst>
          </p:cNvPr>
          <p:cNvSpPr txBox="1"/>
          <p:nvPr/>
        </p:nvSpPr>
        <p:spPr>
          <a:xfrm>
            <a:off x="3278909" y="3715314"/>
            <a:ext cx="250182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20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جلال بنار</a:t>
            </a:r>
          </a:p>
          <a:p>
            <a:pPr algn="justLow" rtl="1"/>
            <a:r>
              <a:rPr lang="fa-IR" sz="120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درویش متولی</a:t>
            </a:r>
          </a:p>
          <a:p>
            <a:pPr algn="justLow" rtl="1"/>
            <a:r>
              <a:rPr lang="fa-IR" sz="120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زمان ایلکا</a:t>
            </a:r>
          </a:p>
          <a:p>
            <a:pPr algn="justLow" rtl="1"/>
            <a:r>
              <a:rPr lang="fa-IR" sz="120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سید امین حسینی</a:t>
            </a:r>
          </a:p>
          <a:p>
            <a:pPr algn="justLow" rtl="1"/>
            <a:r>
              <a:rPr lang="fa-IR" sz="120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دانیال اسکندری</a:t>
            </a:r>
          </a:p>
          <a:p>
            <a:pPr algn="justLow" rtl="1"/>
            <a:r>
              <a:rPr lang="fa-IR" sz="1200" dirty="0">
                <a:solidFill>
                  <a:srgbClr val="25418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همچنین سرکار خانم بتول کیانی</a:t>
            </a:r>
          </a:p>
        </p:txBody>
      </p:sp>
    </p:spTree>
    <p:extLst>
      <p:ext uri="{BB962C8B-B14F-4D97-AF65-F5344CB8AC3E}">
        <p14:creationId xmlns:p14="http://schemas.microsoft.com/office/powerpoint/2010/main" val="1221080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/>
      <p:bldP spid="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56BF42-6A0A-7C76-F1B1-201AB521D9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40</a:t>
            </a:fld>
            <a:endParaRPr lang="fa-IR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6C0D85D-3999-E69B-9EBC-7729A8303357}"/>
              </a:ext>
            </a:extLst>
          </p:cNvPr>
          <p:cNvGrpSpPr/>
          <p:nvPr/>
        </p:nvGrpSpPr>
        <p:grpSpPr>
          <a:xfrm>
            <a:off x="7256815" y="1685447"/>
            <a:ext cx="968745" cy="3061640"/>
            <a:chOff x="7256815" y="1685447"/>
            <a:chExt cx="968745" cy="3061640"/>
          </a:xfrm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03676EF7-BB14-A614-05A2-E0AF79081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815" y="3477565"/>
              <a:ext cx="451163" cy="1269522"/>
            </a:xfrm>
            <a:custGeom>
              <a:avLst/>
              <a:gdLst>
                <a:gd name="T0" fmla="*/ 0 w 150"/>
                <a:gd name="T1" fmla="*/ 0 h 422"/>
                <a:gd name="T2" fmla="*/ 150 w 150"/>
                <a:gd name="T3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0" h="422">
                  <a:moveTo>
                    <a:pt x="0" y="0"/>
                  </a:moveTo>
                  <a:cubicBezTo>
                    <a:pt x="117" y="0"/>
                    <a:pt x="50" y="422"/>
                    <a:pt x="150" y="422"/>
                  </a:cubicBezTo>
                </a:path>
              </a:pathLst>
            </a:custGeom>
            <a:noFill/>
            <a:ln w="9525" cap="flat">
              <a:solidFill>
                <a:srgbClr val="062D3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DDA474F3-388F-46C1-A9D0-09DC908D2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815" y="1685447"/>
              <a:ext cx="451163" cy="1268268"/>
            </a:xfrm>
            <a:custGeom>
              <a:avLst/>
              <a:gdLst>
                <a:gd name="T0" fmla="*/ 0 w 150"/>
                <a:gd name="T1" fmla="*/ 422 h 422"/>
                <a:gd name="T2" fmla="*/ 150 w 150"/>
                <a:gd name="T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0" h="422">
                  <a:moveTo>
                    <a:pt x="0" y="422"/>
                  </a:moveTo>
                  <a:cubicBezTo>
                    <a:pt x="117" y="422"/>
                    <a:pt x="50" y="0"/>
                    <a:pt x="150" y="0"/>
                  </a:cubicBezTo>
                </a:path>
              </a:pathLst>
            </a:custGeom>
            <a:noFill/>
            <a:ln w="9525" cap="flat">
              <a:solidFill>
                <a:srgbClr val="062D3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Line 9">
              <a:extLst>
                <a:ext uri="{FF2B5EF4-FFF2-40B4-BE49-F238E27FC236}">
                  <a16:creationId xmlns:a16="http://schemas.microsoft.com/office/drawing/2014/main" id="{01AD7CD4-9706-C8B2-5516-0B48B42507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90651" y="3215641"/>
              <a:ext cx="934909" cy="0"/>
            </a:xfrm>
            <a:prstGeom prst="line">
              <a:avLst/>
            </a:prstGeom>
            <a:noFill/>
            <a:ln w="9525" cap="flat">
              <a:solidFill>
                <a:srgbClr val="062D3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2F3C7D7-D44E-6FC1-6918-41B2AB89E119}"/>
              </a:ext>
            </a:extLst>
          </p:cNvPr>
          <p:cNvGrpSpPr/>
          <p:nvPr/>
        </p:nvGrpSpPr>
        <p:grpSpPr>
          <a:xfrm>
            <a:off x="4191415" y="1685447"/>
            <a:ext cx="967494" cy="3061640"/>
            <a:chOff x="4191415" y="1685447"/>
            <a:chExt cx="967494" cy="3061640"/>
          </a:xfrm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42EB5D43-99AA-F1EC-43FF-CCD2DEA7C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7746" y="3477565"/>
              <a:ext cx="451163" cy="1269522"/>
            </a:xfrm>
            <a:custGeom>
              <a:avLst/>
              <a:gdLst>
                <a:gd name="T0" fmla="*/ 150 w 150"/>
                <a:gd name="T1" fmla="*/ 0 h 422"/>
                <a:gd name="T2" fmla="*/ 0 w 150"/>
                <a:gd name="T3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0" h="422">
                  <a:moveTo>
                    <a:pt x="150" y="0"/>
                  </a:moveTo>
                  <a:cubicBezTo>
                    <a:pt x="33" y="0"/>
                    <a:pt x="100" y="422"/>
                    <a:pt x="0" y="422"/>
                  </a:cubicBezTo>
                </a:path>
              </a:pathLst>
            </a:custGeom>
            <a:noFill/>
            <a:ln w="9525" cap="flat">
              <a:solidFill>
                <a:srgbClr val="062D3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3FA8EEEB-0CDB-0C09-95EE-60449C7DE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7746" y="1685447"/>
              <a:ext cx="451163" cy="1268268"/>
            </a:xfrm>
            <a:custGeom>
              <a:avLst/>
              <a:gdLst>
                <a:gd name="T0" fmla="*/ 150 w 150"/>
                <a:gd name="T1" fmla="*/ 422 h 422"/>
                <a:gd name="T2" fmla="*/ 0 w 150"/>
                <a:gd name="T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0" h="422">
                  <a:moveTo>
                    <a:pt x="150" y="422"/>
                  </a:moveTo>
                  <a:cubicBezTo>
                    <a:pt x="33" y="422"/>
                    <a:pt x="100" y="0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062D3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Line 11">
              <a:extLst>
                <a:ext uri="{FF2B5EF4-FFF2-40B4-BE49-F238E27FC236}">
                  <a16:creationId xmlns:a16="http://schemas.microsoft.com/office/drawing/2014/main" id="{41DDF470-B501-4E53-43EA-B07D1CAC6F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91415" y="3215641"/>
              <a:ext cx="934909" cy="0"/>
            </a:xfrm>
            <a:prstGeom prst="line">
              <a:avLst/>
            </a:prstGeom>
            <a:noFill/>
            <a:ln w="9525" cap="flat">
              <a:solidFill>
                <a:srgbClr val="062D3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5BBCBDC-FA98-64DB-E0A1-77C618D4BF49}"/>
              </a:ext>
            </a:extLst>
          </p:cNvPr>
          <p:cNvGrpSpPr/>
          <p:nvPr/>
        </p:nvGrpSpPr>
        <p:grpSpPr>
          <a:xfrm>
            <a:off x="2826648" y="1103949"/>
            <a:ext cx="1721937" cy="4223384"/>
            <a:chOff x="2826648" y="1103949"/>
            <a:chExt cx="1721937" cy="4223384"/>
          </a:xfrm>
        </p:grpSpPr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B1A549B2-87C4-5E5D-6C0E-7456F7731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5588" y="1103949"/>
              <a:ext cx="1162997" cy="1164251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id="{68125B7D-57D7-672D-806B-BAFE1B64C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5588" y="4163082"/>
              <a:ext cx="1162997" cy="1164251"/>
            </a:xfrm>
            <a:prstGeom prst="ellipse">
              <a:avLst/>
            </a:prstGeom>
            <a:solidFill>
              <a:srgbClr val="00AEE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6A36EE08-4D73-9992-CECD-829C1DABC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6648" y="2553935"/>
              <a:ext cx="1319651" cy="1323410"/>
            </a:xfrm>
            <a:custGeom>
              <a:avLst/>
              <a:gdLst>
                <a:gd name="T0" fmla="*/ 61 w 439"/>
                <a:gd name="T1" fmla="*/ 331 h 440"/>
                <a:gd name="T2" fmla="*/ 330 w 439"/>
                <a:gd name="T3" fmla="*/ 378 h 440"/>
                <a:gd name="T4" fmla="*/ 378 w 439"/>
                <a:gd name="T5" fmla="*/ 109 h 440"/>
                <a:gd name="T6" fmla="*/ 108 w 439"/>
                <a:gd name="T7" fmla="*/ 61 h 440"/>
                <a:gd name="T8" fmla="*/ 61 w 439"/>
                <a:gd name="T9" fmla="*/ 33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440">
                  <a:moveTo>
                    <a:pt x="61" y="331"/>
                  </a:moveTo>
                  <a:cubicBezTo>
                    <a:pt x="122" y="418"/>
                    <a:pt x="243" y="440"/>
                    <a:pt x="330" y="378"/>
                  </a:cubicBezTo>
                  <a:cubicBezTo>
                    <a:pt x="418" y="317"/>
                    <a:pt x="439" y="197"/>
                    <a:pt x="378" y="109"/>
                  </a:cubicBezTo>
                  <a:cubicBezTo>
                    <a:pt x="317" y="21"/>
                    <a:pt x="196" y="0"/>
                    <a:pt x="108" y="61"/>
                  </a:cubicBezTo>
                  <a:cubicBezTo>
                    <a:pt x="21" y="123"/>
                    <a:pt x="0" y="243"/>
                    <a:pt x="61" y="331"/>
                  </a:cubicBez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F734A7CC-140A-707E-9CD4-9B5D54CDE7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8996" y="4545849"/>
              <a:ext cx="254670" cy="371857"/>
            </a:xfrm>
            <a:custGeom>
              <a:avLst/>
              <a:gdLst>
                <a:gd name="T0" fmla="*/ 53 w 115"/>
                <a:gd name="T1" fmla="*/ 83 h 168"/>
                <a:gd name="T2" fmla="*/ 63 w 115"/>
                <a:gd name="T3" fmla="*/ 83 h 168"/>
                <a:gd name="T4" fmla="*/ 63 w 115"/>
                <a:gd name="T5" fmla="*/ 133 h 168"/>
                <a:gd name="T6" fmla="*/ 53 w 115"/>
                <a:gd name="T7" fmla="*/ 133 h 168"/>
                <a:gd name="T8" fmla="*/ 53 w 115"/>
                <a:gd name="T9" fmla="*/ 83 h 168"/>
                <a:gd name="T10" fmla="*/ 58 w 115"/>
                <a:gd name="T11" fmla="*/ 0 h 168"/>
                <a:gd name="T12" fmla="*/ 0 w 115"/>
                <a:gd name="T13" fmla="*/ 59 h 168"/>
                <a:gd name="T14" fmla="*/ 12 w 115"/>
                <a:gd name="T15" fmla="*/ 94 h 168"/>
                <a:gd name="T16" fmla="*/ 25 w 115"/>
                <a:gd name="T17" fmla="*/ 121 h 168"/>
                <a:gd name="T18" fmla="*/ 37 w 115"/>
                <a:gd name="T19" fmla="*/ 133 h 168"/>
                <a:gd name="T20" fmla="*/ 44 w 115"/>
                <a:gd name="T21" fmla="*/ 133 h 168"/>
                <a:gd name="T22" fmla="*/ 44 w 115"/>
                <a:gd name="T23" fmla="*/ 83 h 168"/>
                <a:gd name="T24" fmla="*/ 35 w 115"/>
                <a:gd name="T25" fmla="*/ 83 h 168"/>
                <a:gd name="T26" fmla="*/ 18 w 115"/>
                <a:gd name="T27" fmla="*/ 66 h 168"/>
                <a:gd name="T28" fmla="*/ 35 w 115"/>
                <a:gd name="T29" fmla="*/ 49 h 168"/>
                <a:gd name="T30" fmla="*/ 52 w 115"/>
                <a:gd name="T31" fmla="*/ 66 h 168"/>
                <a:gd name="T32" fmla="*/ 50 w 115"/>
                <a:gd name="T33" fmla="*/ 74 h 168"/>
                <a:gd name="T34" fmla="*/ 65 w 115"/>
                <a:gd name="T35" fmla="*/ 74 h 168"/>
                <a:gd name="T36" fmla="*/ 63 w 115"/>
                <a:gd name="T37" fmla="*/ 66 h 168"/>
                <a:gd name="T38" fmla="*/ 80 w 115"/>
                <a:gd name="T39" fmla="*/ 49 h 168"/>
                <a:gd name="T40" fmla="*/ 97 w 115"/>
                <a:gd name="T41" fmla="*/ 66 h 168"/>
                <a:gd name="T42" fmla="*/ 80 w 115"/>
                <a:gd name="T43" fmla="*/ 83 h 168"/>
                <a:gd name="T44" fmla="*/ 72 w 115"/>
                <a:gd name="T45" fmla="*/ 83 h 168"/>
                <a:gd name="T46" fmla="*/ 72 w 115"/>
                <a:gd name="T47" fmla="*/ 133 h 168"/>
                <a:gd name="T48" fmla="*/ 79 w 115"/>
                <a:gd name="T49" fmla="*/ 133 h 168"/>
                <a:gd name="T50" fmla="*/ 90 w 115"/>
                <a:gd name="T51" fmla="*/ 121 h 168"/>
                <a:gd name="T52" fmla="*/ 104 w 115"/>
                <a:gd name="T53" fmla="*/ 94 h 168"/>
                <a:gd name="T54" fmla="*/ 115 w 115"/>
                <a:gd name="T55" fmla="*/ 59 h 168"/>
                <a:gd name="T56" fmla="*/ 58 w 115"/>
                <a:gd name="T57" fmla="*/ 0 h 168"/>
                <a:gd name="T58" fmla="*/ 27 w 115"/>
                <a:gd name="T59" fmla="*/ 66 h 168"/>
                <a:gd name="T60" fmla="*/ 35 w 115"/>
                <a:gd name="T61" fmla="*/ 74 h 168"/>
                <a:gd name="T62" fmla="*/ 43 w 115"/>
                <a:gd name="T63" fmla="*/ 66 h 168"/>
                <a:gd name="T64" fmla="*/ 35 w 115"/>
                <a:gd name="T65" fmla="*/ 58 h 168"/>
                <a:gd name="T66" fmla="*/ 27 w 115"/>
                <a:gd name="T67" fmla="*/ 66 h 168"/>
                <a:gd name="T68" fmla="*/ 88 w 115"/>
                <a:gd name="T69" fmla="*/ 66 h 168"/>
                <a:gd name="T70" fmla="*/ 80 w 115"/>
                <a:gd name="T71" fmla="*/ 58 h 168"/>
                <a:gd name="T72" fmla="*/ 72 w 115"/>
                <a:gd name="T73" fmla="*/ 66 h 168"/>
                <a:gd name="T74" fmla="*/ 80 w 115"/>
                <a:gd name="T75" fmla="*/ 74 h 168"/>
                <a:gd name="T76" fmla="*/ 88 w 115"/>
                <a:gd name="T77" fmla="*/ 66 h 168"/>
                <a:gd name="T78" fmla="*/ 85 w 115"/>
                <a:gd name="T79" fmla="*/ 147 h 168"/>
                <a:gd name="T80" fmla="*/ 80 w 115"/>
                <a:gd name="T81" fmla="*/ 142 h 168"/>
                <a:gd name="T82" fmla="*/ 35 w 115"/>
                <a:gd name="T83" fmla="*/ 142 h 168"/>
                <a:gd name="T84" fmla="*/ 31 w 115"/>
                <a:gd name="T85" fmla="*/ 147 h 168"/>
                <a:gd name="T86" fmla="*/ 35 w 115"/>
                <a:gd name="T87" fmla="*/ 151 h 168"/>
                <a:gd name="T88" fmla="*/ 80 w 115"/>
                <a:gd name="T89" fmla="*/ 151 h 168"/>
                <a:gd name="T90" fmla="*/ 85 w 115"/>
                <a:gd name="T91" fmla="*/ 147 h 168"/>
                <a:gd name="T92" fmla="*/ 79 w 115"/>
                <a:gd name="T93" fmla="*/ 163 h 168"/>
                <a:gd name="T94" fmla="*/ 75 w 115"/>
                <a:gd name="T95" fmla="*/ 159 h 168"/>
                <a:gd name="T96" fmla="*/ 41 w 115"/>
                <a:gd name="T97" fmla="*/ 159 h 168"/>
                <a:gd name="T98" fmla="*/ 36 w 115"/>
                <a:gd name="T99" fmla="*/ 163 h 168"/>
                <a:gd name="T100" fmla="*/ 41 w 115"/>
                <a:gd name="T101" fmla="*/ 168 h 168"/>
                <a:gd name="T102" fmla="*/ 75 w 115"/>
                <a:gd name="T103" fmla="*/ 168 h 168"/>
                <a:gd name="T104" fmla="*/ 79 w 115"/>
                <a:gd name="T105" fmla="*/ 16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" h="168">
                  <a:moveTo>
                    <a:pt x="53" y="83"/>
                  </a:moveTo>
                  <a:cubicBezTo>
                    <a:pt x="63" y="83"/>
                    <a:pt x="63" y="83"/>
                    <a:pt x="63" y="83"/>
                  </a:cubicBezTo>
                  <a:cubicBezTo>
                    <a:pt x="63" y="133"/>
                    <a:pt x="63" y="133"/>
                    <a:pt x="63" y="133"/>
                  </a:cubicBezTo>
                  <a:cubicBezTo>
                    <a:pt x="53" y="133"/>
                    <a:pt x="53" y="133"/>
                    <a:pt x="53" y="133"/>
                  </a:cubicBezTo>
                  <a:lnTo>
                    <a:pt x="53" y="83"/>
                  </a:lnTo>
                  <a:close/>
                  <a:moveTo>
                    <a:pt x="58" y="0"/>
                  </a:moveTo>
                  <a:cubicBezTo>
                    <a:pt x="26" y="1"/>
                    <a:pt x="0" y="27"/>
                    <a:pt x="0" y="59"/>
                  </a:cubicBezTo>
                  <a:cubicBezTo>
                    <a:pt x="0" y="72"/>
                    <a:pt x="4" y="84"/>
                    <a:pt x="12" y="94"/>
                  </a:cubicBezTo>
                  <a:cubicBezTo>
                    <a:pt x="22" y="108"/>
                    <a:pt x="25" y="114"/>
                    <a:pt x="25" y="121"/>
                  </a:cubicBezTo>
                  <a:cubicBezTo>
                    <a:pt x="25" y="127"/>
                    <a:pt x="30" y="133"/>
                    <a:pt x="37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26" y="83"/>
                    <a:pt x="18" y="75"/>
                    <a:pt x="18" y="66"/>
                  </a:cubicBezTo>
                  <a:cubicBezTo>
                    <a:pt x="18" y="56"/>
                    <a:pt x="26" y="49"/>
                    <a:pt x="35" y="49"/>
                  </a:cubicBezTo>
                  <a:cubicBezTo>
                    <a:pt x="44" y="49"/>
                    <a:pt x="52" y="56"/>
                    <a:pt x="52" y="66"/>
                  </a:cubicBezTo>
                  <a:cubicBezTo>
                    <a:pt x="52" y="69"/>
                    <a:pt x="51" y="71"/>
                    <a:pt x="50" y="7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4" y="71"/>
                    <a:pt x="63" y="69"/>
                    <a:pt x="63" y="66"/>
                  </a:cubicBezTo>
                  <a:cubicBezTo>
                    <a:pt x="63" y="56"/>
                    <a:pt x="71" y="49"/>
                    <a:pt x="80" y="49"/>
                  </a:cubicBezTo>
                  <a:cubicBezTo>
                    <a:pt x="90" y="49"/>
                    <a:pt x="97" y="56"/>
                    <a:pt x="97" y="66"/>
                  </a:cubicBezTo>
                  <a:cubicBezTo>
                    <a:pt x="97" y="75"/>
                    <a:pt x="90" y="83"/>
                    <a:pt x="80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133"/>
                    <a:pt x="72" y="133"/>
                    <a:pt x="72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85" y="133"/>
                    <a:pt x="90" y="127"/>
                    <a:pt x="90" y="121"/>
                  </a:cubicBezTo>
                  <a:cubicBezTo>
                    <a:pt x="90" y="114"/>
                    <a:pt x="93" y="108"/>
                    <a:pt x="104" y="94"/>
                  </a:cubicBezTo>
                  <a:cubicBezTo>
                    <a:pt x="111" y="84"/>
                    <a:pt x="115" y="72"/>
                    <a:pt x="115" y="59"/>
                  </a:cubicBezTo>
                  <a:cubicBezTo>
                    <a:pt x="115" y="27"/>
                    <a:pt x="90" y="1"/>
                    <a:pt x="58" y="0"/>
                  </a:cubicBezTo>
                  <a:close/>
                  <a:moveTo>
                    <a:pt x="27" y="66"/>
                  </a:moveTo>
                  <a:cubicBezTo>
                    <a:pt x="27" y="70"/>
                    <a:pt x="31" y="74"/>
                    <a:pt x="35" y="74"/>
                  </a:cubicBezTo>
                  <a:cubicBezTo>
                    <a:pt x="39" y="74"/>
                    <a:pt x="43" y="70"/>
                    <a:pt x="43" y="66"/>
                  </a:cubicBezTo>
                  <a:cubicBezTo>
                    <a:pt x="43" y="61"/>
                    <a:pt x="39" y="58"/>
                    <a:pt x="35" y="58"/>
                  </a:cubicBezTo>
                  <a:cubicBezTo>
                    <a:pt x="31" y="58"/>
                    <a:pt x="27" y="61"/>
                    <a:pt x="27" y="66"/>
                  </a:cubicBezTo>
                  <a:close/>
                  <a:moveTo>
                    <a:pt x="88" y="66"/>
                  </a:moveTo>
                  <a:cubicBezTo>
                    <a:pt x="88" y="61"/>
                    <a:pt x="85" y="58"/>
                    <a:pt x="80" y="58"/>
                  </a:cubicBezTo>
                  <a:cubicBezTo>
                    <a:pt x="76" y="58"/>
                    <a:pt x="72" y="61"/>
                    <a:pt x="72" y="66"/>
                  </a:cubicBezTo>
                  <a:cubicBezTo>
                    <a:pt x="72" y="70"/>
                    <a:pt x="76" y="74"/>
                    <a:pt x="80" y="74"/>
                  </a:cubicBezTo>
                  <a:cubicBezTo>
                    <a:pt x="85" y="74"/>
                    <a:pt x="88" y="70"/>
                    <a:pt x="88" y="66"/>
                  </a:cubicBezTo>
                  <a:close/>
                  <a:moveTo>
                    <a:pt x="85" y="147"/>
                  </a:moveTo>
                  <a:cubicBezTo>
                    <a:pt x="85" y="144"/>
                    <a:pt x="83" y="142"/>
                    <a:pt x="80" y="142"/>
                  </a:cubicBezTo>
                  <a:cubicBezTo>
                    <a:pt x="35" y="142"/>
                    <a:pt x="35" y="142"/>
                    <a:pt x="35" y="142"/>
                  </a:cubicBezTo>
                  <a:cubicBezTo>
                    <a:pt x="33" y="142"/>
                    <a:pt x="31" y="144"/>
                    <a:pt x="31" y="147"/>
                  </a:cubicBezTo>
                  <a:cubicBezTo>
                    <a:pt x="31" y="149"/>
                    <a:pt x="33" y="151"/>
                    <a:pt x="35" y="151"/>
                  </a:cubicBezTo>
                  <a:cubicBezTo>
                    <a:pt x="80" y="151"/>
                    <a:pt x="80" y="151"/>
                    <a:pt x="80" y="151"/>
                  </a:cubicBezTo>
                  <a:cubicBezTo>
                    <a:pt x="83" y="151"/>
                    <a:pt x="85" y="149"/>
                    <a:pt x="85" y="147"/>
                  </a:cubicBezTo>
                  <a:close/>
                  <a:moveTo>
                    <a:pt x="79" y="163"/>
                  </a:moveTo>
                  <a:cubicBezTo>
                    <a:pt x="79" y="161"/>
                    <a:pt x="77" y="159"/>
                    <a:pt x="75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38" y="159"/>
                    <a:pt x="36" y="161"/>
                    <a:pt x="36" y="163"/>
                  </a:cubicBezTo>
                  <a:cubicBezTo>
                    <a:pt x="36" y="166"/>
                    <a:pt x="38" y="168"/>
                    <a:pt x="41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7" y="168"/>
                    <a:pt x="79" y="166"/>
                    <a:pt x="79" y="16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99DDC9AB-7FC2-1355-89EA-C6113AA8C3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9717" y="3085644"/>
              <a:ext cx="460384" cy="272004"/>
            </a:xfrm>
            <a:custGeom>
              <a:avLst/>
              <a:gdLst>
                <a:gd name="T0" fmla="*/ 46 w 218"/>
                <a:gd name="T1" fmla="*/ 83 h 129"/>
                <a:gd name="T2" fmla="*/ 47 w 218"/>
                <a:gd name="T3" fmla="*/ 74 h 129"/>
                <a:gd name="T4" fmla="*/ 70 w 218"/>
                <a:gd name="T5" fmla="*/ 57 h 129"/>
                <a:gd name="T6" fmla="*/ 76 w 218"/>
                <a:gd name="T7" fmla="*/ 63 h 129"/>
                <a:gd name="T8" fmla="*/ 54 w 218"/>
                <a:gd name="T9" fmla="*/ 83 h 129"/>
                <a:gd name="T10" fmla="*/ 65 w 218"/>
                <a:gd name="T11" fmla="*/ 100 h 129"/>
                <a:gd name="T12" fmla="*/ 91 w 218"/>
                <a:gd name="T13" fmla="*/ 70 h 129"/>
                <a:gd name="T14" fmla="*/ 83 w 218"/>
                <a:gd name="T15" fmla="*/ 70 h 129"/>
                <a:gd name="T16" fmla="*/ 57 w 218"/>
                <a:gd name="T17" fmla="*/ 99 h 129"/>
                <a:gd name="T18" fmla="*/ 65 w 218"/>
                <a:gd name="T19" fmla="*/ 100 h 129"/>
                <a:gd name="T20" fmla="*/ 98 w 218"/>
                <a:gd name="T21" fmla="*/ 98 h 129"/>
                <a:gd name="T22" fmla="*/ 94 w 218"/>
                <a:gd name="T23" fmla="*/ 88 h 129"/>
                <a:gd name="T24" fmla="*/ 72 w 218"/>
                <a:gd name="T25" fmla="*/ 104 h 129"/>
                <a:gd name="T26" fmla="*/ 76 w 218"/>
                <a:gd name="T27" fmla="*/ 115 h 129"/>
                <a:gd name="T28" fmla="*/ 93 w 218"/>
                <a:gd name="T29" fmla="*/ 128 h 129"/>
                <a:gd name="T30" fmla="*/ 104 w 218"/>
                <a:gd name="T31" fmla="*/ 111 h 129"/>
                <a:gd name="T32" fmla="*/ 96 w 218"/>
                <a:gd name="T33" fmla="*/ 110 h 129"/>
                <a:gd name="T34" fmla="*/ 84 w 218"/>
                <a:gd name="T35" fmla="*/ 127 h 129"/>
                <a:gd name="T36" fmla="*/ 93 w 218"/>
                <a:gd name="T37" fmla="*/ 128 h 129"/>
                <a:gd name="T38" fmla="*/ 218 w 218"/>
                <a:gd name="T39" fmla="*/ 39 h 129"/>
                <a:gd name="T40" fmla="*/ 174 w 218"/>
                <a:gd name="T41" fmla="*/ 19 h 129"/>
                <a:gd name="T42" fmla="*/ 193 w 218"/>
                <a:gd name="T43" fmla="*/ 52 h 129"/>
                <a:gd name="T44" fmla="*/ 175 w 218"/>
                <a:gd name="T45" fmla="*/ 61 h 129"/>
                <a:gd name="T46" fmla="*/ 167 w 218"/>
                <a:gd name="T47" fmla="*/ 21 h 129"/>
                <a:gd name="T48" fmla="*/ 105 w 218"/>
                <a:gd name="T49" fmla="*/ 13 h 129"/>
                <a:gd name="T50" fmla="*/ 102 w 218"/>
                <a:gd name="T51" fmla="*/ 13 h 129"/>
                <a:gd name="T52" fmla="*/ 65 w 218"/>
                <a:gd name="T53" fmla="*/ 34 h 129"/>
                <a:gd name="T54" fmla="*/ 71 w 218"/>
                <a:gd name="T55" fmla="*/ 41 h 129"/>
                <a:gd name="T56" fmla="*/ 108 w 218"/>
                <a:gd name="T57" fmla="*/ 24 h 129"/>
                <a:gd name="T58" fmla="*/ 109 w 218"/>
                <a:gd name="T59" fmla="*/ 24 h 129"/>
                <a:gd name="T60" fmla="*/ 171 w 218"/>
                <a:gd name="T61" fmla="*/ 66 h 129"/>
                <a:gd name="T62" fmla="*/ 117 w 218"/>
                <a:gd name="T63" fmla="*/ 119 h 129"/>
                <a:gd name="T64" fmla="*/ 108 w 218"/>
                <a:gd name="T65" fmla="*/ 124 h 129"/>
                <a:gd name="T66" fmla="*/ 112 w 218"/>
                <a:gd name="T67" fmla="*/ 128 h 129"/>
                <a:gd name="T68" fmla="*/ 133 w 218"/>
                <a:gd name="T69" fmla="*/ 118 h 129"/>
                <a:gd name="T70" fmla="*/ 135 w 218"/>
                <a:gd name="T71" fmla="*/ 110 h 129"/>
                <a:gd name="T72" fmla="*/ 128 w 218"/>
                <a:gd name="T73" fmla="*/ 92 h 129"/>
                <a:gd name="T74" fmla="*/ 144 w 218"/>
                <a:gd name="T75" fmla="*/ 108 h 129"/>
                <a:gd name="T76" fmla="*/ 152 w 218"/>
                <a:gd name="T77" fmla="*/ 110 h 129"/>
                <a:gd name="T78" fmla="*/ 153 w 218"/>
                <a:gd name="T79" fmla="*/ 101 h 129"/>
                <a:gd name="T80" fmla="*/ 145 w 218"/>
                <a:gd name="T81" fmla="*/ 80 h 129"/>
                <a:gd name="T82" fmla="*/ 161 w 218"/>
                <a:gd name="T83" fmla="*/ 96 h 129"/>
                <a:gd name="T84" fmla="*/ 168 w 218"/>
                <a:gd name="T85" fmla="*/ 99 h 129"/>
                <a:gd name="T86" fmla="*/ 157 w 218"/>
                <a:gd name="T87" fmla="*/ 76 h 129"/>
                <a:gd name="T88" fmla="*/ 77 w 218"/>
                <a:gd name="T89" fmla="*/ 47 h 129"/>
                <a:gd name="T90" fmla="*/ 60 w 218"/>
                <a:gd name="T91" fmla="*/ 43 h 129"/>
                <a:gd name="T92" fmla="*/ 65 w 218"/>
                <a:gd name="T93" fmla="*/ 24 h 129"/>
                <a:gd name="T94" fmla="*/ 53 w 218"/>
                <a:gd name="T95" fmla="*/ 23 h 129"/>
                <a:gd name="T96" fmla="*/ 42 w 218"/>
                <a:gd name="T97" fmla="*/ 69 h 129"/>
                <a:gd name="T98" fmla="*/ 70 w 218"/>
                <a:gd name="T99" fmla="*/ 49 h 129"/>
                <a:gd name="T100" fmla="*/ 83 w 218"/>
                <a:gd name="T101" fmla="*/ 61 h 129"/>
                <a:gd name="T102" fmla="*/ 97 w 218"/>
                <a:gd name="T103" fmla="*/ 66 h 129"/>
                <a:gd name="T104" fmla="*/ 104 w 218"/>
                <a:gd name="T105" fmla="*/ 85 h 129"/>
                <a:gd name="T106" fmla="*/ 109 w 218"/>
                <a:gd name="T107" fmla="*/ 106 h 129"/>
                <a:gd name="T108" fmla="*/ 124 w 218"/>
                <a:gd name="T109" fmla="*/ 115 h 129"/>
                <a:gd name="T110" fmla="*/ 130 w 218"/>
                <a:gd name="T111" fmla="*/ 119 h 129"/>
                <a:gd name="T112" fmla="*/ 19 w 218"/>
                <a:gd name="T113" fmla="*/ 47 h 129"/>
                <a:gd name="T114" fmla="*/ 28 w 218"/>
                <a:gd name="T115" fmla="*/ 0 h 129"/>
                <a:gd name="T116" fmla="*/ 19 w 218"/>
                <a:gd name="T117" fmla="*/ 4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8" h="129">
                  <a:moveTo>
                    <a:pt x="50" y="85"/>
                  </a:moveTo>
                  <a:cubicBezTo>
                    <a:pt x="49" y="85"/>
                    <a:pt x="47" y="84"/>
                    <a:pt x="46" y="83"/>
                  </a:cubicBezTo>
                  <a:cubicBezTo>
                    <a:pt x="45" y="81"/>
                    <a:pt x="44" y="80"/>
                    <a:pt x="44" y="78"/>
                  </a:cubicBezTo>
                  <a:cubicBezTo>
                    <a:pt x="45" y="77"/>
                    <a:pt x="45" y="75"/>
                    <a:pt x="47" y="74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7" y="57"/>
                    <a:pt x="69" y="57"/>
                    <a:pt x="70" y="57"/>
                  </a:cubicBezTo>
                  <a:cubicBezTo>
                    <a:pt x="72" y="57"/>
                    <a:pt x="73" y="58"/>
                    <a:pt x="75" y="59"/>
                  </a:cubicBezTo>
                  <a:cubicBezTo>
                    <a:pt x="76" y="60"/>
                    <a:pt x="76" y="62"/>
                    <a:pt x="76" y="63"/>
                  </a:cubicBezTo>
                  <a:cubicBezTo>
                    <a:pt x="76" y="65"/>
                    <a:pt x="75" y="66"/>
                    <a:pt x="74" y="67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53" y="84"/>
                    <a:pt x="52" y="85"/>
                    <a:pt x="50" y="85"/>
                  </a:cubicBezTo>
                  <a:close/>
                  <a:moveTo>
                    <a:pt x="65" y="100"/>
                  </a:moveTo>
                  <a:cubicBezTo>
                    <a:pt x="90" y="79"/>
                    <a:pt x="90" y="79"/>
                    <a:pt x="90" y="79"/>
                  </a:cubicBezTo>
                  <a:cubicBezTo>
                    <a:pt x="93" y="77"/>
                    <a:pt x="93" y="73"/>
                    <a:pt x="91" y="70"/>
                  </a:cubicBezTo>
                  <a:cubicBezTo>
                    <a:pt x="90" y="69"/>
                    <a:pt x="88" y="68"/>
                    <a:pt x="87" y="68"/>
                  </a:cubicBezTo>
                  <a:cubicBezTo>
                    <a:pt x="85" y="68"/>
                    <a:pt x="84" y="69"/>
                    <a:pt x="83" y="70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5" y="93"/>
                    <a:pt x="55" y="96"/>
                    <a:pt x="57" y="99"/>
                  </a:cubicBezTo>
                  <a:cubicBezTo>
                    <a:pt x="58" y="100"/>
                    <a:pt x="60" y="101"/>
                    <a:pt x="61" y="101"/>
                  </a:cubicBezTo>
                  <a:cubicBezTo>
                    <a:pt x="63" y="101"/>
                    <a:pt x="64" y="101"/>
                    <a:pt x="65" y="100"/>
                  </a:cubicBezTo>
                  <a:close/>
                  <a:moveTo>
                    <a:pt x="79" y="113"/>
                  </a:moveTo>
                  <a:cubicBezTo>
                    <a:pt x="98" y="98"/>
                    <a:pt x="98" y="98"/>
                    <a:pt x="98" y="98"/>
                  </a:cubicBezTo>
                  <a:cubicBezTo>
                    <a:pt x="100" y="96"/>
                    <a:pt x="100" y="92"/>
                    <a:pt x="98" y="90"/>
                  </a:cubicBezTo>
                  <a:cubicBezTo>
                    <a:pt x="97" y="89"/>
                    <a:pt x="96" y="88"/>
                    <a:pt x="94" y="88"/>
                  </a:cubicBezTo>
                  <a:cubicBezTo>
                    <a:pt x="92" y="88"/>
                    <a:pt x="91" y="88"/>
                    <a:pt x="90" y="89"/>
                  </a:cubicBezTo>
                  <a:cubicBezTo>
                    <a:pt x="72" y="104"/>
                    <a:pt x="72" y="104"/>
                    <a:pt x="72" y="104"/>
                  </a:cubicBezTo>
                  <a:cubicBezTo>
                    <a:pt x="69" y="106"/>
                    <a:pt x="69" y="110"/>
                    <a:pt x="71" y="112"/>
                  </a:cubicBezTo>
                  <a:cubicBezTo>
                    <a:pt x="72" y="114"/>
                    <a:pt x="74" y="115"/>
                    <a:pt x="76" y="115"/>
                  </a:cubicBezTo>
                  <a:cubicBezTo>
                    <a:pt x="77" y="115"/>
                    <a:pt x="78" y="114"/>
                    <a:pt x="79" y="113"/>
                  </a:cubicBezTo>
                  <a:close/>
                  <a:moveTo>
                    <a:pt x="93" y="128"/>
                  </a:moveTo>
                  <a:cubicBezTo>
                    <a:pt x="103" y="119"/>
                    <a:pt x="103" y="119"/>
                    <a:pt x="103" y="119"/>
                  </a:cubicBezTo>
                  <a:cubicBezTo>
                    <a:pt x="106" y="117"/>
                    <a:pt x="106" y="113"/>
                    <a:pt x="104" y="111"/>
                  </a:cubicBezTo>
                  <a:cubicBezTo>
                    <a:pt x="103" y="109"/>
                    <a:pt x="101" y="109"/>
                    <a:pt x="99" y="109"/>
                  </a:cubicBezTo>
                  <a:cubicBezTo>
                    <a:pt x="98" y="109"/>
                    <a:pt x="97" y="109"/>
                    <a:pt x="96" y="110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3" y="121"/>
                    <a:pt x="82" y="124"/>
                    <a:pt x="84" y="127"/>
                  </a:cubicBezTo>
                  <a:cubicBezTo>
                    <a:pt x="85" y="128"/>
                    <a:pt x="87" y="129"/>
                    <a:pt x="89" y="129"/>
                  </a:cubicBezTo>
                  <a:cubicBezTo>
                    <a:pt x="90" y="129"/>
                    <a:pt x="92" y="129"/>
                    <a:pt x="93" y="128"/>
                  </a:cubicBezTo>
                  <a:close/>
                  <a:moveTo>
                    <a:pt x="193" y="52"/>
                  </a:moveTo>
                  <a:cubicBezTo>
                    <a:pt x="218" y="39"/>
                    <a:pt x="218" y="39"/>
                    <a:pt x="218" y="39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0" y="10"/>
                    <a:pt x="178" y="16"/>
                    <a:pt x="174" y="19"/>
                  </a:cubicBezTo>
                  <a:cubicBezTo>
                    <a:pt x="176" y="23"/>
                    <a:pt x="182" y="32"/>
                    <a:pt x="193" y="51"/>
                  </a:cubicBezTo>
                  <a:lnTo>
                    <a:pt x="193" y="52"/>
                  </a:lnTo>
                  <a:close/>
                  <a:moveTo>
                    <a:pt x="171" y="66"/>
                  </a:moveTo>
                  <a:cubicBezTo>
                    <a:pt x="173" y="64"/>
                    <a:pt x="174" y="62"/>
                    <a:pt x="175" y="61"/>
                  </a:cubicBezTo>
                  <a:cubicBezTo>
                    <a:pt x="177" y="60"/>
                    <a:pt x="182" y="56"/>
                    <a:pt x="186" y="54"/>
                  </a:cubicBezTo>
                  <a:cubicBezTo>
                    <a:pt x="182" y="48"/>
                    <a:pt x="171" y="29"/>
                    <a:pt x="167" y="21"/>
                  </a:cubicBezTo>
                  <a:cubicBezTo>
                    <a:pt x="147" y="14"/>
                    <a:pt x="128" y="12"/>
                    <a:pt x="117" y="12"/>
                  </a:cubicBezTo>
                  <a:cubicBezTo>
                    <a:pt x="113" y="12"/>
                    <a:pt x="109" y="12"/>
                    <a:pt x="105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3" y="13"/>
                    <a:pt x="102" y="13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7" y="31"/>
                    <a:pt x="66" y="32"/>
                    <a:pt x="65" y="34"/>
                  </a:cubicBezTo>
                  <a:cubicBezTo>
                    <a:pt x="65" y="35"/>
                    <a:pt x="65" y="37"/>
                    <a:pt x="66" y="38"/>
                  </a:cubicBezTo>
                  <a:cubicBezTo>
                    <a:pt x="67" y="40"/>
                    <a:pt x="69" y="41"/>
                    <a:pt x="71" y="41"/>
                  </a:cubicBezTo>
                  <a:cubicBezTo>
                    <a:pt x="72" y="41"/>
                    <a:pt x="73" y="41"/>
                    <a:pt x="73" y="41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31" y="39"/>
                    <a:pt x="159" y="68"/>
                    <a:pt x="166" y="74"/>
                  </a:cubicBezTo>
                  <a:cubicBezTo>
                    <a:pt x="167" y="72"/>
                    <a:pt x="170" y="69"/>
                    <a:pt x="171" y="66"/>
                  </a:cubicBezTo>
                  <a:close/>
                  <a:moveTo>
                    <a:pt x="114" y="127"/>
                  </a:moveTo>
                  <a:cubicBezTo>
                    <a:pt x="117" y="126"/>
                    <a:pt x="118" y="122"/>
                    <a:pt x="117" y="119"/>
                  </a:cubicBezTo>
                  <a:cubicBezTo>
                    <a:pt x="113" y="115"/>
                    <a:pt x="113" y="115"/>
                    <a:pt x="113" y="115"/>
                  </a:cubicBezTo>
                  <a:cubicBezTo>
                    <a:pt x="112" y="119"/>
                    <a:pt x="111" y="122"/>
                    <a:pt x="108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9" y="126"/>
                    <a:pt x="111" y="128"/>
                    <a:pt x="112" y="128"/>
                  </a:cubicBezTo>
                  <a:cubicBezTo>
                    <a:pt x="113" y="128"/>
                    <a:pt x="114" y="127"/>
                    <a:pt x="114" y="127"/>
                  </a:cubicBezTo>
                  <a:close/>
                  <a:moveTo>
                    <a:pt x="133" y="118"/>
                  </a:moveTo>
                  <a:cubicBezTo>
                    <a:pt x="135" y="117"/>
                    <a:pt x="137" y="113"/>
                    <a:pt x="136" y="111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8" y="92"/>
                    <a:pt x="128" y="92"/>
                    <a:pt x="128" y="92"/>
                  </a:cubicBezTo>
                  <a:cubicBezTo>
                    <a:pt x="143" y="106"/>
                    <a:pt x="143" y="106"/>
                    <a:pt x="143" y="106"/>
                  </a:cubicBezTo>
                  <a:cubicBezTo>
                    <a:pt x="144" y="108"/>
                    <a:pt x="144" y="108"/>
                    <a:pt x="144" y="108"/>
                  </a:cubicBezTo>
                  <a:cubicBezTo>
                    <a:pt x="147" y="110"/>
                    <a:pt x="147" y="110"/>
                    <a:pt x="149" y="110"/>
                  </a:cubicBezTo>
                  <a:cubicBezTo>
                    <a:pt x="150" y="110"/>
                    <a:pt x="151" y="110"/>
                    <a:pt x="152" y="110"/>
                  </a:cubicBezTo>
                  <a:cubicBezTo>
                    <a:pt x="154" y="109"/>
                    <a:pt x="155" y="107"/>
                    <a:pt x="155" y="104"/>
                  </a:cubicBezTo>
                  <a:cubicBezTo>
                    <a:pt x="155" y="103"/>
                    <a:pt x="154" y="102"/>
                    <a:pt x="153" y="101"/>
                  </a:cubicBezTo>
                  <a:cubicBezTo>
                    <a:pt x="138" y="85"/>
                    <a:pt x="138" y="85"/>
                    <a:pt x="138" y="85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9"/>
                    <a:pt x="164" y="100"/>
                    <a:pt x="166" y="100"/>
                  </a:cubicBezTo>
                  <a:cubicBezTo>
                    <a:pt x="167" y="100"/>
                    <a:pt x="168" y="99"/>
                    <a:pt x="168" y="99"/>
                  </a:cubicBezTo>
                  <a:cubicBezTo>
                    <a:pt x="171" y="97"/>
                    <a:pt x="172" y="94"/>
                    <a:pt x="171" y="91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48" y="67"/>
                    <a:pt x="126" y="45"/>
                    <a:pt x="108" y="32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5" y="48"/>
                    <a:pt x="73" y="49"/>
                    <a:pt x="70" y="49"/>
                  </a:cubicBezTo>
                  <a:cubicBezTo>
                    <a:pt x="66" y="49"/>
                    <a:pt x="62" y="47"/>
                    <a:pt x="60" y="43"/>
                  </a:cubicBezTo>
                  <a:cubicBezTo>
                    <a:pt x="58" y="40"/>
                    <a:pt x="57" y="36"/>
                    <a:pt x="58" y="32"/>
                  </a:cubicBezTo>
                  <a:cubicBezTo>
                    <a:pt x="59" y="28"/>
                    <a:pt x="61" y="25"/>
                    <a:pt x="65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69"/>
                    <a:pt x="61" y="52"/>
                    <a:pt x="61" y="52"/>
                  </a:cubicBezTo>
                  <a:cubicBezTo>
                    <a:pt x="64" y="50"/>
                    <a:pt x="67" y="49"/>
                    <a:pt x="70" y="49"/>
                  </a:cubicBezTo>
                  <a:cubicBezTo>
                    <a:pt x="74" y="49"/>
                    <a:pt x="78" y="51"/>
                    <a:pt x="80" y="54"/>
                  </a:cubicBezTo>
                  <a:cubicBezTo>
                    <a:pt x="82" y="56"/>
                    <a:pt x="83" y="59"/>
                    <a:pt x="83" y="61"/>
                  </a:cubicBezTo>
                  <a:cubicBezTo>
                    <a:pt x="84" y="61"/>
                    <a:pt x="85" y="61"/>
                    <a:pt x="87" y="61"/>
                  </a:cubicBezTo>
                  <a:cubicBezTo>
                    <a:pt x="91" y="61"/>
                    <a:pt x="94" y="63"/>
                    <a:pt x="97" y="66"/>
                  </a:cubicBezTo>
                  <a:cubicBezTo>
                    <a:pt x="101" y="70"/>
                    <a:pt x="101" y="76"/>
                    <a:pt x="98" y="81"/>
                  </a:cubicBezTo>
                  <a:cubicBezTo>
                    <a:pt x="100" y="82"/>
                    <a:pt x="103" y="83"/>
                    <a:pt x="104" y="85"/>
                  </a:cubicBezTo>
                  <a:cubicBezTo>
                    <a:pt x="108" y="90"/>
                    <a:pt x="108" y="97"/>
                    <a:pt x="104" y="102"/>
                  </a:cubicBezTo>
                  <a:cubicBezTo>
                    <a:pt x="106" y="103"/>
                    <a:pt x="108" y="104"/>
                    <a:pt x="109" y="10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24" y="115"/>
                    <a:pt x="124" y="115"/>
                    <a:pt x="124" y="115"/>
                  </a:cubicBezTo>
                  <a:cubicBezTo>
                    <a:pt x="125" y="115"/>
                    <a:pt x="126" y="116"/>
                    <a:pt x="126" y="117"/>
                  </a:cubicBezTo>
                  <a:cubicBezTo>
                    <a:pt x="128" y="118"/>
                    <a:pt x="129" y="119"/>
                    <a:pt x="130" y="119"/>
                  </a:cubicBezTo>
                  <a:cubicBezTo>
                    <a:pt x="131" y="119"/>
                    <a:pt x="132" y="118"/>
                    <a:pt x="133" y="118"/>
                  </a:cubicBezTo>
                  <a:close/>
                  <a:moveTo>
                    <a:pt x="19" y="47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19" y="4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9AD951E1-1AAD-F110-348B-6CDBF1E076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038" y="1472307"/>
              <a:ext cx="392066" cy="338329"/>
            </a:xfrm>
            <a:custGeom>
              <a:avLst/>
              <a:gdLst>
                <a:gd name="T0" fmla="*/ 151 w 216"/>
                <a:gd name="T1" fmla="*/ 97 h 186"/>
                <a:gd name="T2" fmla="*/ 151 w 216"/>
                <a:gd name="T3" fmla="*/ 105 h 186"/>
                <a:gd name="T4" fmla="*/ 135 w 216"/>
                <a:gd name="T5" fmla="*/ 105 h 186"/>
                <a:gd name="T6" fmla="*/ 135 w 216"/>
                <a:gd name="T7" fmla="*/ 97 h 186"/>
                <a:gd name="T8" fmla="*/ 107 w 216"/>
                <a:gd name="T9" fmla="*/ 77 h 186"/>
                <a:gd name="T10" fmla="*/ 120 w 216"/>
                <a:gd name="T11" fmla="*/ 70 h 186"/>
                <a:gd name="T12" fmla="*/ 144 w 216"/>
                <a:gd name="T13" fmla="*/ 83 h 186"/>
                <a:gd name="T14" fmla="*/ 163 w 216"/>
                <a:gd name="T15" fmla="*/ 71 h 186"/>
                <a:gd name="T16" fmla="*/ 144 w 216"/>
                <a:gd name="T17" fmla="*/ 58 h 186"/>
                <a:gd name="T18" fmla="*/ 111 w 216"/>
                <a:gd name="T19" fmla="*/ 33 h 186"/>
                <a:gd name="T20" fmla="*/ 135 w 216"/>
                <a:gd name="T21" fmla="*/ 9 h 186"/>
                <a:gd name="T22" fmla="*/ 135 w 216"/>
                <a:gd name="T23" fmla="*/ 0 h 186"/>
                <a:gd name="T24" fmla="*/ 151 w 216"/>
                <a:gd name="T25" fmla="*/ 0 h 186"/>
                <a:gd name="T26" fmla="*/ 151 w 216"/>
                <a:gd name="T27" fmla="*/ 8 h 186"/>
                <a:gd name="T28" fmla="*/ 177 w 216"/>
                <a:gd name="T29" fmla="*/ 25 h 186"/>
                <a:gd name="T30" fmla="*/ 164 w 216"/>
                <a:gd name="T31" fmla="*/ 31 h 186"/>
                <a:gd name="T32" fmla="*/ 144 w 216"/>
                <a:gd name="T33" fmla="*/ 22 h 186"/>
                <a:gd name="T34" fmla="*/ 126 w 216"/>
                <a:gd name="T35" fmla="*/ 33 h 186"/>
                <a:gd name="T36" fmla="*/ 145 w 216"/>
                <a:gd name="T37" fmla="*/ 44 h 186"/>
                <a:gd name="T38" fmla="*/ 179 w 216"/>
                <a:gd name="T39" fmla="*/ 71 h 186"/>
                <a:gd name="T40" fmla="*/ 151 w 216"/>
                <a:gd name="T41" fmla="*/ 97 h 186"/>
                <a:gd name="T42" fmla="*/ 207 w 216"/>
                <a:gd name="T43" fmla="*/ 139 h 186"/>
                <a:gd name="T44" fmla="*/ 154 w 216"/>
                <a:gd name="T45" fmla="*/ 155 h 186"/>
                <a:gd name="T46" fmla="*/ 110 w 216"/>
                <a:gd name="T47" fmla="*/ 137 h 186"/>
                <a:gd name="T48" fmla="*/ 156 w 216"/>
                <a:gd name="T49" fmla="*/ 135 h 186"/>
                <a:gd name="T50" fmla="*/ 128 w 216"/>
                <a:gd name="T51" fmla="*/ 118 h 186"/>
                <a:gd name="T52" fmla="*/ 92 w 216"/>
                <a:gd name="T53" fmla="*/ 111 h 186"/>
                <a:gd name="T54" fmla="*/ 44 w 216"/>
                <a:gd name="T55" fmla="*/ 123 h 186"/>
                <a:gd name="T56" fmla="*/ 44 w 216"/>
                <a:gd name="T57" fmla="*/ 173 h 186"/>
                <a:gd name="T58" fmla="*/ 75 w 216"/>
                <a:gd name="T59" fmla="*/ 179 h 186"/>
                <a:gd name="T60" fmla="*/ 159 w 216"/>
                <a:gd name="T61" fmla="*/ 183 h 186"/>
                <a:gd name="T62" fmla="*/ 214 w 216"/>
                <a:gd name="T63" fmla="*/ 146 h 186"/>
                <a:gd name="T64" fmla="*/ 207 w 216"/>
                <a:gd name="T65" fmla="*/ 139 h 186"/>
                <a:gd name="T66" fmla="*/ 0 w 216"/>
                <a:gd name="T67" fmla="*/ 186 h 186"/>
                <a:gd name="T68" fmla="*/ 35 w 216"/>
                <a:gd name="T69" fmla="*/ 186 h 186"/>
                <a:gd name="T70" fmla="*/ 35 w 216"/>
                <a:gd name="T71" fmla="*/ 123 h 186"/>
                <a:gd name="T72" fmla="*/ 0 w 216"/>
                <a:gd name="T73" fmla="*/ 123 h 186"/>
                <a:gd name="T74" fmla="*/ 0 w 216"/>
                <a:gd name="T7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186">
                  <a:moveTo>
                    <a:pt x="151" y="97"/>
                  </a:moveTo>
                  <a:cubicBezTo>
                    <a:pt x="151" y="105"/>
                    <a:pt x="151" y="105"/>
                    <a:pt x="151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22" y="95"/>
                    <a:pt x="112" y="90"/>
                    <a:pt x="107" y="77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24" y="79"/>
                    <a:pt x="134" y="83"/>
                    <a:pt x="144" y="83"/>
                  </a:cubicBezTo>
                  <a:cubicBezTo>
                    <a:pt x="154" y="83"/>
                    <a:pt x="163" y="80"/>
                    <a:pt x="163" y="71"/>
                  </a:cubicBezTo>
                  <a:cubicBezTo>
                    <a:pt x="163" y="63"/>
                    <a:pt x="155" y="59"/>
                    <a:pt x="144" y="58"/>
                  </a:cubicBezTo>
                  <a:cubicBezTo>
                    <a:pt x="127" y="56"/>
                    <a:pt x="111" y="51"/>
                    <a:pt x="111" y="33"/>
                  </a:cubicBezTo>
                  <a:cubicBezTo>
                    <a:pt x="111" y="18"/>
                    <a:pt x="123" y="11"/>
                    <a:pt x="135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8"/>
                    <a:pt x="151" y="8"/>
                    <a:pt x="151" y="8"/>
                  </a:cubicBezTo>
                  <a:cubicBezTo>
                    <a:pt x="161" y="10"/>
                    <a:pt x="171" y="14"/>
                    <a:pt x="177" y="25"/>
                  </a:cubicBezTo>
                  <a:cubicBezTo>
                    <a:pt x="164" y="31"/>
                    <a:pt x="164" y="31"/>
                    <a:pt x="164" y="31"/>
                  </a:cubicBezTo>
                  <a:cubicBezTo>
                    <a:pt x="161" y="26"/>
                    <a:pt x="153" y="22"/>
                    <a:pt x="144" y="22"/>
                  </a:cubicBezTo>
                  <a:cubicBezTo>
                    <a:pt x="132" y="22"/>
                    <a:pt x="126" y="27"/>
                    <a:pt x="126" y="33"/>
                  </a:cubicBezTo>
                  <a:cubicBezTo>
                    <a:pt x="126" y="40"/>
                    <a:pt x="135" y="42"/>
                    <a:pt x="145" y="44"/>
                  </a:cubicBezTo>
                  <a:cubicBezTo>
                    <a:pt x="163" y="46"/>
                    <a:pt x="179" y="50"/>
                    <a:pt x="179" y="71"/>
                  </a:cubicBezTo>
                  <a:cubicBezTo>
                    <a:pt x="179" y="87"/>
                    <a:pt x="166" y="95"/>
                    <a:pt x="151" y="97"/>
                  </a:cubicBezTo>
                  <a:close/>
                  <a:moveTo>
                    <a:pt x="207" y="139"/>
                  </a:moveTo>
                  <a:cubicBezTo>
                    <a:pt x="192" y="134"/>
                    <a:pt x="180" y="145"/>
                    <a:pt x="154" y="155"/>
                  </a:cubicBezTo>
                  <a:cubicBezTo>
                    <a:pt x="150" y="156"/>
                    <a:pt x="112" y="144"/>
                    <a:pt x="110" y="137"/>
                  </a:cubicBezTo>
                  <a:cubicBezTo>
                    <a:pt x="109" y="133"/>
                    <a:pt x="148" y="141"/>
                    <a:pt x="156" y="135"/>
                  </a:cubicBezTo>
                  <a:cubicBezTo>
                    <a:pt x="172" y="123"/>
                    <a:pt x="155" y="119"/>
                    <a:pt x="128" y="118"/>
                  </a:cubicBezTo>
                  <a:cubicBezTo>
                    <a:pt x="128" y="118"/>
                    <a:pt x="115" y="116"/>
                    <a:pt x="92" y="111"/>
                  </a:cubicBezTo>
                  <a:cubicBezTo>
                    <a:pt x="79" y="108"/>
                    <a:pt x="44" y="123"/>
                    <a:pt x="44" y="123"/>
                  </a:cubicBezTo>
                  <a:cubicBezTo>
                    <a:pt x="44" y="173"/>
                    <a:pt x="44" y="173"/>
                    <a:pt x="44" y="173"/>
                  </a:cubicBezTo>
                  <a:cubicBezTo>
                    <a:pt x="44" y="173"/>
                    <a:pt x="67" y="178"/>
                    <a:pt x="75" y="179"/>
                  </a:cubicBezTo>
                  <a:cubicBezTo>
                    <a:pt x="88" y="182"/>
                    <a:pt x="151" y="184"/>
                    <a:pt x="159" y="183"/>
                  </a:cubicBezTo>
                  <a:cubicBezTo>
                    <a:pt x="168" y="182"/>
                    <a:pt x="211" y="148"/>
                    <a:pt x="214" y="146"/>
                  </a:cubicBezTo>
                  <a:cubicBezTo>
                    <a:pt x="216" y="144"/>
                    <a:pt x="216" y="142"/>
                    <a:pt x="207" y="139"/>
                  </a:cubicBezTo>
                  <a:close/>
                  <a:moveTo>
                    <a:pt x="0" y="186"/>
                  </a:moveTo>
                  <a:cubicBezTo>
                    <a:pt x="35" y="186"/>
                    <a:pt x="35" y="186"/>
                    <a:pt x="35" y="186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0" y="123"/>
                    <a:pt x="0" y="123"/>
                    <a:pt x="0" y="123"/>
                  </a:cubicBezTo>
                  <a:lnTo>
                    <a:pt x="0" y="18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C634EAA-1DBA-A978-F220-0BDC34BD220A}"/>
              </a:ext>
            </a:extLst>
          </p:cNvPr>
          <p:cNvGrpSpPr/>
          <p:nvPr/>
        </p:nvGrpSpPr>
        <p:grpSpPr>
          <a:xfrm>
            <a:off x="7867137" y="1103949"/>
            <a:ext cx="1723191" cy="4223384"/>
            <a:chOff x="7867137" y="1103949"/>
            <a:chExt cx="1723191" cy="4223384"/>
          </a:xfrm>
        </p:grpSpPr>
        <p:sp>
          <p:nvSpPr>
            <p:cNvPr id="9" name="Oval 12">
              <a:extLst>
                <a:ext uri="{FF2B5EF4-FFF2-40B4-BE49-F238E27FC236}">
                  <a16:creationId xmlns:a16="http://schemas.microsoft.com/office/drawing/2014/main" id="{117AF915-D28A-18C1-54AC-109F4C54FA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7137" y="1103949"/>
              <a:ext cx="1162997" cy="1164251"/>
            </a:xfrm>
            <a:prstGeom prst="ellipse">
              <a:avLst/>
            </a:prstGeom>
            <a:solidFill>
              <a:srgbClr val="DDBB6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10CC095A-7484-3BAE-7188-96135CE52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7137" y="4163082"/>
              <a:ext cx="1162997" cy="1164251"/>
            </a:xfrm>
            <a:prstGeom prst="ellipse">
              <a:avLst/>
            </a:prstGeom>
            <a:solidFill>
              <a:srgbClr val="DDBB6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877DA950-537D-DDE7-025F-E34C5A542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0677" y="2553935"/>
              <a:ext cx="1319651" cy="1323410"/>
            </a:xfrm>
            <a:custGeom>
              <a:avLst/>
              <a:gdLst>
                <a:gd name="T0" fmla="*/ 378 w 439"/>
                <a:gd name="T1" fmla="*/ 331 h 440"/>
                <a:gd name="T2" fmla="*/ 109 w 439"/>
                <a:gd name="T3" fmla="*/ 378 h 440"/>
                <a:gd name="T4" fmla="*/ 61 w 439"/>
                <a:gd name="T5" fmla="*/ 109 h 440"/>
                <a:gd name="T6" fmla="*/ 331 w 439"/>
                <a:gd name="T7" fmla="*/ 61 h 440"/>
                <a:gd name="T8" fmla="*/ 378 w 439"/>
                <a:gd name="T9" fmla="*/ 33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440">
                  <a:moveTo>
                    <a:pt x="378" y="331"/>
                  </a:moveTo>
                  <a:cubicBezTo>
                    <a:pt x="317" y="418"/>
                    <a:pt x="196" y="440"/>
                    <a:pt x="109" y="378"/>
                  </a:cubicBezTo>
                  <a:cubicBezTo>
                    <a:pt x="21" y="317"/>
                    <a:pt x="0" y="197"/>
                    <a:pt x="61" y="109"/>
                  </a:cubicBezTo>
                  <a:cubicBezTo>
                    <a:pt x="122" y="21"/>
                    <a:pt x="243" y="0"/>
                    <a:pt x="331" y="61"/>
                  </a:cubicBezTo>
                  <a:cubicBezTo>
                    <a:pt x="418" y="123"/>
                    <a:pt x="439" y="243"/>
                    <a:pt x="378" y="33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ffectLst>
              <a:outerShdw blurRad="254000" dist="190500" dir="2400000" sx="94000" sy="94000" algn="ctr" rotWithShape="0">
                <a:schemeClr val="accent3">
                  <a:alpha val="3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16BC9C6A-A601-A3C7-E2ED-CA11F0DA52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5691" y="1520981"/>
              <a:ext cx="357787" cy="276474"/>
            </a:xfrm>
            <a:custGeom>
              <a:avLst/>
              <a:gdLst>
                <a:gd name="T0" fmla="*/ 151 w 211"/>
                <a:gd name="T1" fmla="*/ 75 h 163"/>
                <a:gd name="T2" fmla="*/ 186 w 211"/>
                <a:gd name="T3" fmla="*/ 44 h 163"/>
                <a:gd name="T4" fmla="*/ 186 w 211"/>
                <a:gd name="T5" fmla="*/ 163 h 163"/>
                <a:gd name="T6" fmla="*/ 151 w 211"/>
                <a:gd name="T7" fmla="*/ 163 h 163"/>
                <a:gd name="T8" fmla="*/ 151 w 211"/>
                <a:gd name="T9" fmla="*/ 75 h 163"/>
                <a:gd name="T10" fmla="*/ 106 w 211"/>
                <a:gd name="T11" fmla="*/ 163 h 163"/>
                <a:gd name="T12" fmla="*/ 141 w 211"/>
                <a:gd name="T13" fmla="*/ 163 h 163"/>
                <a:gd name="T14" fmla="*/ 141 w 211"/>
                <a:gd name="T15" fmla="*/ 83 h 163"/>
                <a:gd name="T16" fmla="*/ 106 w 211"/>
                <a:gd name="T17" fmla="*/ 114 h 163"/>
                <a:gd name="T18" fmla="*/ 106 w 211"/>
                <a:gd name="T19" fmla="*/ 163 h 163"/>
                <a:gd name="T20" fmla="*/ 61 w 211"/>
                <a:gd name="T21" fmla="*/ 163 h 163"/>
                <a:gd name="T22" fmla="*/ 96 w 211"/>
                <a:gd name="T23" fmla="*/ 163 h 163"/>
                <a:gd name="T24" fmla="*/ 96 w 211"/>
                <a:gd name="T25" fmla="*/ 115 h 163"/>
                <a:gd name="T26" fmla="*/ 61 w 211"/>
                <a:gd name="T27" fmla="*/ 77 h 163"/>
                <a:gd name="T28" fmla="*/ 61 w 211"/>
                <a:gd name="T29" fmla="*/ 163 h 163"/>
                <a:gd name="T30" fmla="*/ 15 w 211"/>
                <a:gd name="T31" fmla="*/ 163 h 163"/>
                <a:gd name="T32" fmla="*/ 51 w 211"/>
                <a:gd name="T33" fmla="*/ 163 h 163"/>
                <a:gd name="T34" fmla="*/ 51 w 211"/>
                <a:gd name="T35" fmla="*/ 72 h 163"/>
                <a:gd name="T36" fmla="*/ 15 w 211"/>
                <a:gd name="T37" fmla="*/ 101 h 163"/>
                <a:gd name="T38" fmla="*/ 15 w 211"/>
                <a:gd name="T39" fmla="*/ 163 h 163"/>
                <a:gd name="T40" fmla="*/ 208 w 211"/>
                <a:gd name="T41" fmla="*/ 0 h 163"/>
                <a:gd name="T42" fmla="*/ 173 w 211"/>
                <a:gd name="T43" fmla="*/ 0 h 163"/>
                <a:gd name="T44" fmla="*/ 171 w 211"/>
                <a:gd name="T45" fmla="*/ 5 h 163"/>
                <a:gd name="T46" fmla="*/ 181 w 211"/>
                <a:gd name="T47" fmla="*/ 17 h 163"/>
                <a:gd name="T48" fmla="*/ 101 w 211"/>
                <a:gd name="T49" fmla="*/ 86 h 163"/>
                <a:gd name="T50" fmla="*/ 59 w 211"/>
                <a:gd name="T51" fmla="*/ 42 h 163"/>
                <a:gd name="T52" fmla="*/ 50 w 211"/>
                <a:gd name="T53" fmla="*/ 41 h 163"/>
                <a:gd name="T54" fmla="*/ 4 w 211"/>
                <a:gd name="T55" fmla="*/ 79 h 163"/>
                <a:gd name="T56" fmla="*/ 3 w 211"/>
                <a:gd name="T57" fmla="*/ 89 h 163"/>
                <a:gd name="T58" fmla="*/ 12 w 211"/>
                <a:gd name="T59" fmla="*/ 90 h 163"/>
                <a:gd name="T60" fmla="*/ 54 w 211"/>
                <a:gd name="T61" fmla="*/ 56 h 163"/>
                <a:gd name="T62" fmla="*/ 96 w 211"/>
                <a:gd name="T63" fmla="*/ 100 h 163"/>
                <a:gd name="T64" fmla="*/ 101 w 211"/>
                <a:gd name="T65" fmla="*/ 102 h 163"/>
                <a:gd name="T66" fmla="*/ 105 w 211"/>
                <a:gd name="T67" fmla="*/ 101 h 163"/>
                <a:gd name="T68" fmla="*/ 190 w 211"/>
                <a:gd name="T69" fmla="*/ 27 h 163"/>
                <a:gd name="T70" fmla="*/ 201 w 211"/>
                <a:gd name="T71" fmla="*/ 40 h 163"/>
                <a:gd name="T72" fmla="*/ 207 w 211"/>
                <a:gd name="T73" fmla="*/ 38 h 163"/>
                <a:gd name="T74" fmla="*/ 211 w 211"/>
                <a:gd name="T75" fmla="*/ 4 h 163"/>
                <a:gd name="T76" fmla="*/ 208 w 211"/>
                <a:gd name="T7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1" h="163">
                  <a:moveTo>
                    <a:pt x="151" y="75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163"/>
                    <a:pt x="186" y="163"/>
                    <a:pt x="186" y="163"/>
                  </a:cubicBezTo>
                  <a:cubicBezTo>
                    <a:pt x="151" y="163"/>
                    <a:pt x="151" y="163"/>
                    <a:pt x="151" y="163"/>
                  </a:cubicBezTo>
                  <a:lnTo>
                    <a:pt x="151" y="75"/>
                  </a:lnTo>
                  <a:close/>
                  <a:moveTo>
                    <a:pt x="106" y="163"/>
                  </a:moveTo>
                  <a:cubicBezTo>
                    <a:pt x="141" y="163"/>
                    <a:pt x="141" y="163"/>
                    <a:pt x="141" y="163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06" y="114"/>
                    <a:pt x="106" y="114"/>
                    <a:pt x="106" y="114"/>
                  </a:cubicBezTo>
                  <a:lnTo>
                    <a:pt x="106" y="163"/>
                  </a:lnTo>
                  <a:close/>
                  <a:moveTo>
                    <a:pt x="61" y="163"/>
                  </a:moveTo>
                  <a:cubicBezTo>
                    <a:pt x="96" y="163"/>
                    <a:pt x="96" y="163"/>
                    <a:pt x="96" y="163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61" y="77"/>
                    <a:pt x="61" y="77"/>
                    <a:pt x="61" y="77"/>
                  </a:cubicBezTo>
                  <a:lnTo>
                    <a:pt x="61" y="163"/>
                  </a:lnTo>
                  <a:close/>
                  <a:moveTo>
                    <a:pt x="15" y="163"/>
                  </a:moveTo>
                  <a:cubicBezTo>
                    <a:pt x="51" y="163"/>
                    <a:pt x="51" y="163"/>
                    <a:pt x="51" y="163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15" y="101"/>
                    <a:pt x="15" y="101"/>
                    <a:pt x="15" y="101"/>
                  </a:cubicBezTo>
                  <a:lnTo>
                    <a:pt x="15" y="163"/>
                  </a:lnTo>
                  <a:close/>
                  <a:moveTo>
                    <a:pt x="208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69" y="3"/>
                    <a:pt x="171" y="5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7" y="39"/>
                    <a:pt x="53" y="39"/>
                    <a:pt x="50" y="41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81"/>
                    <a:pt x="0" y="86"/>
                    <a:pt x="3" y="89"/>
                  </a:cubicBezTo>
                  <a:cubicBezTo>
                    <a:pt x="5" y="91"/>
                    <a:pt x="9" y="92"/>
                    <a:pt x="12" y="9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7" y="102"/>
                    <a:pt x="99" y="102"/>
                    <a:pt x="101" y="102"/>
                  </a:cubicBezTo>
                  <a:cubicBezTo>
                    <a:pt x="102" y="102"/>
                    <a:pt x="104" y="102"/>
                    <a:pt x="105" y="101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203" y="42"/>
                    <a:pt x="206" y="41"/>
                    <a:pt x="207" y="38"/>
                  </a:cubicBezTo>
                  <a:cubicBezTo>
                    <a:pt x="211" y="4"/>
                    <a:pt x="211" y="4"/>
                    <a:pt x="211" y="4"/>
                  </a:cubicBezTo>
                  <a:cubicBezTo>
                    <a:pt x="211" y="2"/>
                    <a:pt x="210" y="0"/>
                    <a:pt x="20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C7068744-C4BF-F282-613D-6550702AFF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1426" y="4615613"/>
              <a:ext cx="307007" cy="305516"/>
            </a:xfrm>
            <a:custGeom>
              <a:avLst/>
              <a:gdLst>
                <a:gd name="T0" fmla="*/ 67 w 172"/>
                <a:gd name="T1" fmla="*/ 36 h 171"/>
                <a:gd name="T2" fmla="*/ 86 w 172"/>
                <a:gd name="T3" fmla="*/ 17 h 171"/>
                <a:gd name="T4" fmla="*/ 105 w 172"/>
                <a:gd name="T5" fmla="*/ 36 h 171"/>
                <a:gd name="T6" fmla="*/ 86 w 172"/>
                <a:gd name="T7" fmla="*/ 55 h 171"/>
                <a:gd name="T8" fmla="*/ 67 w 172"/>
                <a:gd name="T9" fmla="*/ 36 h 171"/>
                <a:gd name="T10" fmla="*/ 111 w 172"/>
                <a:gd name="T11" fmla="*/ 63 h 171"/>
                <a:gd name="T12" fmla="*/ 61 w 172"/>
                <a:gd name="T13" fmla="*/ 63 h 171"/>
                <a:gd name="T14" fmla="*/ 54 w 172"/>
                <a:gd name="T15" fmla="*/ 70 h 171"/>
                <a:gd name="T16" fmla="*/ 54 w 172"/>
                <a:gd name="T17" fmla="*/ 113 h 171"/>
                <a:gd name="T18" fmla="*/ 61 w 172"/>
                <a:gd name="T19" fmla="*/ 119 h 171"/>
                <a:gd name="T20" fmla="*/ 67 w 172"/>
                <a:gd name="T21" fmla="*/ 119 h 171"/>
                <a:gd name="T22" fmla="*/ 67 w 172"/>
                <a:gd name="T23" fmla="*/ 165 h 171"/>
                <a:gd name="T24" fmla="*/ 73 w 172"/>
                <a:gd name="T25" fmla="*/ 171 h 171"/>
                <a:gd name="T26" fmla="*/ 99 w 172"/>
                <a:gd name="T27" fmla="*/ 171 h 171"/>
                <a:gd name="T28" fmla="*/ 105 w 172"/>
                <a:gd name="T29" fmla="*/ 165 h 171"/>
                <a:gd name="T30" fmla="*/ 105 w 172"/>
                <a:gd name="T31" fmla="*/ 119 h 171"/>
                <a:gd name="T32" fmla="*/ 111 w 172"/>
                <a:gd name="T33" fmla="*/ 119 h 171"/>
                <a:gd name="T34" fmla="*/ 118 w 172"/>
                <a:gd name="T35" fmla="*/ 113 h 171"/>
                <a:gd name="T36" fmla="*/ 118 w 172"/>
                <a:gd name="T37" fmla="*/ 70 h 171"/>
                <a:gd name="T38" fmla="*/ 111 w 172"/>
                <a:gd name="T39" fmla="*/ 63 h 171"/>
                <a:gd name="T40" fmla="*/ 142 w 172"/>
                <a:gd name="T41" fmla="*/ 36 h 171"/>
                <a:gd name="T42" fmla="*/ 160 w 172"/>
                <a:gd name="T43" fmla="*/ 18 h 171"/>
                <a:gd name="T44" fmla="*/ 142 w 172"/>
                <a:gd name="T45" fmla="*/ 0 h 171"/>
                <a:gd name="T46" fmla="*/ 124 w 172"/>
                <a:gd name="T47" fmla="*/ 18 h 171"/>
                <a:gd name="T48" fmla="*/ 142 w 172"/>
                <a:gd name="T49" fmla="*/ 36 h 171"/>
                <a:gd name="T50" fmla="*/ 166 w 172"/>
                <a:gd name="T51" fmla="*/ 44 h 171"/>
                <a:gd name="T52" fmla="*/ 119 w 172"/>
                <a:gd name="T53" fmla="*/ 44 h 171"/>
                <a:gd name="T54" fmla="*/ 113 w 172"/>
                <a:gd name="T55" fmla="*/ 50 h 171"/>
                <a:gd name="T56" fmla="*/ 113 w 172"/>
                <a:gd name="T57" fmla="*/ 50 h 171"/>
                <a:gd name="T58" fmla="*/ 131 w 172"/>
                <a:gd name="T59" fmla="*/ 70 h 171"/>
                <a:gd name="T60" fmla="*/ 131 w 172"/>
                <a:gd name="T61" fmla="*/ 113 h 171"/>
                <a:gd name="T62" fmla="*/ 124 w 172"/>
                <a:gd name="T63" fmla="*/ 127 h 171"/>
                <a:gd name="T64" fmla="*/ 124 w 172"/>
                <a:gd name="T65" fmla="*/ 138 h 171"/>
                <a:gd name="T66" fmla="*/ 131 w 172"/>
                <a:gd name="T67" fmla="*/ 144 h 171"/>
                <a:gd name="T68" fmla="*/ 154 w 172"/>
                <a:gd name="T69" fmla="*/ 144 h 171"/>
                <a:gd name="T70" fmla="*/ 160 w 172"/>
                <a:gd name="T71" fmla="*/ 138 h 171"/>
                <a:gd name="T72" fmla="*/ 160 w 172"/>
                <a:gd name="T73" fmla="*/ 96 h 171"/>
                <a:gd name="T74" fmla="*/ 166 w 172"/>
                <a:gd name="T75" fmla="*/ 96 h 171"/>
                <a:gd name="T76" fmla="*/ 172 w 172"/>
                <a:gd name="T77" fmla="*/ 90 h 171"/>
                <a:gd name="T78" fmla="*/ 172 w 172"/>
                <a:gd name="T79" fmla="*/ 50 h 171"/>
                <a:gd name="T80" fmla="*/ 166 w 172"/>
                <a:gd name="T81" fmla="*/ 44 h 171"/>
                <a:gd name="T82" fmla="*/ 47 w 172"/>
                <a:gd name="T83" fmla="*/ 18 h 171"/>
                <a:gd name="T84" fmla="*/ 29 w 172"/>
                <a:gd name="T85" fmla="*/ 0 h 171"/>
                <a:gd name="T86" fmla="*/ 12 w 172"/>
                <a:gd name="T87" fmla="*/ 18 h 171"/>
                <a:gd name="T88" fmla="*/ 29 w 172"/>
                <a:gd name="T89" fmla="*/ 36 h 171"/>
                <a:gd name="T90" fmla="*/ 47 w 172"/>
                <a:gd name="T91" fmla="*/ 18 h 171"/>
                <a:gd name="T92" fmla="*/ 0 w 172"/>
                <a:gd name="T93" fmla="*/ 50 h 171"/>
                <a:gd name="T94" fmla="*/ 0 w 172"/>
                <a:gd name="T95" fmla="*/ 90 h 171"/>
                <a:gd name="T96" fmla="*/ 6 w 172"/>
                <a:gd name="T97" fmla="*/ 96 h 171"/>
                <a:gd name="T98" fmla="*/ 11 w 172"/>
                <a:gd name="T99" fmla="*/ 96 h 171"/>
                <a:gd name="T100" fmla="*/ 11 w 172"/>
                <a:gd name="T101" fmla="*/ 138 h 171"/>
                <a:gd name="T102" fmla="*/ 18 w 172"/>
                <a:gd name="T103" fmla="*/ 144 h 171"/>
                <a:gd name="T104" fmla="*/ 41 w 172"/>
                <a:gd name="T105" fmla="*/ 144 h 171"/>
                <a:gd name="T106" fmla="*/ 47 w 172"/>
                <a:gd name="T107" fmla="*/ 138 h 171"/>
                <a:gd name="T108" fmla="*/ 47 w 172"/>
                <a:gd name="T109" fmla="*/ 127 h 171"/>
                <a:gd name="T110" fmla="*/ 41 w 172"/>
                <a:gd name="T111" fmla="*/ 113 h 171"/>
                <a:gd name="T112" fmla="*/ 41 w 172"/>
                <a:gd name="T113" fmla="*/ 70 h 171"/>
                <a:gd name="T114" fmla="*/ 59 w 172"/>
                <a:gd name="T115" fmla="*/ 50 h 171"/>
                <a:gd name="T116" fmla="*/ 59 w 172"/>
                <a:gd name="T117" fmla="*/ 50 h 171"/>
                <a:gd name="T118" fmla="*/ 53 w 172"/>
                <a:gd name="T119" fmla="*/ 44 h 171"/>
                <a:gd name="T120" fmla="*/ 6 w 172"/>
                <a:gd name="T121" fmla="*/ 44 h 171"/>
                <a:gd name="T122" fmla="*/ 0 w 172"/>
                <a:gd name="T123" fmla="*/ 5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2" h="171">
                  <a:moveTo>
                    <a:pt x="67" y="36"/>
                  </a:moveTo>
                  <a:cubicBezTo>
                    <a:pt x="67" y="25"/>
                    <a:pt x="75" y="17"/>
                    <a:pt x="86" y="17"/>
                  </a:cubicBezTo>
                  <a:cubicBezTo>
                    <a:pt x="96" y="17"/>
                    <a:pt x="105" y="25"/>
                    <a:pt x="105" y="36"/>
                  </a:cubicBezTo>
                  <a:cubicBezTo>
                    <a:pt x="105" y="47"/>
                    <a:pt x="96" y="55"/>
                    <a:pt x="86" y="55"/>
                  </a:cubicBezTo>
                  <a:cubicBezTo>
                    <a:pt x="75" y="55"/>
                    <a:pt x="67" y="47"/>
                    <a:pt x="67" y="36"/>
                  </a:cubicBezTo>
                  <a:close/>
                  <a:moveTo>
                    <a:pt x="111" y="63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57" y="63"/>
                    <a:pt x="54" y="66"/>
                    <a:pt x="54" y="70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6"/>
                    <a:pt x="57" y="119"/>
                    <a:pt x="61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7" y="168"/>
                    <a:pt x="70" y="171"/>
                    <a:pt x="73" y="171"/>
                  </a:cubicBezTo>
                  <a:cubicBezTo>
                    <a:pt x="99" y="171"/>
                    <a:pt x="99" y="171"/>
                    <a:pt x="99" y="171"/>
                  </a:cubicBezTo>
                  <a:cubicBezTo>
                    <a:pt x="102" y="171"/>
                    <a:pt x="105" y="168"/>
                    <a:pt x="105" y="165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5" y="119"/>
                    <a:pt x="118" y="116"/>
                    <a:pt x="118" y="113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18" y="66"/>
                    <a:pt x="115" y="63"/>
                    <a:pt x="111" y="63"/>
                  </a:cubicBezTo>
                  <a:close/>
                  <a:moveTo>
                    <a:pt x="142" y="36"/>
                  </a:moveTo>
                  <a:cubicBezTo>
                    <a:pt x="152" y="36"/>
                    <a:pt x="160" y="28"/>
                    <a:pt x="160" y="18"/>
                  </a:cubicBezTo>
                  <a:cubicBezTo>
                    <a:pt x="160" y="8"/>
                    <a:pt x="152" y="0"/>
                    <a:pt x="142" y="0"/>
                  </a:cubicBezTo>
                  <a:cubicBezTo>
                    <a:pt x="132" y="0"/>
                    <a:pt x="124" y="8"/>
                    <a:pt x="124" y="18"/>
                  </a:cubicBezTo>
                  <a:cubicBezTo>
                    <a:pt x="124" y="28"/>
                    <a:pt x="132" y="36"/>
                    <a:pt x="142" y="36"/>
                  </a:cubicBezTo>
                  <a:close/>
                  <a:moveTo>
                    <a:pt x="166" y="44"/>
                  </a:moveTo>
                  <a:cubicBezTo>
                    <a:pt x="119" y="44"/>
                    <a:pt x="119" y="44"/>
                    <a:pt x="119" y="44"/>
                  </a:cubicBezTo>
                  <a:cubicBezTo>
                    <a:pt x="116" y="44"/>
                    <a:pt x="113" y="46"/>
                    <a:pt x="113" y="50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23" y="51"/>
                    <a:pt x="131" y="60"/>
                    <a:pt x="131" y="70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8"/>
                    <a:pt x="128" y="123"/>
                    <a:pt x="124" y="127"/>
                  </a:cubicBezTo>
                  <a:cubicBezTo>
                    <a:pt x="124" y="138"/>
                    <a:pt x="124" y="138"/>
                    <a:pt x="124" y="138"/>
                  </a:cubicBezTo>
                  <a:cubicBezTo>
                    <a:pt x="124" y="141"/>
                    <a:pt x="127" y="144"/>
                    <a:pt x="131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7" y="144"/>
                    <a:pt x="160" y="141"/>
                    <a:pt x="160" y="138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9" y="96"/>
                    <a:pt x="172" y="93"/>
                    <a:pt x="172" y="9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46"/>
                    <a:pt x="169" y="44"/>
                    <a:pt x="166" y="44"/>
                  </a:cubicBezTo>
                  <a:close/>
                  <a:moveTo>
                    <a:pt x="47" y="18"/>
                  </a:moveTo>
                  <a:cubicBezTo>
                    <a:pt x="47" y="8"/>
                    <a:pt x="39" y="0"/>
                    <a:pt x="29" y="0"/>
                  </a:cubicBezTo>
                  <a:cubicBezTo>
                    <a:pt x="20" y="0"/>
                    <a:pt x="12" y="8"/>
                    <a:pt x="12" y="18"/>
                  </a:cubicBezTo>
                  <a:cubicBezTo>
                    <a:pt x="12" y="28"/>
                    <a:pt x="20" y="36"/>
                    <a:pt x="29" y="36"/>
                  </a:cubicBezTo>
                  <a:cubicBezTo>
                    <a:pt x="39" y="36"/>
                    <a:pt x="47" y="28"/>
                    <a:pt x="47" y="18"/>
                  </a:cubicBezTo>
                  <a:close/>
                  <a:moveTo>
                    <a:pt x="0" y="5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1" y="141"/>
                    <a:pt x="14" y="144"/>
                    <a:pt x="18" y="144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4" y="144"/>
                    <a:pt x="47" y="141"/>
                    <a:pt x="47" y="138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3" y="123"/>
                    <a:pt x="41" y="118"/>
                    <a:pt x="41" y="113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60"/>
                    <a:pt x="49" y="51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9" y="46"/>
                    <a:pt x="56" y="44"/>
                    <a:pt x="53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4"/>
                    <a:pt x="0" y="46"/>
                    <a:pt x="0" y="5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919A7652-E700-72B3-CB71-A5401D4A7A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5328" y="3043297"/>
              <a:ext cx="307167" cy="341937"/>
            </a:xfrm>
            <a:custGeom>
              <a:avLst/>
              <a:gdLst>
                <a:gd name="T0" fmla="*/ 150 w 155"/>
                <a:gd name="T1" fmla="*/ 43 h 172"/>
                <a:gd name="T2" fmla="*/ 38 w 155"/>
                <a:gd name="T3" fmla="*/ 19 h 172"/>
                <a:gd name="T4" fmla="*/ 16 w 155"/>
                <a:gd name="T5" fmla="*/ 74 h 172"/>
                <a:gd name="T6" fmla="*/ 1 w 155"/>
                <a:gd name="T7" fmla="*/ 117 h 172"/>
                <a:gd name="T8" fmla="*/ 20 w 155"/>
                <a:gd name="T9" fmla="*/ 123 h 172"/>
                <a:gd name="T10" fmla="*/ 28 w 155"/>
                <a:gd name="T11" fmla="*/ 156 h 172"/>
                <a:gd name="T12" fmla="*/ 45 w 155"/>
                <a:gd name="T13" fmla="*/ 157 h 172"/>
                <a:gd name="T14" fmla="*/ 127 w 155"/>
                <a:gd name="T15" fmla="*/ 172 h 172"/>
                <a:gd name="T16" fmla="*/ 127 w 155"/>
                <a:gd name="T17" fmla="*/ 144 h 172"/>
                <a:gd name="T18" fmla="*/ 155 w 155"/>
                <a:gd name="T19" fmla="*/ 70 h 172"/>
                <a:gd name="T20" fmla="*/ 155 w 155"/>
                <a:gd name="T21" fmla="*/ 69 h 172"/>
                <a:gd name="T22" fmla="*/ 39 w 155"/>
                <a:gd name="T23" fmla="*/ 69 h 172"/>
                <a:gd name="T24" fmla="*/ 132 w 155"/>
                <a:gd name="T25" fmla="*/ 69 h 172"/>
                <a:gd name="T26" fmla="*/ 124 w 155"/>
                <a:gd name="T27" fmla="*/ 74 h 172"/>
                <a:gd name="T28" fmla="*/ 113 w 155"/>
                <a:gd name="T29" fmla="*/ 60 h 172"/>
                <a:gd name="T30" fmla="*/ 116 w 155"/>
                <a:gd name="T31" fmla="*/ 45 h 172"/>
                <a:gd name="T32" fmla="*/ 99 w 155"/>
                <a:gd name="T33" fmla="*/ 43 h 172"/>
                <a:gd name="T34" fmla="*/ 90 w 155"/>
                <a:gd name="T35" fmla="*/ 30 h 172"/>
                <a:gd name="T36" fmla="*/ 76 w 155"/>
                <a:gd name="T37" fmla="*/ 41 h 172"/>
                <a:gd name="T38" fmla="*/ 62 w 155"/>
                <a:gd name="T39" fmla="*/ 38 h 172"/>
                <a:gd name="T40" fmla="*/ 60 w 155"/>
                <a:gd name="T41" fmla="*/ 56 h 172"/>
                <a:gd name="T42" fmla="*/ 47 w 155"/>
                <a:gd name="T43" fmla="*/ 64 h 172"/>
                <a:gd name="T44" fmla="*/ 58 w 155"/>
                <a:gd name="T45" fmla="*/ 78 h 172"/>
                <a:gd name="T46" fmla="*/ 55 w 155"/>
                <a:gd name="T47" fmla="*/ 93 h 172"/>
                <a:gd name="T48" fmla="*/ 73 w 155"/>
                <a:gd name="T49" fmla="*/ 95 h 172"/>
                <a:gd name="T50" fmla="*/ 81 w 155"/>
                <a:gd name="T51" fmla="*/ 108 h 172"/>
                <a:gd name="T52" fmla="*/ 95 w 155"/>
                <a:gd name="T53" fmla="*/ 97 h 172"/>
                <a:gd name="T54" fmla="*/ 109 w 155"/>
                <a:gd name="T55" fmla="*/ 100 h 172"/>
                <a:gd name="T56" fmla="*/ 112 w 155"/>
                <a:gd name="T57" fmla="*/ 82 h 172"/>
                <a:gd name="T58" fmla="*/ 124 w 155"/>
                <a:gd name="T59" fmla="*/ 74 h 172"/>
                <a:gd name="T60" fmla="*/ 64 w 155"/>
                <a:gd name="T61" fmla="*/ 69 h 172"/>
                <a:gd name="T62" fmla="*/ 107 w 155"/>
                <a:gd name="T63" fmla="*/ 69 h 172"/>
                <a:gd name="T64" fmla="*/ 86 w 155"/>
                <a:gd name="T65" fmla="*/ 80 h 172"/>
                <a:gd name="T66" fmla="*/ 86 w 155"/>
                <a:gd name="T67" fmla="*/ 58 h 172"/>
                <a:gd name="T68" fmla="*/ 86 w 155"/>
                <a:gd name="T69" fmla="*/ 8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72">
                  <a:moveTo>
                    <a:pt x="155" y="69"/>
                  </a:moveTo>
                  <a:cubicBezTo>
                    <a:pt x="155" y="60"/>
                    <a:pt x="153" y="51"/>
                    <a:pt x="150" y="43"/>
                  </a:cubicBezTo>
                  <a:cubicBezTo>
                    <a:pt x="139" y="17"/>
                    <a:pt x="115" y="0"/>
                    <a:pt x="86" y="0"/>
                  </a:cubicBezTo>
                  <a:cubicBezTo>
                    <a:pt x="67" y="0"/>
                    <a:pt x="50" y="7"/>
                    <a:pt x="38" y="19"/>
                  </a:cubicBezTo>
                  <a:cubicBezTo>
                    <a:pt x="29" y="27"/>
                    <a:pt x="22" y="38"/>
                    <a:pt x="19" y="50"/>
                  </a:cubicBezTo>
                  <a:cubicBezTo>
                    <a:pt x="17" y="59"/>
                    <a:pt x="16" y="68"/>
                    <a:pt x="16" y="74"/>
                  </a:cubicBezTo>
                  <a:cubicBezTo>
                    <a:pt x="16" y="77"/>
                    <a:pt x="16" y="79"/>
                    <a:pt x="16" y="79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9"/>
                    <a:pt x="2" y="123"/>
                    <a:pt x="5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20" y="147"/>
                    <a:pt x="20" y="147"/>
                    <a:pt x="20" y="147"/>
                  </a:cubicBezTo>
                  <a:cubicBezTo>
                    <a:pt x="20" y="152"/>
                    <a:pt x="23" y="156"/>
                    <a:pt x="28" y="156"/>
                  </a:cubicBezTo>
                  <a:cubicBezTo>
                    <a:pt x="28" y="157"/>
                    <a:pt x="29" y="157"/>
                    <a:pt x="30" y="157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72"/>
                    <a:pt x="45" y="172"/>
                    <a:pt x="45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27" y="146"/>
                    <a:pt x="127" y="145"/>
                    <a:pt x="127" y="144"/>
                  </a:cubicBezTo>
                  <a:cubicBezTo>
                    <a:pt x="129" y="139"/>
                    <a:pt x="132" y="134"/>
                    <a:pt x="136" y="128"/>
                  </a:cubicBezTo>
                  <a:cubicBezTo>
                    <a:pt x="145" y="115"/>
                    <a:pt x="155" y="98"/>
                    <a:pt x="155" y="70"/>
                  </a:cubicBezTo>
                  <a:cubicBezTo>
                    <a:pt x="155" y="70"/>
                    <a:pt x="155" y="70"/>
                    <a:pt x="155" y="70"/>
                  </a:cubicBezTo>
                  <a:cubicBezTo>
                    <a:pt x="155" y="69"/>
                    <a:pt x="155" y="69"/>
                    <a:pt x="155" y="69"/>
                  </a:cubicBezTo>
                  <a:close/>
                  <a:moveTo>
                    <a:pt x="86" y="116"/>
                  </a:moveTo>
                  <a:cubicBezTo>
                    <a:pt x="60" y="116"/>
                    <a:pt x="39" y="95"/>
                    <a:pt x="39" y="69"/>
                  </a:cubicBezTo>
                  <a:cubicBezTo>
                    <a:pt x="39" y="43"/>
                    <a:pt x="60" y="22"/>
                    <a:pt x="86" y="22"/>
                  </a:cubicBezTo>
                  <a:cubicBezTo>
                    <a:pt x="111" y="22"/>
                    <a:pt x="132" y="43"/>
                    <a:pt x="132" y="69"/>
                  </a:cubicBezTo>
                  <a:cubicBezTo>
                    <a:pt x="132" y="95"/>
                    <a:pt x="111" y="116"/>
                    <a:pt x="86" y="116"/>
                  </a:cubicBezTo>
                  <a:close/>
                  <a:moveTo>
                    <a:pt x="124" y="74"/>
                  </a:moveTo>
                  <a:cubicBezTo>
                    <a:pt x="124" y="64"/>
                    <a:pt x="124" y="64"/>
                    <a:pt x="124" y="64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59"/>
                    <a:pt x="112" y="57"/>
                    <a:pt x="112" y="56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7" y="42"/>
                    <a:pt x="96" y="42"/>
                    <a:pt x="95" y="41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5" y="42"/>
                    <a:pt x="74" y="42"/>
                    <a:pt x="73" y="43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7"/>
                    <a:pt x="58" y="59"/>
                    <a:pt x="58" y="60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8" y="80"/>
                    <a:pt x="59" y="81"/>
                    <a:pt x="60" y="8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4" y="96"/>
                    <a:pt x="75" y="96"/>
                    <a:pt x="76" y="9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6" y="96"/>
                    <a:pt x="97" y="96"/>
                    <a:pt x="99" y="95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2" y="81"/>
                    <a:pt x="113" y="80"/>
                    <a:pt x="113" y="78"/>
                  </a:cubicBezTo>
                  <a:lnTo>
                    <a:pt x="124" y="74"/>
                  </a:lnTo>
                  <a:close/>
                  <a:moveTo>
                    <a:pt x="86" y="91"/>
                  </a:moveTo>
                  <a:cubicBezTo>
                    <a:pt x="74" y="91"/>
                    <a:pt x="64" y="81"/>
                    <a:pt x="64" y="69"/>
                  </a:cubicBezTo>
                  <a:cubicBezTo>
                    <a:pt x="64" y="57"/>
                    <a:pt x="74" y="47"/>
                    <a:pt x="86" y="47"/>
                  </a:cubicBezTo>
                  <a:cubicBezTo>
                    <a:pt x="97" y="47"/>
                    <a:pt x="107" y="57"/>
                    <a:pt x="107" y="69"/>
                  </a:cubicBezTo>
                  <a:cubicBezTo>
                    <a:pt x="107" y="81"/>
                    <a:pt x="97" y="91"/>
                    <a:pt x="86" y="91"/>
                  </a:cubicBezTo>
                  <a:close/>
                  <a:moveTo>
                    <a:pt x="86" y="80"/>
                  </a:moveTo>
                  <a:cubicBezTo>
                    <a:pt x="79" y="80"/>
                    <a:pt x="75" y="75"/>
                    <a:pt x="75" y="69"/>
                  </a:cubicBezTo>
                  <a:cubicBezTo>
                    <a:pt x="75" y="63"/>
                    <a:pt x="79" y="58"/>
                    <a:pt x="86" y="58"/>
                  </a:cubicBezTo>
                  <a:cubicBezTo>
                    <a:pt x="92" y="58"/>
                    <a:pt x="97" y="63"/>
                    <a:pt x="97" y="69"/>
                  </a:cubicBezTo>
                  <a:cubicBezTo>
                    <a:pt x="97" y="75"/>
                    <a:pt x="92" y="80"/>
                    <a:pt x="86" y="8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0A07320-F1A7-F433-E79C-96F23A831CAD}"/>
              </a:ext>
            </a:extLst>
          </p:cNvPr>
          <p:cNvGrpSpPr/>
          <p:nvPr/>
        </p:nvGrpSpPr>
        <p:grpSpPr>
          <a:xfrm>
            <a:off x="5087474" y="2319581"/>
            <a:ext cx="2242029" cy="1792118"/>
            <a:chOff x="5087474" y="2319581"/>
            <a:chExt cx="2242029" cy="1792118"/>
          </a:xfrm>
        </p:grpSpPr>
        <p:sp>
          <p:nvSpPr>
            <p:cNvPr id="15" name="Oval 18">
              <a:extLst>
                <a:ext uri="{FF2B5EF4-FFF2-40B4-BE49-F238E27FC236}">
                  <a16:creationId xmlns:a16="http://schemas.microsoft.com/office/drawing/2014/main" id="{F9500629-A5F3-2A17-789E-198497089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1803" y="2319581"/>
              <a:ext cx="1792118" cy="1792118"/>
            </a:xfrm>
            <a:prstGeom prst="ellipse">
              <a:avLst/>
            </a:prstGeom>
            <a:solidFill>
              <a:srgbClr val="0083AE"/>
            </a:solidFill>
            <a:ln>
              <a:noFill/>
            </a:ln>
            <a:effectLst>
              <a:outerShdw blurRad="254000" dist="190500" dir="2400000" sx="94000" sy="94000" algn="ctr" rotWithShape="0">
                <a:schemeClr val="accent1"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" name="Oval 19">
              <a:extLst>
                <a:ext uri="{FF2B5EF4-FFF2-40B4-BE49-F238E27FC236}">
                  <a16:creationId xmlns:a16="http://schemas.microsoft.com/office/drawing/2014/main" id="{6D8C6A9A-2007-9361-C848-50674D5B9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1724" y="3438716"/>
              <a:ext cx="75194" cy="75194"/>
            </a:xfrm>
            <a:prstGeom prst="ellipse">
              <a:avLst/>
            </a:prstGeom>
            <a:solidFill>
              <a:srgbClr val="062D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Oval 21">
              <a:extLst>
                <a:ext uri="{FF2B5EF4-FFF2-40B4-BE49-F238E27FC236}">
                  <a16:creationId xmlns:a16="http://schemas.microsoft.com/office/drawing/2014/main" id="{0FB8ACD7-9ED0-62A2-3693-A91D82E64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0058" y="3438716"/>
              <a:ext cx="75194" cy="75194"/>
            </a:xfrm>
            <a:prstGeom prst="ellipse">
              <a:avLst/>
            </a:prstGeom>
            <a:solidFill>
              <a:srgbClr val="062D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Oval 23">
              <a:extLst>
                <a:ext uri="{FF2B5EF4-FFF2-40B4-BE49-F238E27FC236}">
                  <a16:creationId xmlns:a16="http://schemas.microsoft.com/office/drawing/2014/main" id="{0C673925-CC2D-7D4D-36E0-A3BBAD170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1802" y="3176790"/>
              <a:ext cx="77701" cy="77701"/>
            </a:xfrm>
            <a:prstGeom prst="ellipse">
              <a:avLst/>
            </a:prstGeom>
            <a:solidFill>
              <a:srgbClr val="062D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Oval 25">
              <a:extLst>
                <a:ext uri="{FF2B5EF4-FFF2-40B4-BE49-F238E27FC236}">
                  <a16:creationId xmlns:a16="http://schemas.microsoft.com/office/drawing/2014/main" id="{665EC64B-2E84-DA78-1D32-10AEAFA29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474" y="3176790"/>
              <a:ext cx="77701" cy="77701"/>
            </a:xfrm>
            <a:prstGeom prst="ellipse">
              <a:avLst/>
            </a:prstGeom>
            <a:solidFill>
              <a:srgbClr val="062D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Oval 27">
              <a:extLst>
                <a:ext uri="{FF2B5EF4-FFF2-40B4-BE49-F238E27FC236}">
                  <a16:creationId xmlns:a16="http://schemas.microsoft.com/office/drawing/2014/main" id="{B427A274-4D94-3CEE-3E32-4FB556ACF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1724" y="2918625"/>
              <a:ext cx="75194" cy="75194"/>
            </a:xfrm>
            <a:prstGeom prst="ellipse">
              <a:avLst/>
            </a:prstGeom>
            <a:solidFill>
              <a:srgbClr val="062D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Oval 29">
              <a:extLst>
                <a:ext uri="{FF2B5EF4-FFF2-40B4-BE49-F238E27FC236}">
                  <a16:creationId xmlns:a16="http://schemas.microsoft.com/office/drawing/2014/main" id="{1FEAA812-8217-B82E-8F53-8AE35BCA7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0058" y="2918625"/>
              <a:ext cx="75194" cy="75194"/>
            </a:xfrm>
            <a:prstGeom prst="ellipse">
              <a:avLst/>
            </a:prstGeom>
            <a:solidFill>
              <a:srgbClr val="062D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D15ED9C-1609-6C87-EA94-25F1C3D99044}"/>
                </a:ext>
              </a:extLst>
            </p:cNvPr>
            <p:cNvSpPr txBox="1"/>
            <p:nvPr/>
          </p:nvSpPr>
          <p:spPr>
            <a:xfrm>
              <a:off x="5272785" y="2520997"/>
              <a:ext cx="1865570" cy="11618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6CC3383-9E70-3768-52F5-5552802B4301}"/>
              </a:ext>
            </a:extLst>
          </p:cNvPr>
          <p:cNvSpPr txBox="1"/>
          <p:nvPr/>
        </p:nvSpPr>
        <p:spPr>
          <a:xfrm>
            <a:off x="1424377" y="1033612"/>
            <a:ext cx="182451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5DFA12B-E008-035D-8B23-BC8DEDA6E9A5}"/>
              </a:ext>
            </a:extLst>
          </p:cNvPr>
          <p:cNvSpPr txBox="1"/>
          <p:nvPr/>
        </p:nvSpPr>
        <p:spPr>
          <a:xfrm>
            <a:off x="865437" y="2553935"/>
            <a:ext cx="182451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2C665D-673D-64A8-DCBF-69D40E417972}"/>
              </a:ext>
            </a:extLst>
          </p:cNvPr>
          <p:cNvSpPr txBox="1"/>
          <p:nvPr/>
        </p:nvSpPr>
        <p:spPr>
          <a:xfrm>
            <a:off x="1424377" y="4137348"/>
            <a:ext cx="182451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B92EF9-BE2F-2C96-83EB-6743D978C87C}"/>
              </a:ext>
            </a:extLst>
          </p:cNvPr>
          <p:cNvSpPr txBox="1"/>
          <p:nvPr/>
        </p:nvSpPr>
        <p:spPr>
          <a:xfrm>
            <a:off x="9115386" y="1007880"/>
            <a:ext cx="182451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AA8289-CEC8-DC64-0937-D361FE1D9C47}"/>
              </a:ext>
            </a:extLst>
          </p:cNvPr>
          <p:cNvSpPr txBox="1"/>
          <p:nvPr/>
        </p:nvSpPr>
        <p:spPr>
          <a:xfrm>
            <a:off x="9115386" y="4111616"/>
            <a:ext cx="182451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1ED0209-D7E4-13E8-1BEF-42AD4F5A6DE3}"/>
              </a:ext>
            </a:extLst>
          </p:cNvPr>
          <p:cNvSpPr txBox="1"/>
          <p:nvPr/>
        </p:nvSpPr>
        <p:spPr>
          <a:xfrm>
            <a:off x="9588428" y="2509332"/>
            <a:ext cx="182451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8F60ACF-29F4-0172-AA47-91349F23D5D2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7608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DDD3C7-4384-EFAF-A05C-80B7FF8F6D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41</a:t>
            </a:fld>
            <a:endParaRPr lang="fa-IR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EF475E3-E0BB-EF49-BEA0-D62F68F5174D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548846DF-70B0-3E1A-B8F1-3D2311193BCF}"/>
              </a:ext>
            </a:extLst>
          </p:cNvPr>
          <p:cNvGrpSpPr/>
          <p:nvPr/>
        </p:nvGrpSpPr>
        <p:grpSpPr>
          <a:xfrm>
            <a:off x="1442964" y="852779"/>
            <a:ext cx="6332237" cy="1215717"/>
            <a:chOff x="1442964" y="852779"/>
            <a:chExt cx="6332237" cy="121571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D5EC88F-B406-80ED-E850-A9253FA39513}"/>
                </a:ext>
              </a:extLst>
            </p:cNvPr>
            <p:cNvGrpSpPr/>
            <p:nvPr/>
          </p:nvGrpSpPr>
          <p:grpSpPr>
            <a:xfrm>
              <a:off x="4927489" y="1042620"/>
              <a:ext cx="2847712" cy="1025876"/>
              <a:chOff x="939800" y="1557338"/>
              <a:chExt cx="3873501" cy="1395412"/>
            </a:xfrm>
          </p:grpSpPr>
          <p:sp>
            <p:nvSpPr>
              <p:cNvPr id="4" name="Freeform 5">
                <a:extLst>
                  <a:ext uri="{FF2B5EF4-FFF2-40B4-BE49-F238E27FC236}">
                    <a16:creationId xmlns:a16="http://schemas.microsoft.com/office/drawing/2014/main" id="{7FADB9A6-B3DE-026A-B4ED-4B833EF6FC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800" y="1671638"/>
                <a:ext cx="3727450" cy="1168400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" name="Freeform 6">
                <a:extLst>
                  <a:ext uri="{FF2B5EF4-FFF2-40B4-BE49-F238E27FC236}">
                    <a16:creationId xmlns:a16="http://schemas.microsoft.com/office/drawing/2014/main" id="{A90EC441-93C0-879B-2C05-92582582D0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8225" y="1768475"/>
                <a:ext cx="3530600" cy="973137"/>
              </a:xfrm>
              <a:prstGeom prst="roundRect">
                <a:avLst>
                  <a:gd name="adj" fmla="val 50000"/>
                </a:avLst>
              </a:prstGeom>
              <a:noFill/>
              <a:ln w="57150">
                <a:solidFill>
                  <a:srgbClr val="00AE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" name="Oval 7">
                <a:extLst>
                  <a:ext uri="{FF2B5EF4-FFF2-40B4-BE49-F238E27FC236}">
                    <a16:creationId xmlns:a16="http://schemas.microsoft.com/office/drawing/2014/main" id="{DA88AC3E-340A-C4EE-F22D-C7FD8976B4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0588" y="1557338"/>
                <a:ext cx="1382713" cy="1395412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8">
                <a:extLst>
                  <a:ext uri="{FF2B5EF4-FFF2-40B4-BE49-F238E27FC236}">
                    <a16:creationId xmlns:a16="http://schemas.microsoft.com/office/drawing/2014/main" id="{72C9935B-153A-CABD-14FB-A4B25D38F1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0588" y="1557338"/>
                <a:ext cx="1382713" cy="1395412"/>
              </a:xfrm>
              <a:custGeom>
                <a:avLst/>
                <a:gdLst>
                  <a:gd name="T0" fmla="*/ 184 w 368"/>
                  <a:gd name="T1" fmla="*/ 52 h 369"/>
                  <a:gd name="T2" fmla="*/ 316 w 368"/>
                  <a:gd name="T3" fmla="*/ 184 h 369"/>
                  <a:gd name="T4" fmla="*/ 184 w 368"/>
                  <a:gd name="T5" fmla="*/ 316 h 369"/>
                  <a:gd name="T6" fmla="*/ 52 w 368"/>
                  <a:gd name="T7" fmla="*/ 184 h 369"/>
                  <a:gd name="T8" fmla="*/ 184 w 368"/>
                  <a:gd name="T9" fmla="*/ 52 h 369"/>
                  <a:gd name="T10" fmla="*/ 184 w 368"/>
                  <a:gd name="T11" fmla="*/ 0 h 369"/>
                  <a:gd name="T12" fmla="*/ 0 w 368"/>
                  <a:gd name="T13" fmla="*/ 184 h 369"/>
                  <a:gd name="T14" fmla="*/ 184 w 368"/>
                  <a:gd name="T15" fmla="*/ 369 h 369"/>
                  <a:gd name="T16" fmla="*/ 368 w 368"/>
                  <a:gd name="T17" fmla="*/ 184 h 369"/>
                  <a:gd name="T18" fmla="*/ 184 w 368"/>
                  <a:gd name="T1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8" h="369">
                    <a:moveTo>
                      <a:pt x="184" y="52"/>
                    </a:moveTo>
                    <a:cubicBezTo>
                      <a:pt x="257" y="52"/>
                      <a:pt x="316" y="112"/>
                      <a:pt x="316" y="184"/>
                    </a:cubicBezTo>
                    <a:cubicBezTo>
                      <a:pt x="316" y="257"/>
                      <a:pt x="257" y="316"/>
                      <a:pt x="184" y="316"/>
                    </a:cubicBezTo>
                    <a:cubicBezTo>
                      <a:pt x="112" y="316"/>
                      <a:pt x="52" y="257"/>
                      <a:pt x="52" y="184"/>
                    </a:cubicBezTo>
                    <a:cubicBezTo>
                      <a:pt x="52" y="112"/>
                      <a:pt x="112" y="52"/>
                      <a:pt x="184" y="52"/>
                    </a:cubicBezTo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8" y="286"/>
                      <a:pt x="368" y="184"/>
                    </a:cubicBezTo>
                    <a:cubicBezTo>
                      <a:pt x="368" y="83"/>
                      <a:pt x="286" y="0"/>
                      <a:pt x="184" y="0"/>
                    </a:cubicBez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74EAA0E-3048-BDFF-5C88-5D6E10557D33}"/>
                </a:ext>
              </a:extLst>
            </p:cNvPr>
            <p:cNvGrpSpPr/>
            <p:nvPr/>
          </p:nvGrpSpPr>
          <p:grpSpPr>
            <a:xfrm>
              <a:off x="3827902" y="1468516"/>
              <a:ext cx="1572943" cy="174085"/>
              <a:chOff x="3037765" y="2380012"/>
              <a:chExt cx="1572943" cy="174085"/>
            </a:xfrm>
            <a:solidFill>
              <a:srgbClr val="00AEEF"/>
            </a:solidFill>
          </p:grpSpPr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9DCB207A-BCB8-FFAD-34F4-07BC1B2B4CC4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00AEEF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D5B014A-C6D9-8898-D4BB-6F99CF612EA6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00AE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B23A6AB-E8C0-2ACD-D292-2D38D7668AAD}"/>
                </a:ext>
              </a:extLst>
            </p:cNvPr>
            <p:cNvGrpSpPr/>
            <p:nvPr/>
          </p:nvGrpSpPr>
          <p:grpSpPr>
            <a:xfrm>
              <a:off x="7000699" y="1280127"/>
              <a:ext cx="554038" cy="550862"/>
              <a:chOff x="7244017" y="1792685"/>
              <a:chExt cx="554038" cy="550862"/>
            </a:xfrm>
            <a:solidFill>
              <a:srgbClr val="00AEEF"/>
            </a:solidFill>
          </p:grpSpPr>
          <p:sp>
            <p:nvSpPr>
              <p:cNvPr id="36" name="Freeform 390">
                <a:extLst>
                  <a:ext uri="{FF2B5EF4-FFF2-40B4-BE49-F238E27FC236}">
                    <a16:creationId xmlns:a16="http://schemas.microsoft.com/office/drawing/2014/main" id="{55B4BE7C-2A3D-4C50-A265-50797190C7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55167" y="1792685"/>
                <a:ext cx="242888" cy="242887"/>
              </a:xfrm>
              <a:custGeom>
                <a:avLst/>
                <a:gdLst>
                  <a:gd name="T0" fmla="*/ 141 w 1531"/>
                  <a:gd name="T1" fmla="*/ 1394 h 1534"/>
                  <a:gd name="T2" fmla="*/ 1382 w 1531"/>
                  <a:gd name="T3" fmla="*/ 1312 h 1534"/>
                  <a:gd name="T4" fmla="*/ 1354 w 1531"/>
                  <a:gd name="T5" fmla="*/ 1154 h 1534"/>
                  <a:gd name="T6" fmla="*/ 1307 w 1531"/>
                  <a:gd name="T7" fmla="*/ 1000 h 1534"/>
                  <a:gd name="T8" fmla="*/ 1242 w 1531"/>
                  <a:gd name="T9" fmla="*/ 854 h 1534"/>
                  <a:gd name="T10" fmla="*/ 1160 w 1531"/>
                  <a:gd name="T11" fmla="*/ 716 h 1534"/>
                  <a:gd name="T12" fmla="*/ 1060 w 1531"/>
                  <a:gd name="T13" fmla="*/ 588 h 1534"/>
                  <a:gd name="T14" fmla="*/ 934 w 1531"/>
                  <a:gd name="T15" fmla="*/ 464 h 1534"/>
                  <a:gd name="T16" fmla="*/ 796 w 1531"/>
                  <a:gd name="T17" fmla="*/ 359 h 1534"/>
                  <a:gd name="T18" fmla="*/ 644 w 1531"/>
                  <a:gd name="T19" fmla="*/ 273 h 1534"/>
                  <a:gd name="T20" fmla="*/ 484 w 1531"/>
                  <a:gd name="T21" fmla="*/ 207 h 1534"/>
                  <a:gd name="T22" fmla="*/ 314 w 1531"/>
                  <a:gd name="T23" fmla="*/ 164 h 1534"/>
                  <a:gd name="T24" fmla="*/ 141 w 1531"/>
                  <a:gd name="T25" fmla="*/ 142 h 1534"/>
                  <a:gd name="T26" fmla="*/ 160 w 1531"/>
                  <a:gd name="T27" fmla="*/ 2 h 1534"/>
                  <a:gd name="T28" fmla="*/ 335 w 1531"/>
                  <a:gd name="T29" fmla="*/ 25 h 1534"/>
                  <a:gd name="T30" fmla="*/ 507 w 1531"/>
                  <a:gd name="T31" fmla="*/ 67 h 1534"/>
                  <a:gd name="T32" fmla="*/ 671 w 1531"/>
                  <a:gd name="T33" fmla="*/ 130 h 1534"/>
                  <a:gd name="T34" fmla="*/ 826 w 1531"/>
                  <a:gd name="T35" fmla="*/ 211 h 1534"/>
                  <a:gd name="T36" fmla="*/ 971 w 1531"/>
                  <a:gd name="T37" fmla="*/ 311 h 1534"/>
                  <a:gd name="T38" fmla="*/ 1103 w 1531"/>
                  <a:gd name="T39" fmla="*/ 429 h 1534"/>
                  <a:gd name="T40" fmla="*/ 1222 w 1531"/>
                  <a:gd name="T41" fmla="*/ 563 h 1534"/>
                  <a:gd name="T42" fmla="*/ 1321 w 1531"/>
                  <a:gd name="T43" fmla="*/ 709 h 1534"/>
                  <a:gd name="T44" fmla="*/ 1403 w 1531"/>
                  <a:gd name="T45" fmla="*/ 865 h 1534"/>
                  <a:gd name="T46" fmla="*/ 1464 w 1531"/>
                  <a:gd name="T47" fmla="*/ 1028 h 1534"/>
                  <a:gd name="T48" fmla="*/ 1506 w 1531"/>
                  <a:gd name="T49" fmla="*/ 1199 h 1534"/>
                  <a:gd name="T50" fmla="*/ 1528 w 1531"/>
                  <a:gd name="T51" fmla="*/ 1375 h 1534"/>
                  <a:gd name="T52" fmla="*/ 1528 w 1531"/>
                  <a:gd name="T53" fmla="*/ 1483 h 1534"/>
                  <a:gd name="T54" fmla="*/ 1510 w 1531"/>
                  <a:gd name="T55" fmla="*/ 1514 h 1534"/>
                  <a:gd name="T56" fmla="*/ 1479 w 1531"/>
                  <a:gd name="T57" fmla="*/ 1532 h 1534"/>
                  <a:gd name="T58" fmla="*/ 70 w 1531"/>
                  <a:gd name="T59" fmla="*/ 1534 h 1534"/>
                  <a:gd name="T60" fmla="*/ 35 w 1531"/>
                  <a:gd name="T61" fmla="*/ 1524 h 1534"/>
                  <a:gd name="T62" fmla="*/ 10 w 1531"/>
                  <a:gd name="T63" fmla="*/ 1499 h 1534"/>
                  <a:gd name="T64" fmla="*/ 0 w 1531"/>
                  <a:gd name="T65" fmla="*/ 1464 h 1534"/>
                  <a:gd name="T66" fmla="*/ 2 w 1531"/>
                  <a:gd name="T67" fmla="*/ 51 h 1534"/>
                  <a:gd name="T68" fmla="*/ 20 w 1531"/>
                  <a:gd name="T69" fmla="*/ 20 h 1534"/>
                  <a:gd name="T70" fmla="*/ 52 w 1531"/>
                  <a:gd name="T71" fmla="*/ 2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31" h="1534">
                    <a:moveTo>
                      <a:pt x="141" y="142"/>
                    </a:moveTo>
                    <a:lnTo>
                      <a:pt x="141" y="1394"/>
                    </a:lnTo>
                    <a:lnTo>
                      <a:pt x="1389" y="1394"/>
                    </a:lnTo>
                    <a:lnTo>
                      <a:pt x="1382" y="1312"/>
                    </a:lnTo>
                    <a:lnTo>
                      <a:pt x="1370" y="1233"/>
                    </a:lnTo>
                    <a:lnTo>
                      <a:pt x="1354" y="1154"/>
                    </a:lnTo>
                    <a:lnTo>
                      <a:pt x="1333" y="1077"/>
                    </a:lnTo>
                    <a:lnTo>
                      <a:pt x="1307" y="1000"/>
                    </a:lnTo>
                    <a:lnTo>
                      <a:pt x="1277" y="926"/>
                    </a:lnTo>
                    <a:lnTo>
                      <a:pt x="1242" y="854"/>
                    </a:lnTo>
                    <a:lnTo>
                      <a:pt x="1203" y="784"/>
                    </a:lnTo>
                    <a:lnTo>
                      <a:pt x="1160" y="716"/>
                    </a:lnTo>
                    <a:lnTo>
                      <a:pt x="1112" y="650"/>
                    </a:lnTo>
                    <a:lnTo>
                      <a:pt x="1060" y="588"/>
                    </a:lnTo>
                    <a:lnTo>
                      <a:pt x="999" y="524"/>
                    </a:lnTo>
                    <a:lnTo>
                      <a:pt x="934" y="464"/>
                    </a:lnTo>
                    <a:lnTo>
                      <a:pt x="866" y="409"/>
                    </a:lnTo>
                    <a:lnTo>
                      <a:pt x="796" y="359"/>
                    </a:lnTo>
                    <a:lnTo>
                      <a:pt x="720" y="313"/>
                    </a:lnTo>
                    <a:lnTo>
                      <a:pt x="644" y="273"/>
                    </a:lnTo>
                    <a:lnTo>
                      <a:pt x="565" y="238"/>
                    </a:lnTo>
                    <a:lnTo>
                      <a:pt x="484" y="207"/>
                    </a:lnTo>
                    <a:lnTo>
                      <a:pt x="400" y="183"/>
                    </a:lnTo>
                    <a:lnTo>
                      <a:pt x="314" y="164"/>
                    </a:lnTo>
                    <a:lnTo>
                      <a:pt x="227" y="150"/>
                    </a:lnTo>
                    <a:lnTo>
                      <a:pt x="141" y="142"/>
                    </a:lnTo>
                    <a:close/>
                    <a:moveTo>
                      <a:pt x="70" y="0"/>
                    </a:moveTo>
                    <a:lnTo>
                      <a:pt x="160" y="2"/>
                    </a:lnTo>
                    <a:lnTo>
                      <a:pt x="248" y="11"/>
                    </a:lnTo>
                    <a:lnTo>
                      <a:pt x="335" y="25"/>
                    </a:lnTo>
                    <a:lnTo>
                      <a:pt x="422" y="43"/>
                    </a:lnTo>
                    <a:lnTo>
                      <a:pt x="507" y="67"/>
                    </a:lnTo>
                    <a:lnTo>
                      <a:pt x="589" y="96"/>
                    </a:lnTo>
                    <a:lnTo>
                      <a:pt x="671" y="130"/>
                    </a:lnTo>
                    <a:lnTo>
                      <a:pt x="749" y="168"/>
                    </a:lnTo>
                    <a:lnTo>
                      <a:pt x="826" y="211"/>
                    </a:lnTo>
                    <a:lnTo>
                      <a:pt x="899" y="259"/>
                    </a:lnTo>
                    <a:lnTo>
                      <a:pt x="971" y="311"/>
                    </a:lnTo>
                    <a:lnTo>
                      <a:pt x="1039" y="368"/>
                    </a:lnTo>
                    <a:lnTo>
                      <a:pt x="1103" y="429"/>
                    </a:lnTo>
                    <a:lnTo>
                      <a:pt x="1165" y="494"/>
                    </a:lnTo>
                    <a:lnTo>
                      <a:pt x="1222" y="563"/>
                    </a:lnTo>
                    <a:lnTo>
                      <a:pt x="1274" y="634"/>
                    </a:lnTo>
                    <a:lnTo>
                      <a:pt x="1321" y="709"/>
                    </a:lnTo>
                    <a:lnTo>
                      <a:pt x="1365" y="785"/>
                    </a:lnTo>
                    <a:lnTo>
                      <a:pt x="1403" y="865"/>
                    </a:lnTo>
                    <a:lnTo>
                      <a:pt x="1436" y="945"/>
                    </a:lnTo>
                    <a:lnTo>
                      <a:pt x="1464" y="1028"/>
                    </a:lnTo>
                    <a:lnTo>
                      <a:pt x="1489" y="1113"/>
                    </a:lnTo>
                    <a:lnTo>
                      <a:pt x="1506" y="1199"/>
                    </a:lnTo>
                    <a:lnTo>
                      <a:pt x="1520" y="1287"/>
                    </a:lnTo>
                    <a:lnTo>
                      <a:pt x="1528" y="1375"/>
                    </a:lnTo>
                    <a:lnTo>
                      <a:pt x="1531" y="1464"/>
                    </a:lnTo>
                    <a:lnTo>
                      <a:pt x="1528" y="1483"/>
                    </a:lnTo>
                    <a:lnTo>
                      <a:pt x="1521" y="1499"/>
                    </a:lnTo>
                    <a:lnTo>
                      <a:pt x="1510" y="1514"/>
                    </a:lnTo>
                    <a:lnTo>
                      <a:pt x="1496" y="1524"/>
                    </a:lnTo>
                    <a:lnTo>
                      <a:pt x="1479" y="1532"/>
                    </a:lnTo>
                    <a:lnTo>
                      <a:pt x="1460" y="1534"/>
                    </a:lnTo>
                    <a:lnTo>
                      <a:pt x="70" y="1534"/>
                    </a:lnTo>
                    <a:lnTo>
                      <a:pt x="52" y="1532"/>
                    </a:lnTo>
                    <a:lnTo>
                      <a:pt x="35" y="1524"/>
                    </a:lnTo>
                    <a:lnTo>
                      <a:pt x="20" y="1514"/>
                    </a:lnTo>
                    <a:lnTo>
                      <a:pt x="10" y="1499"/>
                    </a:lnTo>
                    <a:lnTo>
                      <a:pt x="2" y="1483"/>
                    </a:lnTo>
                    <a:lnTo>
                      <a:pt x="0" y="1464"/>
                    </a:lnTo>
                    <a:lnTo>
                      <a:pt x="0" y="70"/>
                    </a:lnTo>
                    <a:lnTo>
                      <a:pt x="2" y="51"/>
                    </a:lnTo>
                    <a:lnTo>
                      <a:pt x="10" y="34"/>
                    </a:lnTo>
                    <a:lnTo>
                      <a:pt x="20" y="20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91">
                <a:extLst>
                  <a:ext uri="{FF2B5EF4-FFF2-40B4-BE49-F238E27FC236}">
                    <a16:creationId xmlns:a16="http://schemas.microsoft.com/office/drawing/2014/main" id="{45EF7E37-31DF-3C42-1979-9276A2B67D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44017" y="1843485"/>
                <a:ext cx="498475" cy="500062"/>
              </a:xfrm>
              <a:custGeom>
                <a:avLst/>
                <a:gdLst>
                  <a:gd name="T0" fmla="*/ 1309 w 3145"/>
                  <a:gd name="T1" fmla="*/ 164 h 3152"/>
                  <a:gd name="T2" fmla="*/ 1035 w 3145"/>
                  <a:gd name="T3" fmla="*/ 245 h 3152"/>
                  <a:gd name="T4" fmla="*/ 787 w 3145"/>
                  <a:gd name="T5" fmla="*/ 376 h 3152"/>
                  <a:gd name="T6" fmla="*/ 570 w 3145"/>
                  <a:gd name="T7" fmla="*/ 551 h 3152"/>
                  <a:gd name="T8" fmla="*/ 391 w 3145"/>
                  <a:gd name="T9" fmla="*/ 765 h 3152"/>
                  <a:gd name="T10" fmla="*/ 256 w 3145"/>
                  <a:gd name="T11" fmla="*/ 1011 h 3152"/>
                  <a:gd name="T12" fmla="*/ 170 w 3145"/>
                  <a:gd name="T13" fmla="*/ 1284 h 3152"/>
                  <a:gd name="T14" fmla="*/ 141 w 3145"/>
                  <a:gd name="T15" fmla="*/ 1577 h 3152"/>
                  <a:gd name="T16" fmla="*/ 169 w 3145"/>
                  <a:gd name="T17" fmla="*/ 1865 h 3152"/>
                  <a:gd name="T18" fmla="*/ 253 w 3145"/>
                  <a:gd name="T19" fmla="*/ 2134 h 3152"/>
                  <a:gd name="T20" fmla="*/ 385 w 3145"/>
                  <a:gd name="T21" fmla="*/ 2378 h 3152"/>
                  <a:gd name="T22" fmla="*/ 561 w 3145"/>
                  <a:gd name="T23" fmla="*/ 2591 h 3152"/>
                  <a:gd name="T24" fmla="*/ 772 w 3145"/>
                  <a:gd name="T25" fmla="*/ 2766 h 3152"/>
                  <a:gd name="T26" fmla="*/ 1016 w 3145"/>
                  <a:gd name="T27" fmla="*/ 2899 h 3152"/>
                  <a:gd name="T28" fmla="*/ 1284 w 3145"/>
                  <a:gd name="T29" fmla="*/ 2983 h 3152"/>
                  <a:gd name="T30" fmla="*/ 1573 w 3145"/>
                  <a:gd name="T31" fmla="*/ 3012 h 3152"/>
                  <a:gd name="T32" fmla="*/ 1865 w 3145"/>
                  <a:gd name="T33" fmla="*/ 2983 h 3152"/>
                  <a:gd name="T34" fmla="*/ 2136 w 3145"/>
                  <a:gd name="T35" fmla="*/ 2897 h 3152"/>
                  <a:gd name="T36" fmla="*/ 2381 w 3145"/>
                  <a:gd name="T37" fmla="*/ 2761 h 3152"/>
                  <a:gd name="T38" fmla="*/ 2595 w 3145"/>
                  <a:gd name="T39" fmla="*/ 2581 h 3152"/>
                  <a:gd name="T40" fmla="*/ 2770 w 3145"/>
                  <a:gd name="T41" fmla="*/ 2363 h 3152"/>
                  <a:gd name="T42" fmla="*/ 2901 w 3145"/>
                  <a:gd name="T43" fmla="*/ 2115 h 3152"/>
                  <a:gd name="T44" fmla="*/ 2981 w 3145"/>
                  <a:gd name="T45" fmla="*/ 1841 h 3152"/>
                  <a:gd name="T46" fmla="*/ 1573 w 3145"/>
                  <a:gd name="T47" fmla="*/ 1646 h 3152"/>
                  <a:gd name="T48" fmla="*/ 1523 w 3145"/>
                  <a:gd name="T49" fmla="*/ 1625 h 3152"/>
                  <a:gd name="T50" fmla="*/ 1503 w 3145"/>
                  <a:gd name="T51" fmla="*/ 1576 h 3152"/>
                  <a:gd name="T52" fmla="*/ 1592 w 3145"/>
                  <a:gd name="T53" fmla="*/ 2 h 3152"/>
                  <a:gd name="T54" fmla="*/ 1633 w 3145"/>
                  <a:gd name="T55" fmla="*/ 35 h 3152"/>
                  <a:gd name="T56" fmla="*/ 1643 w 3145"/>
                  <a:gd name="T57" fmla="*/ 1506 h 3152"/>
                  <a:gd name="T58" fmla="*/ 3110 w 3145"/>
                  <a:gd name="T59" fmla="*/ 1515 h 3152"/>
                  <a:gd name="T60" fmla="*/ 3143 w 3145"/>
                  <a:gd name="T61" fmla="*/ 1558 h 3152"/>
                  <a:gd name="T62" fmla="*/ 3131 w 3145"/>
                  <a:gd name="T63" fmla="*/ 1781 h 3152"/>
                  <a:gd name="T64" fmla="*/ 3065 w 3145"/>
                  <a:gd name="T65" fmla="*/ 2074 h 3152"/>
                  <a:gd name="T66" fmla="*/ 2946 w 3145"/>
                  <a:gd name="T67" fmla="*/ 2343 h 3152"/>
                  <a:gd name="T68" fmla="*/ 2782 w 3145"/>
                  <a:gd name="T69" fmla="*/ 2583 h 3152"/>
                  <a:gd name="T70" fmla="*/ 2577 w 3145"/>
                  <a:gd name="T71" fmla="*/ 2789 h 3152"/>
                  <a:gd name="T72" fmla="*/ 2338 w 3145"/>
                  <a:gd name="T73" fmla="*/ 2953 h 3152"/>
                  <a:gd name="T74" fmla="*/ 2069 w 3145"/>
                  <a:gd name="T75" fmla="*/ 3072 h 3152"/>
                  <a:gd name="T76" fmla="*/ 1777 w 3145"/>
                  <a:gd name="T77" fmla="*/ 3140 h 3152"/>
                  <a:gd name="T78" fmla="*/ 1469 w 3145"/>
                  <a:gd name="T79" fmla="*/ 3149 h 3152"/>
                  <a:gd name="T80" fmla="*/ 1171 w 3145"/>
                  <a:gd name="T81" fmla="*/ 3100 h 3152"/>
                  <a:gd name="T82" fmla="*/ 894 w 3145"/>
                  <a:gd name="T83" fmla="*/ 2999 h 3152"/>
                  <a:gd name="T84" fmla="*/ 644 w 3145"/>
                  <a:gd name="T85" fmla="*/ 2848 h 3152"/>
                  <a:gd name="T86" fmla="*/ 427 w 3145"/>
                  <a:gd name="T87" fmla="*/ 2656 h 3152"/>
                  <a:gd name="T88" fmla="*/ 249 w 3145"/>
                  <a:gd name="T89" fmla="*/ 2426 h 3152"/>
                  <a:gd name="T90" fmla="*/ 114 w 3145"/>
                  <a:gd name="T91" fmla="*/ 2166 h 3152"/>
                  <a:gd name="T92" fmla="*/ 30 w 3145"/>
                  <a:gd name="T93" fmla="*/ 1881 h 3152"/>
                  <a:gd name="T94" fmla="*/ 0 w 3145"/>
                  <a:gd name="T95" fmla="*/ 1577 h 3152"/>
                  <a:gd name="T96" fmla="*/ 30 w 3145"/>
                  <a:gd name="T97" fmla="*/ 1271 h 3152"/>
                  <a:gd name="T98" fmla="*/ 114 w 3145"/>
                  <a:gd name="T99" fmla="*/ 986 h 3152"/>
                  <a:gd name="T100" fmla="*/ 249 w 3145"/>
                  <a:gd name="T101" fmla="*/ 725 h 3152"/>
                  <a:gd name="T102" fmla="*/ 427 w 3145"/>
                  <a:gd name="T103" fmla="*/ 496 h 3152"/>
                  <a:gd name="T104" fmla="*/ 644 w 3145"/>
                  <a:gd name="T105" fmla="*/ 304 h 3152"/>
                  <a:gd name="T106" fmla="*/ 894 w 3145"/>
                  <a:gd name="T107" fmla="*/ 153 h 3152"/>
                  <a:gd name="T108" fmla="*/ 1171 w 3145"/>
                  <a:gd name="T109" fmla="*/ 52 h 3152"/>
                  <a:gd name="T110" fmla="*/ 1469 w 3145"/>
                  <a:gd name="T111" fmla="*/ 3 h 3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145" h="3152">
                    <a:moveTo>
                      <a:pt x="1503" y="142"/>
                    </a:moveTo>
                    <a:lnTo>
                      <a:pt x="1405" y="149"/>
                    </a:lnTo>
                    <a:lnTo>
                      <a:pt x="1309" y="164"/>
                    </a:lnTo>
                    <a:lnTo>
                      <a:pt x="1215" y="185"/>
                    </a:lnTo>
                    <a:lnTo>
                      <a:pt x="1123" y="212"/>
                    </a:lnTo>
                    <a:lnTo>
                      <a:pt x="1035" y="245"/>
                    </a:lnTo>
                    <a:lnTo>
                      <a:pt x="949" y="284"/>
                    </a:lnTo>
                    <a:lnTo>
                      <a:pt x="866" y="327"/>
                    </a:lnTo>
                    <a:lnTo>
                      <a:pt x="787" y="376"/>
                    </a:lnTo>
                    <a:lnTo>
                      <a:pt x="711" y="430"/>
                    </a:lnTo>
                    <a:lnTo>
                      <a:pt x="638" y="489"/>
                    </a:lnTo>
                    <a:lnTo>
                      <a:pt x="570" y="551"/>
                    </a:lnTo>
                    <a:lnTo>
                      <a:pt x="506" y="619"/>
                    </a:lnTo>
                    <a:lnTo>
                      <a:pt x="446" y="690"/>
                    </a:lnTo>
                    <a:lnTo>
                      <a:pt x="391" y="765"/>
                    </a:lnTo>
                    <a:lnTo>
                      <a:pt x="341" y="844"/>
                    </a:lnTo>
                    <a:lnTo>
                      <a:pt x="295" y="927"/>
                    </a:lnTo>
                    <a:lnTo>
                      <a:pt x="256" y="1011"/>
                    </a:lnTo>
                    <a:lnTo>
                      <a:pt x="221" y="1099"/>
                    </a:lnTo>
                    <a:lnTo>
                      <a:pt x="192" y="1191"/>
                    </a:lnTo>
                    <a:lnTo>
                      <a:pt x="170" y="1284"/>
                    </a:lnTo>
                    <a:lnTo>
                      <a:pt x="153" y="1379"/>
                    </a:lnTo>
                    <a:lnTo>
                      <a:pt x="144" y="1477"/>
                    </a:lnTo>
                    <a:lnTo>
                      <a:pt x="141" y="1577"/>
                    </a:lnTo>
                    <a:lnTo>
                      <a:pt x="144" y="1674"/>
                    </a:lnTo>
                    <a:lnTo>
                      <a:pt x="153" y="1771"/>
                    </a:lnTo>
                    <a:lnTo>
                      <a:pt x="169" y="1865"/>
                    </a:lnTo>
                    <a:lnTo>
                      <a:pt x="191" y="1957"/>
                    </a:lnTo>
                    <a:lnTo>
                      <a:pt x="220" y="2047"/>
                    </a:lnTo>
                    <a:lnTo>
                      <a:pt x="253" y="2134"/>
                    </a:lnTo>
                    <a:lnTo>
                      <a:pt x="292" y="2219"/>
                    </a:lnTo>
                    <a:lnTo>
                      <a:pt x="336" y="2300"/>
                    </a:lnTo>
                    <a:lnTo>
                      <a:pt x="385" y="2378"/>
                    </a:lnTo>
                    <a:lnTo>
                      <a:pt x="439" y="2453"/>
                    </a:lnTo>
                    <a:lnTo>
                      <a:pt x="498" y="2524"/>
                    </a:lnTo>
                    <a:lnTo>
                      <a:pt x="561" y="2591"/>
                    </a:lnTo>
                    <a:lnTo>
                      <a:pt x="627" y="2654"/>
                    </a:lnTo>
                    <a:lnTo>
                      <a:pt x="698" y="2712"/>
                    </a:lnTo>
                    <a:lnTo>
                      <a:pt x="772" y="2766"/>
                    </a:lnTo>
                    <a:lnTo>
                      <a:pt x="850" y="2816"/>
                    </a:lnTo>
                    <a:lnTo>
                      <a:pt x="932" y="2860"/>
                    </a:lnTo>
                    <a:lnTo>
                      <a:pt x="1016" y="2899"/>
                    </a:lnTo>
                    <a:lnTo>
                      <a:pt x="1103" y="2933"/>
                    </a:lnTo>
                    <a:lnTo>
                      <a:pt x="1192" y="2961"/>
                    </a:lnTo>
                    <a:lnTo>
                      <a:pt x="1284" y="2983"/>
                    </a:lnTo>
                    <a:lnTo>
                      <a:pt x="1378" y="2999"/>
                    </a:lnTo>
                    <a:lnTo>
                      <a:pt x="1475" y="3009"/>
                    </a:lnTo>
                    <a:lnTo>
                      <a:pt x="1573" y="3012"/>
                    </a:lnTo>
                    <a:lnTo>
                      <a:pt x="1672" y="3009"/>
                    </a:lnTo>
                    <a:lnTo>
                      <a:pt x="1770" y="2999"/>
                    </a:lnTo>
                    <a:lnTo>
                      <a:pt x="1865" y="2983"/>
                    </a:lnTo>
                    <a:lnTo>
                      <a:pt x="1958" y="2959"/>
                    </a:lnTo>
                    <a:lnTo>
                      <a:pt x="2048" y="2931"/>
                    </a:lnTo>
                    <a:lnTo>
                      <a:pt x="2136" y="2897"/>
                    </a:lnTo>
                    <a:lnTo>
                      <a:pt x="2222" y="2857"/>
                    </a:lnTo>
                    <a:lnTo>
                      <a:pt x="2303" y="2811"/>
                    </a:lnTo>
                    <a:lnTo>
                      <a:pt x="2381" y="2761"/>
                    </a:lnTo>
                    <a:lnTo>
                      <a:pt x="2456" y="2705"/>
                    </a:lnTo>
                    <a:lnTo>
                      <a:pt x="2527" y="2646"/>
                    </a:lnTo>
                    <a:lnTo>
                      <a:pt x="2595" y="2581"/>
                    </a:lnTo>
                    <a:lnTo>
                      <a:pt x="2657" y="2513"/>
                    </a:lnTo>
                    <a:lnTo>
                      <a:pt x="2716" y="2440"/>
                    </a:lnTo>
                    <a:lnTo>
                      <a:pt x="2770" y="2363"/>
                    </a:lnTo>
                    <a:lnTo>
                      <a:pt x="2818" y="2284"/>
                    </a:lnTo>
                    <a:lnTo>
                      <a:pt x="2862" y="2201"/>
                    </a:lnTo>
                    <a:lnTo>
                      <a:pt x="2901" y="2115"/>
                    </a:lnTo>
                    <a:lnTo>
                      <a:pt x="2932" y="2026"/>
                    </a:lnTo>
                    <a:lnTo>
                      <a:pt x="2960" y="1934"/>
                    </a:lnTo>
                    <a:lnTo>
                      <a:pt x="2981" y="1841"/>
                    </a:lnTo>
                    <a:lnTo>
                      <a:pt x="2995" y="1744"/>
                    </a:lnTo>
                    <a:lnTo>
                      <a:pt x="3003" y="1646"/>
                    </a:lnTo>
                    <a:lnTo>
                      <a:pt x="1573" y="1646"/>
                    </a:lnTo>
                    <a:lnTo>
                      <a:pt x="1554" y="1643"/>
                    </a:lnTo>
                    <a:lnTo>
                      <a:pt x="1537" y="1636"/>
                    </a:lnTo>
                    <a:lnTo>
                      <a:pt x="1523" y="1625"/>
                    </a:lnTo>
                    <a:lnTo>
                      <a:pt x="1513" y="1612"/>
                    </a:lnTo>
                    <a:lnTo>
                      <a:pt x="1505" y="1595"/>
                    </a:lnTo>
                    <a:lnTo>
                      <a:pt x="1503" y="1576"/>
                    </a:lnTo>
                    <a:lnTo>
                      <a:pt x="1503" y="142"/>
                    </a:lnTo>
                    <a:close/>
                    <a:moveTo>
                      <a:pt x="1573" y="0"/>
                    </a:moveTo>
                    <a:lnTo>
                      <a:pt x="1592" y="2"/>
                    </a:lnTo>
                    <a:lnTo>
                      <a:pt x="1608" y="9"/>
                    </a:lnTo>
                    <a:lnTo>
                      <a:pt x="1623" y="20"/>
                    </a:lnTo>
                    <a:lnTo>
                      <a:pt x="1633" y="35"/>
                    </a:lnTo>
                    <a:lnTo>
                      <a:pt x="1641" y="51"/>
                    </a:lnTo>
                    <a:lnTo>
                      <a:pt x="1643" y="70"/>
                    </a:lnTo>
                    <a:lnTo>
                      <a:pt x="1643" y="1506"/>
                    </a:lnTo>
                    <a:lnTo>
                      <a:pt x="3075" y="1506"/>
                    </a:lnTo>
                    <a:lnTo>
                      <a:pt x="3093" y="1509"/>
                    </a:lnTo>
                    <a:lnTo>
                      <a:pt x="3110" y="1515"/>
                    </a:lnTo>
                    <a:lnTo>
                      <a:pt x="3125" y="1527"/>
                    </a:lnTo>
                    <a:lnTo>
                      <a:pt x="3136" y="1541"/>
                    </a:lnTo>
                    <a:lnTo>
                      <a:pt x="3143" y="1558"/>
                    </a:lnTo>
                    <a:lnTo>
                      <a:pt x="3145" y="1577"/>
                    </a:lnTo>
                    <a:lnTo>
                      <a:pt x="3142" y="1679"/>
                    </a:lnTo>
                    <a:lnTo>
                      <a:pt x="3131" y="1781"/>
                    </a:lnTo>
                    <a:lnTo>
                      <a:pt x="3115" y="1881"/>
                    </a:lnTo>
                    <a:lnTo>
                      <a:pt x="3093" y="1979"/>
                    </a:lnTo>
                    <a:lnTo>
                      <a:pt x="3065" y="2074"/>
                    </a:lnTo>
                    <a:lnTo>
                      <a:pt x="3031" y="2166"/>
                    </a:lnTo>
                    <a:lnTo>
                      <a:pt x="2992" y="2256"/>
                    </a:lnTo>
                    <a:lnTo>
                      <a:pt x="2946" y="2343"/>
                    </a:lnTo>
                    <a:lnTo>
                      <a:pt x="2896" y="2426"/>
                    </a:lnTo>
                    <a:lnTo>
                      <a:pt x="2841" y="2507"/>
                    </a:lnTo>
                    <a:lnTo>
                      <a:pt x="2782" y="2583"/>
                    </a:lnTo>
                    <a:lnTo>
                      <a:pt x="2718" y="2656"/>
                    </a:lnTo>
                    <a:lnTo>
                      <a:pt x="2650" y="2724"/>
                    </a:lnTo>
                    <a:lnTo>
                      <a:pt x="2577" y="2789"/>
                    </a:lnTo>
                    <a:lnTo>
                      <a:pt x="2501" y="2848"/>
                    </a:lnTo>
                    <a:lnTo>
                      <a:pt x="2421" y="2903"/>
                    </a:lnTo>
                    <a:lnTo>
                      <a:pt x="2338" y="2953"/>
                    </a:lnTo>
                    <a:lnTo>
                      <a:pt x="2251" y="2999"/>
                    </a:lnTo>
                    <a:lnTo>
                      <a:pt x="2162" y="3038"/>
                    </a:lnTo>
                    <a:lnTo>
                      <a:pt x="2069" y="3072"/>
                    </a:lnTo>
                    <a:lnTo>
                      <a:pt x="1975" y="3100"/>
                    </a:lnTo>
                    <a:lnTo>
                      <a:pt x="1878" y="3123"/>
                    </a:lnTo>
                    <a:lnTo>
                      <a:pt x="1777" y="3140"/>
                    </a:lnTo>
                    <a:lnTo>
                      <a:pt x="1676" y="3149"/>
                    </a:lnTo>
                    <a:lnTo>
                      <a:pt x="1573" y="3152"/>
                    </a:lnTo>
                    <a:lnTo>
                      <a:pt x="1469" y="3149"/>
                    </a:lnTo>
                    <a:lnTo>
                      <a:pt x="1368" y="3140"/>
                    </a:lnTo>
                    <a:lnTo>
                      <a:pt x="1268" y="3123"/>
                    </a:lnTo>
                    <a:lnTo>
                      <a:pt x="1171" y="3100"/>
                    </a:lnTo>
                    <a:lnTo>
                      <a:pt x="1076" y="3072"/>
                    </a:lnTo>
                    <a:lnTo>
                      <a:pt x="984" y="3038"/>
                    </a:lnTo>
                    <a:lnTo>
                      <a:pt x="894" y="2999"/>
                    </a:lnTo>
                    <a:lnTo>
                      <a:pt x="807" y="2953"/>
                    </a:lnTo>
                    <a:lnTo>
                      <a:pt x="725" y="2903"/>
                    </a:lnTo>
                    <a:lnTo>
                      <a:pt x="644" y="2848"/>
                    </a:lnTo>
                    <a:lnTo>
                      <a:pt x="568" y="2789"/>
                    </a:lnTo>
                    <a:lnTo>
                      <a:pt x="496" y="2724"/>
                    </a:lnTo>
                    <a:lnTo>
                      <a:pt x="427" y="2656"/>
                    </a:lnTo>
                    <a:lnTo>
                      <a:pt x="364" y="2583"/>
                    </a:lnTo>
                    <a:lnTo>
                      <a:pt x="304" y="2507"/>
                    </a:lnTo>
                    <a:lnTo>
                      <a:pt x="249" y="2426"/>
                    </a:lnTo>
                    <a:lnTo>
                      <a:pt x="199" y="2343"/>
                    </a:lnTo>
                    <a:lnTo>
                      <a:pt x="154" y="2256"/>
                    </a:lnTo>
                    <a:lnTo>
                      <a:pt x="114" y="2166"/>
                    </a:lnTo>
                    <a:lnTo>
                      <a:pt x="80" y="2074"/>
                    </a:lnTo>
                    <a:lnTo>
                      <a:pt x="52" y="1979"/>
                    </a:lnTo>
                    <a:lnTo>
                      <a:pt x="30" y="1881"/>
                    </a:lnTo>
                    <a:lnTo>
                      <a:pt x="14" y="1781"/>
                    </a:lnTo>
                    <a:lnTo>
                      <a:pt x="3" y="1679"/>
                    </a:lnTo>
                    <a:lnTo>
                      <a:pt x="0" y="1577"/>
                    </a:lnTo>
                    <a:lnTo>
                      <a:pt x="3" y="1473"/>
                    </a:lnTo>
                    <a:lnTo>
                      <a:pt x="14" y="1371"/>
                    </a:lnTo>
                    <a:lnTo>
                      <a:pt x="30" y="1271"/>
                    </a:lnTo>
                    <a:lnTo>
                      <a:pt x="52" y="1174"/>
                    </a:lnTo>
                    <a:lnTo>
                      <a:pt x="80" y="1078"/>
                    </a:lnTo>
                    <a:lnTo>
                      <a:pt x="114" y="986"/>
                    </a:lnTo>
                    <a:lnTo>
                      <a:pt x="154" y="896"/>
                    </a:lnTo>
                    <a:lnTo>
                      <a:pt x="199" y="809"/>
                    </a:lnTo>
                    <a:lnTo>
                      <a:pt x="249" y="725"/>
                    </a:lnTo>
                    <a:lnTo>
                      <a:pt x="304" y="646"/>
                    </a:lnTo>
                    <a:lnTo>
                      <a:pt x="364" y="569"/>
                    </a:lnTo>
                    <a:lnTo>
                      <a:pt x="427" y="496"/>
                    </a:lnTo>
                    <a:lnTo>
                      <a:pt x="496" y="428"/>
                    </a:lnTo>
                    <a:lnTo>
                      <a:pt x="568" y="363"/>
                    </a:lnTo>
                    <a:lnTo>
                      <a:pt x="644" y="304"/>
                    </a:lnTo>
                    <a:lnTo>
                      <a:pt x="725" y="249"/>
                    </a:lnTo>
                    <a:lnTo>
                      <a:pt x="807" y="199"/>
                    </a:lnTo>
                    <a:lnTo>
                      <a:pt x="894" y="153"/>
                    </a:lnTo>
                    <a:lnTo>
                      <a:pt x="984" y="114"/>
                    </a:lnTo>
                    <a:lnTo>
                      <a:pt x="1076" y="80"/>
                    </a:lnTo>
                    <a:lnTo>
                      <a:pt x="1171" y="52"/>
                    </a:lnTo>
                    <a:lnTo>
                      <a:pt x="1268" y="29"/>
                    </a:lnTo>
                    <a:lnTo>
                      <a:pt x="1368" y="12"/>
                    </a:lnTo>
                    <a:lnTo>
                      <a:pt x="1469" y="3"/>
                    </a:lnTo>
                    <a:lnTo>
                      <a:pt x="15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2" name="Inhaltsplatzhalter 4">
              <a:extLst>
                <a:ext uri="{FF2B5EF4-FFF2-40B4-BE49-F238E27FC236}">
                  <a16:creationId xmlns:a16="http://schemas.microsoft.com/office/drawing/2014/main" id="{F268176F-8353-96B1-9BCE-4F3BDAB9BB28}"/>
                </a:ext>
              </a:extLst>
            </p:cNvPr>
            <p:cNvSpPr txBox="1">
              <a:spLocks/>
            </p:cNvSpPr>
            <p:nvPr/>
          </p:nvSpPr>
          <p:spPr>
            <a:xfrm>
              <a:off x="5656755" y="1340115"/>
              <a:ext cx="88524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solidFill>
                    <a:schemeClr val="tx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40%</a:t>
              </a:r>
              <a:endParaRPr lang="en-US" sz="20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5A6B93E-3EB4-30D1-90F9-79BADA749B73}"/>
                </a:ext>
              </a:extLst>
            </p:cNvPr>
            <p:cNvSpPr txBox="1"/>
            <p:nvPr/>
          </p:nvSpPr>
          <p:spPr>
            <a:xfrm>
              <a:off x="1442964" y="852779"/>
              <a:ext cx="2186861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85535BB-7840-4B27-E401-ED509BE03E2A}"/>
              </a:ext>
            </a:extLst>
          </p:cNvPr>
          <p:cNvGrpSpPr/>
          <p:nvPr/>
        </p:nvGrpSpPr>
        <p:grpSpPr>
          <a:xfrm>
            <a:off x="1520519" y="3162197"/>
            <a:ext cx="6200996" cy="1215717"/>
            <a:chOff x="1520519" y="3162197"/>
            <a:chExt cx="6200996" cy="121571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713B13D-1DA6-BC38-5774-7E12D8A3C30D}"/>
                </a:ext>
              </a:extLst>
            </p:cNvPr>
            <p:cNvGrpSpPr/>
            <p:nvPr/>
          </p:nvGrpSpPr>
          <p:grpSpPr>
            <a:xfrm>
              <a:off x="4873803" y="3345738"/>
              <a:ext cx="2847712" cy="1025876"/>
              <a:chOff x="939800" y="1557338"/>
              <a:chExt cx="3873501" cy="1395412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89C48F2E-BC37-6074-31B8-299CA0798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800" y="1671638"/>
                <a:ext cx="3727450" cy="1168400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EE7DE704-5DEA-2BF3-F88A-FAB394BD54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8225" y="1768475"/>
                <a:ext cx="3530600" cy="973137"/>
              </a:xfrm>
              <a:prstGeom prst="roundRect">
                <a:avLst>
                  <a:gd name="adj" fmla="val 50000"/>
                </a:avLst>
              </a:prstGeom>
              <a:noFill/>
              <a:ln w="57150">
                <a:solidFill>
                  <a:srgbClr val="0083AE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Oval 7">
                <a:extLst>
                  <a:ext uri="{FF2B5EF4-FFF2-40B4-BE49-F238E27FC236}">
                    <a16:creationId xmlns:a16="http://schemas.microsoft.com/office/drawing/2014/main" id="{C21281E8-D9A9-7A8E-301B-E3C805778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0588" y="1557338"/>
                <a:ext cx="1382713" cy="1395412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5414998-0254-0D76-3FCF-FA747A963D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0588" y="1557338"/>
                <a:ext cx="1382713" cy="1395412"/>
              </a:xfrm>
              <a:custGeom>
                <a:avLst/>
                <a:gdLst>
                  <a:gd name="T0" fmla="*/ 184 w 368"/>
                  <a:gd name="T1" fmla="*/ 52 h 369"/>
                  <a:gd name="T2" fmla="*/ 316 w 368"/>
                  <a:gd name="T3" fmla="*/ 184 h 369"/>
                  <a:gd name="T4" fmla="*/ 184 w 368"/>
                  <a:gd name="T5" fmla="*/ 316 h 369"/>
                  <a:gd name="T6" fmla="*/ 52 w 368"/>
                  <a:gd name="T7" fmla="*/ 184 h 369"/>
                  <a:gd name="T8" fmla="*/ 184 w 368"/>
                  <a:gd name="T9" fmla="*/ 52 h 369"/>
                  <a:gd name="T10" fmla="*/ 184 w 368"/>
                  <a:gd name="T11" fmla="*/ 0 h 369"/>
                  <a:gd name="T12" fmla="*/ 0 w 368"/>
                  <a:gd name="T13" fmla="*/ 184 h 369"/>
                  <a:gd name="T14" fmla="*/ 184 w 368"/>
                  <a:gd name="T15" fmla="*/ 369 h 369"/>
                  <a:gd name="T16" fmla="*/ 368 w 368"/>
                  <a:gd name="T17" fmla="*/ 184 h 369"/>
                  <a:gd name="T18" fmla="*/ 184 w 368"/>
                  <a:gd name="T1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8" h="369">
                    <a:moveTo>
                      <a:pt x="184" y="52"/>
                    </a:moveTo>
                    <a:cubicBezTo>
                      <a:pt x="257" y="52"/>
                      <a:pt x="316" y="112"/>
                      <a:pt x="316" y="184"/>
                    </a:cubicBezTo>
                    <a:cubicBezTo>
                      <a:pt x="316" y="257"/>
                      <a:pt x="257" y="316"/>
                      <a:pt x="184" y="316"/>
                    </a:cubicBezTo>
                    <a:cubicBezTo>
                      <a:pt x="112" y="316"/>
                      <a:pt x="52" y="257"/>
                      <a:pt x="52" y="184"/>
                    </a:cubicBezTo>
                    <a:cubicBezTo>
                      <a:pt x="52" y="112"/>
                      <a:pt x="112" y="52"/>
                      <a:pt x="184" y="52"/>
                    </a:cubicBezTo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8" y="286"/>
                      <a:pt x="368" y="184"/>
                    </a:cubicBezTo>
                    <a:cubicBezTo>
                      <a:pt x="368" y="83"/>
                      <a:pt x="286" y="0"/>
                      <a:pt x="184" y="0"/>
                    </a:cubicBez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3B3509F-DA61-BA60-1369-9BD75CAC843E}"/>
                </a:ext>
              </a:extLst>
            </p:cNvPr>
            <p:cNvGrpSpPr/>
            <p:nvPr/>
          </p:nvGrpSpPr>
          <p:grpSpPr>
            <a:xfrm>
              <a:off x="3827902" y="3771634"/>
              <a:ext cx="1572943" cy="174085"/>
              <a:chOff x="3037765" y="2380012"/>
              <a:chExt cx="1572943" cy="174085"/>
            </a:xfrm>
            <a:solidFill>
              <a:srgbClr val="0083AE"/>
            </a:solidFill>
          </p:grpSpPr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2D10600D-EB26-E694-51DB-226D187B34A3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0083AE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260E0086-D12C-65DD-C25B-C7B68C78B17D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0083A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8696722F-80A8-E366-896D-FF959E921612}"/>
                </a:ext>
              </a:extLst>
            </p:cNvPr>
            <p:cNvGrpSpPr/>
            <p:nvPr/>
          </p:nvGrpSpPr>
          <p:grpSpPr>
            <a:xfrm>
              <a:off x="6955189" y="3599883"/>
              <a:ext cx="516112" cy="517586"/>
              <a:chOff x="7216775" y="2687638"/>
              <a:chExt cx="555625" cy="557212"/>
            </a:xfrm>
            <a:solidFill>
              <a:srgbClr val="0083AE"/>
            </a:solidFill>
          </p:grpSpPr>
          <p:sp>
            <p:nvSpPr>
              <p:cNvPr id="50" name="Freeform 123">
                <a:extLst>
                  <a:ext uri="{FF2B5EF4-FFF2-40B4-BE49-F238E27FC236}">
                    <a16:creationId xmlns:a16="http://schemas.microsoft.com/office/drawing/2014/main" id="{CCCC6145-7A1B-C7AC-B182-53F84CAD03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16775" y="2687638"/>
                <a:ext cx="555625" cy="557212"/>
              </a:xfrm>
              <a:custGeom>
                <a:avLst/>
                <a:gdLst>
                  <a:gd name="T0" fmla="*/ 1528 w 3500"/>
                  <a:gd name="T1" fmla="*/ 438 h 3510"/>
                  <a:gd name="T2" fmla="*/ 1195 w 3500"/>
                  <a:gd name="T3" fmla="*/ 616 h 3510"/>
                  <a:gd name="T4" fmla="*/ 924 w 3500"/>
                  <a:gd name="T5" fmla="*/ 637 h 3510"/>
                  <a:gd name="T6" fmla="*/ 512 w 3500"/>
                  <a:gd name="T7" fmla="*/ 758 h 3510"/>
                  <a:gd name="T8" fmla="*/ 671 w 3500"/>
                  <a:gd name="T9" fmla="*/ 1072 h 3510"/>
                  <a:gd name="T10" fmla="*/ 505 w 3500"/>
                  <a:gd name="T11" fmla="*/ 1473 h 3510"/>
                  <a:gd name="T12" fmla="*/ 172 w 3500"/>
                  <a:gd name="T13" fmla="*/ 1582 h 3510"/>
                  <a:gd name="T14" fmla="*/ 378 w 3500"/>
                  <a:gd name="T15" fmla="*/ 1959 h 3510"/>
                  <a:gd name="T16" fmla="*/ 555 w 3500"/>
                  <a:gd name="T17" fmla="*/ 2168 h 3510"/>
                  <a:gd name="T18" fmla="*/ 665 w 3500"/>
                  <a:gd name="T19" fmla="*/ 2528 h 3510"/>
                  <a:gd name="T20" fmla="*/ 739 w 3500"/>
                  <a:gd name="T21" fmla="*/ 2991 h 3510"/>
                  <a:gd name="T22" fmla="*/ 1007 w 3500"/>
                  <a:gd name="T23" fmla="*/ 2837 h 3510"/>
                  <a:gd name="T24" fmla="*/ 1413 w 3500"/>
                  <a:gd name="T25" fmla="*/ 2977 h 3510"/>
                  <a:gd name="T26" fmla="*/ 1559 w 3500"/>
                  <a:gd name="T27" fmla="*/ 3231 h 3510"/>
                  <a:gd name="T28" fmla="*/ 1926 w 3500"/>
                  <a:gd name="T29" fmla="*/ 3329 h 3510"/>
                  <a:gd name="T30" fmla="*/ 2058 w 3500"/>
                  <a:gd name="T31" fmla="*/ 2988 h 3510"/>
                  <a:gd name="T32" fmla="*/ 2462 w 3500"/>
                  <a:gd name="T33" fmla="*/ 2835 h 3510"/>
                  <a:gd name="T34" fmla="*/ 2753 w 3500"/>
                  <a:gd name="T35" fmla="*/ 2996 h 3510"/>
                  <a:gd name="T36" fmla="*/ 2848 w 3500"/>
                  <a:gd name="T37" fmla="*/ 2557 h 3510"/>
                  <a:gd name="T38" fmla="*/ 2918 w 3500"/>
                  <a:gd name="T39" fmla="*/ 2240 h 3510"/>
                  <a:gd name="T40" fmla="*/ 3092 w 3500"/>
                  <a:gd name="T41" fmla="*/ 1967 h 3510"/>
                  <a:gd name="T42" fmla="*/ 3335 w 3500"/>
                  <a:gd name="T43" fmla="*/ 1589 h 3510"/>
                  <a:gd name="T44" fmla="*/ 3014 w 3500"/>
                  <a:gd name="T45" fmla="*/ 1497 h 3510"/>
                  <a:gd name="T46" fmla="*/ 2837 w 3500"/>
                  <a:gd name="T47" fmla="*/ 1101 h 3510"/>
                  <a:gd name="T48" fmla="*/ 2985 w 3500"/>
                  <a:gd name="T49" fmla="*/ 767 h 3510"/>
                  <a:gd name="T50" fmla="*/ 2656 w 3500"/>
                  <a:gd name="T51" fmla="*/ 576 h 3510"/>
                  <a:gd name="T52" fmla="*/ 2374 w 3500"/>
                  <a:gd name="T53" fmla="*/ 652 h 3510"/>
                  <a:gd name="T54" fmla="*/ 1988 w 3500"/>
                  <a:gd name="T55" fmla="*/ 465 h 3510"/>
                  <a:gd name="T56" fmla="*/ 1907 w 3500"/>
                  <a:gd name="T57" fmla="*/ 164 h 3510"/>
                  <a:gd name="T58" fmla="*/ 2048 w 3500"/>
                  <a:gd name="T59" fmla="*/ 68 h 3510"/>
                  <a:gd name="T60" fmla="*/ 2122 w 3500"/>
                  <a:gd name="T61" fmla="*/ 370 h 3510"/>
                  <a:gd name="T62" fmla="*/ 2469 w 3500"/>
                  <a:gd name="T63" fmla="*/ 512 h 3510"/>
                  <a:gd name="T64" fmla="*/ 2775 w 3500"/>
                  <a:gd name="T65" fmla="*/ 352 h 3510"/>
                  <a:gd name="T66" fmla="*/ 3143 w 3500"/>
                  <a:gd name="T67" fmla="*/ 699 h 3510"/>
                  <a:gd name="T68" fmla="*/ 2994 w 3500"/>
                  <a:gd name="T69" fmla="*/ 1026 h 3510"/>
                  <a:gd name="T70" fmla="*/ 3128 w 3500"/>
                  <a:gd name="T71" fmla="*/ 1378 h 3510"/>
                  <a:gd name="T72" fmla="*/ 3406 w 3500"/>
                  <a:gd name="T73" fmla="*/ 1437 h 3510"/>
                  <a:gd name="T74" fmla="*/ 3497 w 3500"/>
                  <a:gd name="T75" fmla="*/ 1945 h 3510"/>
                  <a:gd name="T76" fmla="*/ 3244 w 3500"/>
                  <a:gd name="T77" fmla="*/ 2108 h 3510"/>
                  <a:gd name="T78" fmla="*/ 3069 w 3500"/>
                  <a:gd name="T79" fmla="*/ 2303 h 3510"/>
                  <a:gd name="T80" fmla="*/ 3132 w 3500"/>
                  <a:gd name="T81" fmla="*/ 2671 h 3510"/>
                  <a:gd name="T82" fmla="*/ 3098 w 3500"/>
                  <a:gd name="T83" fmla="*/ 2885 h 3510"/>
                  <a:gd name="T84" fmla="*/ 2690 w 3500"/>
                  <a:gd name="T85" fmla="*/ 3152 h 3510"/>
                  <a:gd name="T86" fmla="*/ 2377 w 3500"/>
                  <a:gd name="T87" fmla="*/ 3042 h 3510"/>
                  <a:gd name="T88" fmla="*/ 2116 w 3500"/>
                  <a:gd name="T89" fmla="*/ 3153 h 3510"/>
                  <a:gd name="T90" fmla="*/ 1971 w 3500"/>
                  <a:gd name="T91" fmla="*/ 3498 h 3510"/>
                  <a:gd name="T92" fmla="*/ 1452 w 3500"/>
                  <a:gd name="T93" fmla="*/ 3442 h 3510"/>
                  <a:gd name="T94" fmla="*/ 1378 w 3500"/>
                  <a:gd name="T95" fmla="*/ 3140 h 3510"/>
                  <a:gd name="T96" fmla="*/ 1031 w 3500"/>
                  <a:gd name="T97" fmla="*/ 2998 h 3510"/>
                  <a:gd name="T98" fmla="*/ 725 w 3500"/>
                  <a:gd name="T99" fmla="*/ 3158 h 3510"/>
                  <a:gd name="T100" fmla="*/ 357 w 3500"/>
                  <a:gd name="T101" fmla="*/ 2811 h 3510"/>
                  <a:gd name="T102" fmla="*/ 506 w 3500"/>
                  <a:gd name="T103" fmla="*/ 2484 h 3510"/>
                  <a:gd name="T104" fmla="*/ 372 w 3500"/>
                  <a:gd name="T105" fmla="*/ 2132 h 3510"/>
                  <a:gd name="T106" fmla="*/ 94 w 3500"/>
                  <a:gd name="T107" fmla="*/ 2073 h 3510"/>
                  <a:gd name="T108" fmla="*/ 3 w 3500"/>
                  <a:gd name="T109" fmla="*/ 1565 h 3510"/>
                  <a:gd name="T110" fmla="*/ 256 w 3500"/>
                  <a:gd name="T111" fmla="*/ 1402 h 3510"/>
                  <a:gd name="T112" fmla="*/ 431 w 3500"/>
                  <a:gd name="T113" fmla="*/ 1207 h 3510"/>
                  <a:gd name="T114" fmla="*/ 368 w 3500"/>
                  <a:gd name="T115" fmla="*/ 839 h 3510"/>
                  <a:gd name="T116" fmla="*/ 402 w 3500"/>
                  <a:gd name="T117" fmla="*/ 625 h 3510"/>
                  <a:gd name="T118" fmla="*/ 810 w 3500"/>
                  <a:gd name="T119" fmla="*/ 358 h 3510"/>
                  <a:gd name="T120" fmla="*/ 1123 w 3500"/>
                  <a:gd name="T121" fmla="*/ 468 h 3510"/>
                  <a:gd name="T122" fmla="*/ 1384 w 3500"/>
                  <a:gd name="T123" fmla="*/ 357 h 3510"/>
                  <a:gd name="T124" fmla="*/ 1529 w 3500"/>
                  <a:gd name="T125" fmla="*/ 12 h 3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00" h="3510">
                    <a:moveTo>
                      <a:pt x="1593" y="164"/>
                    </a:moveTo>
                    <a:lnTo>
                      <a:pt x="1585" y="166"/>
                    </a:lnTo>
                    <a:lnTo>
                      <a:pt x="1577" y="172"/>
                    </a:lnTo>
                    <a:lnTo>
                      <a:pt x="1574" y="181"/>
                    </a:lnTo>
                    <a:lnTo>
                      <a:pt x="1559" y="280"/>
                    </a:lnTo>
                    <a:lnTo>
                      <a:pt x="1546" y="379"/>
                    </a:lnTo>
                    <a:lnTo>
                      <a:pt x="1539" y="410"/>
                    </a:lnTo>
                    <a:lnTo>
                      <a:pt x="1528" y="438"/>
                    </a:lnTo>
                    <a:lnTo>
                      <a:pt x="1512" y="465"/>
                    </a:lnTo>
                    <a:lnTo>
                      <a:pt x="1492" y="487"/>
                    </a:lnTo>
                    <a:lnTo>
                      <a:pt x="1469" y="506"/>
                    </a:lnTo>
                    <a:lnTo>
                      <a:pt x="1442" y="522"/>
                    </a:lnTo>
                    <a:lnTo>
                      <a:pt x="1413" y="533"/>
                    </a:lnTo>
                    <a:lnTo>
                      <a:pt x="1338" y="556"/>
                    </a:lnTo>
                    <a:lnTo>
                      <a:pt x="1266" y="584"/>
                    </a:lnTo>
                    <a:lnTo>
                      <a:pt x="1195" y="616"/>
                    </a:lnTo>
                    <a:lnTo>
                      <a:pt x="1126" y="652"/>
                    </a:lnTo>
                    <a:lnTo>
                      <a:pt x="1098" y="665"/>
                    </a:lnTo>
                    <a:lnTo>
                      <a:pt x="1069" y="673"/>
                    </a:lnTo>
                    <a:lnTo>
                      <a:pt x="1038" y="675"/>
                    </a:lnTo>
                    <a:lnTo>
                      <a:pt x="1009" y="673"/>
                    </a:lnTo>
                    <a:lnTo>
                      <a:pt x="979" y="667"/>
                    </a:lnTo>
                    <a:lnTo>
                      <a:pt x="950" y="654"/>
                    </a:lnTo>
                    <a:lnTo>
                      <a:pt x="924" y="637"/>
                    </a:lnTo>
                    <a:lnTo>
                      <a:pt x="844" y="576"/>
                    </a:lnTo>
                    <a:lnTo>
                      <a:pt x="765" y="517"/>
                    </a:lnTo>
                    <a:lnTo>
                      <a:pt x="756" y="514"/>
                    </a:lnTo>
                    <a:lnTo>
                      <a:pt x="747" y="514"/>
                    </a:lnTo>
                    <a:lnTo>
                      <a:pt x="739" y="519"/>
                    </a:lnTo>
                    <a:lnTo>
                      <a:pt x="518" y="741"/>
                    </a:lnTo>
                    <a:lnTo>
                      <a:pt x="512" y="749"/>
                    </a:lnTo>
                    <a:lnTo>
                      <a:pt x="512" y="758"/>
                    </a:lnTo>
                    <a:lnTo>
                      <a:pt x="515" y="767"/>
                    </a:lnTo>
                    <a:lnTo>
                      <a:pt x="575" y="847"/>
                    </a:lnTo>
                    <a:lnTo>
                      <a:pt x="635" y="926"/>
                    </a:lnTo>
                    <a:lnTo>
                      <a:pt x="652" y="953"/>
                    </a:lnTo>
                    <a:lnTo>
                      <a:pt x="665" y="982"/>
                    </a:lnTo>
                    <a:lnTo>
                      <a:pt x="671" y="1012"/>
                    </a:lnTo>
                    <a:lnTo>
                      <a:pt x="673" y="1041"/>
                    </a:lnTo>
                    <a:lnTo>
                      <a:pt x="671" y="1072"/>
                    </a:lnTo>
                    <a:lnTo>
                      <a:pt x="663" y="1101"/>
                    </a:lnTo>
                    <a:lnTo>
                      <a:pt x="650" y="1130"/>
                    </a:lnTo>
                    <a:lnTo>
                      <a:pt x="614" y="1199"/>
                    </a:lnTo>
                    <a:lnTo>
                      <a:pt x="582" y="1270"/>
                    </a:lnTo>
                    <a:lnTo>
                      <a:pt x="555" y="1342"/>
                    </a:lnTo>
                    <a:lnTo>
                      <a:pt x="531" y="1417"/>
                    </a:lnTo>
                    <a:lnTo>
                      <a:pt x="521" y="1447"/>
                    </a:lnTo>
                    <a:lnTo>
                      <a:pt x="505" y="1473"/>
                    </a:lnTo>
                    <a:lnTo>
                      <a:pt x="486" y="1497"/>
                    </a:lnTo>
                    <a:lnTo>
                      <a:pt x="463" y="1517"/>
                    </a:lnTo>
                    <a:lnTo>
                      <a:pt x="437" y="1533"/>
                    </a:lnTo>
                    <a:lnTo>
                      <a:pt x="408" y="1543"/>
                    </a:lnTo>
                    <a:lnTo>
                      <a:pt x="378" y="1551"/>
                    </a:lnTo>
                    <a:lnTo>
                      <a:pt x="279" y="1564"/>
                    </a:lnTo>
                    <a:lnTo>
                      <a:pt x="180" y="1578"/>
                    </a:lnTo>
                    <a:lnTo>
                      <a:pt x="172" y="1582"/>
                    </a:lnTo>
                    <a:lnTo>
                      <a:pt x="165" y="1589"/>
                    </a:lnTo>
                    <a:lnTo>
                      <a:pt x="163" y="1599"/>
                    </a:lnTo>
                    <a:lnTo>
                      <a:pt x="163" y="1912"/>
                    </a:lnTo>
                    <a:lnTo>
                      <a:pt x="165" y="1921"/>
                    </a:lnTo>
                    <a:lnTo>
                      <a:pt x="172" y="1928"/>
                    </a:lnTo>
                    <a:lnTo>
                      <a:pt x="180" y="1932"/>
                    </a:lnTo>
                    <a:lnTo>
                      <a:pt x="279" y="1946"/>
                    </a:lnTo>
                    <a:lnTo>
                      <a:pt x="378" y="1959"/>
                    </a:lnTo>
                    <a:lnTo>
                      <a:pt x="408" y="1967"/>
                    </a:lnTo>
                    <a:lnTo>
                      <a:pt x="437" y="1977"/>
                    </a:lnTo>
                    <a:lnTo>
                      <a:pt x="463" y="1993"/>
                    </a:lnTo>
                    <a:lnTo>
                      <a:pt x="486" y="2013"/>
                    </a:lnTo>
                    <a:lnTo>
                      <a:pt x="505" y="2037"/>
                    </a:lnTo>
                    <a:lnTo>
                      <a:pt x="521" y="2063"/>
                    </a:lnTo>
                    <a:lnTo>
                      <a:pt x="531" y="2093"/>
                    </a:lnTo>
                    <a:lnTo>
                      <a:pt x="555" y="2168"/>
                    </a:lnTo>
                    <a:lnTo>
                      <a:pt x="582" y="2240"/>
                    </a:lnTo>
                    <a:lnTo>
                      <a:pt x="614" y="2311"/>
                    </a:lnTo>
                    <a:lnTo>
                      <a:pt x="650" y="2380"/>
                    </a:lnTo>
                    <a:lnTo>
                      <a:pt x="663" y="2409"/>
                    </a:lnTo>
                    <a:lnTo>
                      <a:pt x="671" y="2438"/>
                    </a:lnTo>
                    <a:lnTo>
                      <a:pt x="673" y="2469"/>
                    </a:lnTo>
                    <a:lnTo>
                      <a:pt x="671" y="2498"/>
                    </a:lnTo>
                    <a:lnTo>
                      <a:pt x="665" y="2528"/>
                    </a:lnTo>
                    <a:lnTo>
                      <a:pt x="652" y="2557"/>
                    </a:lnTo>
                    <a:lnTo>
                      <a:pt x="635" y="2584"/>
                    </a:lnTo>
                    <a:lnTo>
                      <a:pt x="575" y="2663"/>
                    </a:lnTo>
                    <a:lnTo>
                      <a:pt x="515" y="2743"/>
                    </a:lnTo>
                    <a:lnTo>
                      <a:pt x="512" y="2752"/>
                    </a:lnTo>
                    <a:lnTo>
                      <a:pt x="512" y="2761"/>
                    </a:lnTo>
                    <a:lnTo>
                      <a:pt x="518" y="2769"/>
                    </a:lnTo>
                    <a:lnTo>
                      <a:pt x="739" y="2991"/>
                    </a:lnTo>
                    <a:lnTo>
                      <a:pt x="747" y="2996"/>
                    </a:lnTo>
                    <a:lnTo>
                      <a:pt x="756" y="2997"/>
                    </a:lnTo>
                    <a:lnTo>
                      <a:pt x="765" y="2993"/>
                    </a:lnTo>
                    <a:lnTo>
                      <a:pt x="844" y="2934"/>
                    </a:lnTo>
                    <a:lnTo>
                      <a:pt x="924" y="2873"/>
                    </a:lnTo>
                    <a:lnTo>
                      <a:pt x="950" y="2856"/>
                    </a:lnTo>
                    <a:lnTo>
                      <a:pt x="978" y="2844"/>
                    </a:lnTo>
                    <a:lnTo>
                      <a:pt x="1007" y="2837"/>
                    </a:lnTo>
                    <a:lnTo>
                      <a:pt x="1036" y="2835"/>
                    </a:lnTo>
                    <a:lnTo>
                      <a:pt x="1067" y="2837"/>
                    </a:lnTo>
                    <a:lnTo>
                      <a:pt x="1098" y="2845"/>
                    </a:lnTo>
                    <a:lnTo>
                      <a:pt x="1126" y="2858"/>
                    </a:lnTo>
                    <a:lnTo>
                      <a:pt x="1195" y="2894"/>
                    </a:lnTo>
                    <a:lnTo>
                      <a:pt x="1266" y="2926"/>
                    </a:lnTo>
                    <a:lnTo>
                      <a:pt x="1338" y="2954"/>
                    </a:lnTo>
                    <a:lnTo>
                      <a:pt x="1413" y="2977"/>
                    </a:lnTo>
                    <a:lnTo>
                      <a:pt x="1442" y="2988"/>
                    </a:lnTo>
                    <a:lnTo>
                      <a:pt x="1469" y="3004"/>
                    </a:lnTo>
                    <a:lnTo>
                      <a:pt x="1492" y="3023"/>
                    </a:lnTo>
                    <a:lnTo>
                      <a:pt x="1512" y="3045"/>
                    </a:lnTo>
                    <a:lnTo>
                      <a:pt x="1528" y="3072"/>
                    </a:lnTo>
                    <a:lnTo>
                      <a:pt x="1539" y="3101"/>
                    </a:lnTo>
                    <a:lnTo>
                      <a:pt x="1546" y="3131"/>
                    </a:lnTo>
                    <a:lnTo>
                      <a:pt x="1559" y="3231"/>
                    </a:lnTo>
                    <a:lnTo>
                      <a:pt x="1574" y="3329"/>
                    </a:lnTo>
                    <a:lnTo>
                      <a:pt x="1577" y="3338"/>
                    </a:lnTo>
                    <a:lnTo>
                      <a:pt x="1585" y="3344"/>
                    </a:lnTo>
                    <a:lnTo>
                      <a:pt x="1593" y="3346"/>
                    </a:lnTo>
                    <a:lnTo>
                      <a:pt x="1907" y="3346"/>
                    </a:lnTo>
                    <a:lnTo>
                      <a:pt x="1915" y="3344"/>
                    </a:lnTo>
                    <a:lnTo>
                      <a:pt x="1923" y="3338"/>
                    </a:lnTo>
                    <a:lnTo>
                      <a:pt x="1926" y="3329"/>
                    </a:lnTo>
                    <a:lnTo>
                      <a:pt x="1941" y="3230"/>
                    </a:lnTo>
                    <a:lnTo>
                      <a:pt x="1954" y="3131"/>
                    </a:lnTo>
                    <a:lnTo>
                      <a:pt x="1961" y="3101"/>
                    </a:lnTo>
                    <a:lnTo>
                      <a:pt x="1972" y="3072"/>
                    </a:lnTo>
                    <a:lnTo>
                      <a:pt x="1988" y="3045"/>
                    </a:lnTo>
                    <a:lnTo>
                      <a:pt x="2008" y="3023"/>
                    </a:lnTo>
                    <a:lnTo>
                      <a:pt x="2031" y="3004"/>
                    </a:lnTo>
                    <a:lnTo>
                      <a:pt x="2058" y="2988"/>
                    </a:lnTo>
                    <a:lnTo>
                      <a:pt x="2087" y="2977"/>
                    </a:lnTo>
                    <a:lnTo>
                      <a:pt x="2162" y="2954"/>
                    </a:lnTo>
                    <a:lnTo>
                      <a:pt x="2234" y="2926"/>
                    </a:lnTo>
                    <a:lnTo>
                      <a:pt x="2305" y="2894"/>
                    </a:lnTo>
                    <a:lnTo>
                      <a:pt x="2374" y="2858"/>
                    </a:lnTo>
                    <a:lnTo>
                      <a:pt x="2402" y="2845"/>
                    </a:lnTo>
                    <a:lnTo>
                      <a:pt x="2431" y="2837"/>
                    </a:lnTo>
                    <a:lnTo>
                      <a:pt x="2462" y="2835"/>
                    </a:lnTo>
                    <a:lnTo>
                      <a:pt x="2491" y="2837"/>
                    </a:lnTo>
                    <a:lnTo>
                      <a:pt x="2521" y="2843"/>
                    </a:lnTo>
                    <a:lnTo>
                      <a:pt x="2550" y="2856"/>
                    </a:lnTo>
                    <a:lnTo>
                      <a:pt x="2576" y="2873"/>
                    </a:lnTo>
                    <a:lnTo>
                      <a:pt x="2656" y="2934"/>
                    </a:lnTo>
                    <a:lnTo>
                      <a:pt x="2735" y="2993"/>
                    </a:lnTo>
                    <a:lnTo>
                      <a:pt x="2744" y="2997"/>
                    </a:lnTo>
                    <a:lnTo>
                      <a:pt x="2753" y="2996"/>
                    </a:lnTo>
                    <a:lnTo>
                      <a:pt x="2761" y="2991"/>
                    </a:lnTo>
                    <a:lnTo>
                      <a:pt x="2982" y="2769"/>
                    </a:lnTo>
                    <a:lnTo>
                      <a:pt x="2988" y="2761"/>
                    </a:lnTo>
                    <a:lnTo>
                      <a:pt x="2988" y="2752"/>
                    </a:lnTo>
                    <a:lnTo>
                      <a:pt x="2985" y="2743"/>
                    </a:lnTo>
                    <a:lnTo>
                      <a:pt x="2925" y="2663"/>
                    </a:lnTo>
                    <a:lnTo>
                      <a:pt x="2865" y="2584"/>
                    </a:lnTo>
                    <a:lnTo>
                      <a:pt x="2848" y="2557"/>
                    </a:lnTo>
                    <a:lnTo>
                      <a:pt x="2835" y="2528"/>
                    </a:lnTo>
                    <a:lnTo>
                      <a:pt x="2829" y="2498"/>
                    </a:lnTo>
                    <a:lnTo>
                      <a:pt x="2827" y="2469"/>
                    </a:lnTo>
                    <a:lnTo>
                      <a:pt x="2829" y="2438"/>
                    </a:lnTo>
                    <a:lnTo>
                      <a:pt x="2837" y="2409"/>
                    </a:lnTo>
                    <a:lnTo>
                      <a:pt x="2850" y="2380"/>
                    </a:lnTo>
                    <a:lnTo>
                      <a:pt x="2886" y="2311"/>
                    </a:lnTo>
                    <a:lnTo>
                      <a:pt x="2918" y="2240"/>
                    </a:lnTo>
                    <a:lnTo>
                      <a:pt x="2945" y="2168"/>
                    </a:lnTo>
                    <a:lnTo>
                      <a:pt x="2969" y="2093"/>
                    </a:lnTo>
                    <a:lnTo>
                      <a:pt x="2979" y="2063"/>
                    </a:lnTo>
                    <a:lnTo>
                      <a:pt x="2995" y="2037"/>
                    </a:lnTo>
                    <a:lnTo>
                      <a:pt x="3014" y="2013"/>
                    </a:lnTo>
                    <a:lnTo>
                      <a:pt x="3037" y="1993"/>
                    </a:lnTo>
                    <a:lnTo>
                      <a:pt x="3063" y="1977"/>
                    </a:lnTo>
                    <a:lnTo>
                      <a:pt x="3092" y="1967"/>
                    </a:lnTo>
                    <a:lnTo>
                      <a:pt x="3122" y="1959"/>
                    </a:lnTo>
                    <a:lnTo>
                      <a:pt x="3221" y="1946"/>
                    </a:lnTo>
                    <a:lnTo>
                      <a:pt x="3320" y="1932"/>
                    </a:lnTo>
                    <a:lnTo>
                      <a:pt x="3328" y="1928"/>
                    </a:lnTo>
                    <a:lnTo>
                      <a:pt x="3335" y="1921"/>
                    </a:lnTo>
                    <a:lnTo>
                      <a:pt x="3337" y="1912"/>
                    </a:lnTo>
                    <a:lnTo>
                      <a:pt x="3337" y="1598"/>
                    </a:lnTo>
                    <a:lnTo>
                      <a:pt x="3335" y="1589"/>
                    </a:lnTo>
                    <a:lnTo>
                      <a:pt x="3328" y="1582"/>
                    </a:lnTo>
                    <a:lnTo>
                      <a:pt x="3320" y="1578"/>
                    </a:lnTo>
                    <a:lnTo>
                      <a:pt x="3221" y="1564"/>
                    </a:lnTo>
                    <a:lnTo>
                      <a:pt x="3122" y="1551"/>
                    </a:lnTo>
                    <a:lnTo>
                      <a:pt x="3092" y="1543"/>
                    </a:lnTo>
                    <a:lnTo>
                      <a:pt x="3063" y="1533"/>
                    </a:lnTo>
                    <a:lnTo>
                      <a:pt x="3037" y="1517"/>
                    </a:lnTo>
                    <a:lnTo>
                      <a:pt x="3014" y="1497"/>
                    </a:lnTo>
                    <a:lnTo>
                      <a:pt x="2995" y="1473"/>
                    </a:lnTo>
                    <a:lnTo>
                      <a:pt x="2979" y="1447"/>
                    </a:lnTo>
                    <a:lnTo>
                      <a:pt x="2969" y="1417"/>
                    </a:lnTo>
                    <a:lnTo>
                      <a:pt x="2945" y="1342"/>
                    </a:lnTo>
                    <a:lnTo>
                      <a:pt x="2918" y="1270"/>
                    </a:lnTo>
                    <a:lnTo>
                      <a:pt x="2886" y="1199"/>
                    </a:lnTo>
                    <a:lnTo>
                      <a:pt x="2850" y="1130"/>
                    </a:lnTo>
                    <a:lnTo>
                      <a:pt x="2837" y="1101"/>
                    </a:lnTo>
                    <a:lnTo>
                      <a:pt x="2829" y="1072"/>
                    </a:lnTo>
                    <a:lnTo>
                      <a:pt x="2827" y="1041"/>
                    </a:lnTo>
                    <a:lnTo>
                      <a:pt x="2829" y="1012"/>
                    </a:lnTo>
                    <a:lnTo>
                      <a:pt x="2835" y="982"/>
                    </a:lnTo>
                    <a:lnTo>
                      <a:pt x="2848" y="953"/>
                    </a:lnTo>
                    <a:lnTo>
                      <a:pt x="2865" y="926"/>
                    </a:lnTo>
                    <a:lnTo>
                      <a:pt x="2925" y="847"/>
                    </a:lnTo>
                    <a:lnTo>
                      <a:pt x="2985" y="767"/>
                    </a:lnTo>
                    <a:lnTo>
                      <a:pt x="2988" y="758"/>
                    </a:lnTo>
                    <a:lnTo>
                      <a:pt x="2988" y="749"/>
                    </a:lnTo>
                    <a:lnTo>
                      <a:pt x="2982" y="741"/>
                    </a:lnTo>
                    <a:lnTo>
                      <a:pt x="2761" y="519"/>
                    </a:lnTo>
                    <a:lnTo>
                      <a:pt x="2753" y="514"/>
                    </a:lnTo>
                    <a:lnTo>
                      <a:pt x="2744" y="514"/>
                    </a:lnTo>
                    <a:lnTo>
                      <a:pt x="2735" y="517"/>
                    </a:lnTo>
                    <a:lnTo>
                      <a:pt x="2656" y="576"/>
                    </a:lnTo>
                    <a:lnTo>
                      <a:pt x="2576" y="637"/>
                    </a:lnTo>
                    <a:lnTo>
                      <a:pt x="2550" y="654"/>
                    </a:lnTo>
                    <a:lnTo>
                      <a:pt x="2521" y="667"/>
                    </a:lnTo>
                    <a:lnTo>
                      <a:pt x="2491" y="673"/>
                    </a:lnTo>
                    <a:lnTo>
                      <a:pt x="2462" y="675"/>
                    </a:lnTo>
                    <a:lnTo>
                      <a:pt x="2431" y="673"/>
                    </a:lnTo>
                    <a:lnTo>
                      <a:pt x="2402" y="665"/>
                    </a:lnTo>
                    <a:lnTo>
                      <a:pt x="2374" y="652"/>
                    </a:lnTo>
                    <a:lnTo>
                      <a:pt x="2305" y="616"/>
                    </a:lnTo>
                    <a:lnTo>
                      <a:pt x="2234" y="584"/>
                    </a:lnTo>
                    <a:lnTo>
                      <a:pt x="2162" y="556"/>
                    </a:lnTo>
                    <a:lnTo>
                      <a:pt x="2087" y="533"/>
                    </a:lnTo>
                    <a:lnTo>
                      <a:pt x="2058" y="522"/>
                    </a:lnTo>
                    <a:lnTo>
                      <a:pt x="2031" y="506"/>
                    </a:lnTo>
                    <a:lnTo>
                      <a:pt x="2008" y="487"/>
                    </a:lnTo>
                    <a:lnTo>
                      <a:pt x="1988" y="465"/>
                    </a:lnTo>
                    <a:lnTo>
                      <a:pt x="1972" y="438"/>
                    </a:lnTo>
                    <a:lnTo>
                      <a:pt x="1961" y="410"/>
                    </a:lnTo>
                    <a:lnTo>
                      <a:pt x="1954" y="379"/>
                    </a:lnTo>
                    <a:lnTo>
                      <a:pt x="1941" y="280"/>
                    </a:lnTo>
                    <a:lnTo>
                      <a:pt x="1926" y="181"/>
                    </a:lnTo>
                    <a:lnTo>
                      <a:pt x="1923" y="172"/>
                    </a:lnTo>
                    <a:lnTo>
                      <a:pt x="1915" y="166"/>
                    </a:lnTo>
                    <a:lnTo>
                      <a:pt x="1907" y="164"/>
                    </a:lnTo>
                    <a:lnTo>
                      <a:pt x="1593" y="164"/>
                    </a:lnTo>
                    <a:close/>
                    <a:moveTo>
                      <a:pt x="1593" y="0"/>
                    </a:moveTo>
                    <a:lnTo>
                      <a:pt x="1907" y="0"/>
                    </a:lnTo>
                    <a:lnTo>
                      <a:pt x="1940" y="3"/>
                    </a:lnTo>
                    <a:lnTo>
                      <a:pt x="1971" y="12"/>
                    </a:lnTo>
                    <a:lnTo>
                      <a:pt x="2000" y="26"/>
                    </a:lnTo>
                    <a:lnTo>
                      <a:pt x="2026" y="45"/>
                    </a:lnTo>
                    <a:lnTo>
                      <a:pt x="2048" y="68"/>
                    </a:lnTo>
                    <a:lnTo>
                      <a:pt x="2067" y="95"/>
                    </a:lnTo>
                    <a:lnTo>
                      <a:pt x="2080" y="124"/>
                    </a:lnTo>
                    <a:lnTo>
                      <a:pt x="2088" y="156"/>
                    </a:lnTo>
                    <a:lnTo>
                      <a:pt x="2102" y="256"/>
                    </a:lnTo>
                    <a:lnTo>
                      <a:pt x="2116" y="357"/>
                    </a:lnTo>
                    <a:lnTo>
                      <a:pt x="2117" y="363"/>
                    </a:lnTo>
                    <a:lnTo>
                      <a:pt x="2119" y="367"/>
                    </a:lnTo>
                    <a:lnTo>
                      <a:pt x="2122" y="370"/>
                    </a:lnTo>
                    <a:lnTo>
                      <a:pt x="2125" y="373"/>
                    </a:lnTo>
                    <a:lnTo>
                      <a:pt x="2130" y="374"/>
                    </a:lnTo>
                    <a:lnTo>
                      <a:pt x="2215" y="401"/>
                    </a:lnTo>
                    <a:lnTo>
                      <a:pt x="2296" y="432"/>
                    </a:lnTo>
                    <a:lnTo>
                      <a:pt x="2377" y="468"/>
                    </a:lnTo>
                    <a:lnTo>
                      <a:pt x="2454" y="509"/>
                    </a:lnTo>
                    <a:lnTo>
                      <a:pt x="2462" y="512"/>
                    </a:lnTo>
                    <a:lnTo>
                      <a:pt x="2469" y="512"/>
                    </a:lnTo>
                    <a:lnTo>
                      <a:pt x="2477" y="507"/>
                    </a:lnTo>
                    <a:lnTo>
                      <a:pt x="2557" y="446"/>
                    </a:lnTo>
                    <a:lnTo>
                      <a:pt x="2638" y="385"/>
                    </a:lnTo>
                    <a:lnTo>
                      <a:pt x="2663" y="369"/>
                    </a:lnTo>
                    <a:lnTo>
                      <a:pt x="2690" y="358"/>
                    </a:lnTo>
                    <a:lnTo>
                      <a:pt x="2718" y="352"/>
                    </a:lnTo>
                    <a:lnTo>
                      <a:pt x="2746" y="350"/>
                    </a:lnTo>
                    <a:lnTo>
                      <a:pt x="2775" y="352"/>
                    </a:lnTo>
                    <a:lnTo>
                      <a:pt x="2803" y="358"/>
                    </a:lnTo>
                    <a:lnTo>
                      <a:pt x="2830" y="369"/>
                    </a:lnTo>
                    <a:lnTo>
                      <a:pt x="2854" y="384"/>
                    </a:lnTo>
                    <a:lnTo>
                      <a:pt x="2876" y="403"/>
                    </a:lnTo>
                    <a:lnTo>
                      <a:pt x="3098" y="625"/>
                    </a:lnTo>
                    <a:lnTo>
                      <a:pt x="3117" y="648"/>
                    </a:lnTo>
                    <a:lnTo>
                      <a:pt x="3132" y="672"/>
                    </a:lnTo>
                    <a:lnTo>
                      <a:pt x="3143" y="699"/>
                    </a:lnTo>
                    <a:lnTo>
                      <a:pt x="3149" y="728"/>
                    </a:lnTo>
                    <a:lnTo>
                      <a:pt x="3151" y="756"/>
                    </a:lnTo>
                    <a:lnTo>
                      <a:pt x="3149" y="784"/>
                    </a:lnTo>
                    <a:lnTo>
                      <a:pt x="3143" y="813"/>
                    </a:lnTo>
                    <a:lnTo>
                      <a:pt x="3132" y="839"/>
                    </a:lnTo>
                    <a:lnTo>
                      <a:pt x="3116" y="865"/>
                    </a:lnTo>
                    <a:lnTo>
                      <a:pt x="3056" y="946"/>
                    </a:lnTo>
                    <a:lnTo>
                      <a:pt x="2994" y="1026"/>
                    </a:lnTo>
                    <a:lnTo>
                      <a:pt x="2990" y="1034"/>
                    </a:lnTo>
                    <a:lnTo>
                      <a:pt x="2990" y="1041"/>
                    </a:lnTo>
                    <a:lnTo>
                      <a:pt x="2992" y="1049"/>
                    </a:lnTo>
                    <a:lnTo>
                      <a:pt x="3033" y="1126"/>
                    </a:lnTo>
                    <a:lnTo>
                      <a:pt x="3069" y="1207"/>
                    </a:lnTo>
                    <a:lnTo>
                      <a:pt x="3100" y="1289"/>
                    </a:lnTo>
                    <a:lnTo>
                      <a:pt x="3127" y="1374"/>
                    </a:lnTo>
                    <a:lnTo>
                      <a:pt x="3128" y="1378"/>
                    </a:lnTo>
                    <a:lnTo>
                      <a:pt x="3131" y="1382"/>
                    </a:lnTo>
                    <a:lnTo>
                      <a:pt x="3134" y="1385"/>
                    </a:lnTo>
                    <a:lnTo>
                      <a:pt x="3138" y="1387"/>
                    </a:lnTo>
                    <a:lnTo>
                      <a:pt x="3144" y="1388"/>
                    </a:lnTo>
                    <a:lnTo>
                      <a:pt x="3244" y="1402"/>
                    </a:lnTo>
                    <a:lnTo>
                      <a:pt x="3344" y="1416"/>
                    </a:lnTo>
                    <a:lnTo>
                      <a:pt x="3376" y="1424"/>
                    </a:lnTo>
                    <a:lnTo>
                      <a:pt x="3406" y="1437"/>
                    </a:lnTo>
                    <a:lnTo>
                      <a:pt x="3432" y="1456"/>
                    </a:lnTo>
                    <a:lnTo>
                      <a:pt x="3455" y="1478"/>
                    </a:lnTo>
                    <a:lnTo>
                      <a:pt x="3475" y="1504"/>
                    </a:lnTo>
                    <a:lnTo>
                      <a:pt x="3488" y="1534"/>
                    </a:lnTo>
                    <a:lnTo>
                      <a:pt x="3497" y="1565"/>
                    </a:lnTo>
                    <a:lnTo>
                      <a:pt x="3500" y="1598"/>
                    </a:lnTo>
                    <a:lnTo>
                      <a:pt x="3500" y="1912"/>
                    </a:lnTo>
                    <a:lnTo>
                      <a:pt x="3497" y="1945"/>
                    </a:lnTo>
                    <a:lnTo>
                      <a:pt x="3488" y="1976"/>
                    </a:lnTo>
                    <a:lnTo>
                      <a:pt x="3475" y="2006"/>
                    </a:lnTo>
                    <a:lnTo>
                      <a:pt x="3455" y="2032"/>
                    </a:lnTo>
                    <a:lnTo>
                      <a:pt x="3432" y="2054"/>
                    </a:lnTo>
                    <a:lnTo>
                      <a:pt x="3406" y="2073"/>
                    </a:lnTo>
                    <a:lnTo>
                      <a:pt x="3376" y="2086"/>
                    </a:lnTo>
                    <a:lnTo>
                      <a:pt x="3344" y="2094"/>
                    </a:lnTo>
                    <a:lnTo>
                      <a:pt x="3244" y="2108"/>
                    </a:lnTo>
                    <a:lnTo>
                      <a:pt x="3144" y="2122"/>
                    </a:lnTo>
                    <a:lnTo>
                      <a:pt x="3138" y="2123"/>
                    </a:lnTo>
                    <a:lnTo>
                      <a:pt x="3134" y="2125"/>
                    </a:lnTo>
                    <a:lnTo>
                      <a:pt x="3131" y="2128"/>
                    </a:lnTo>
                    <a:lnTo>
                      <a:pt x="3128" y="2132"/>
                    </a:lnTo>
                    <a:lnTo>
                      <a:pt x="3127" y="2136"/>
                    </a:lnTo>
                    <a:lnTo>
                      <a:pt x="3100" y="2221"/>
                    </a:lnTo>
                    <a:lnTo>
                      <a:pt x="3069" y="2303"/>
                    </a:lnTo>
                    <a:lnTo>
                      <a:pt x="3033" y="2384"/>
                    </a:lnTo>
                    <a:lnTo>
                      <a:pt x="2992" y="2461"/>
                    </a:lnTo>
                    <a:lnTo>
                      <a:pt x="2990" y="2469"/>
                    </a:lnTo>
                    <a:lnTo>
                      <a:pt x="2990" y="2476"/>
                    </a:lnTo>
                    <a:lnTo>
                      <a:pt x="2994" y="2484"/>
                    </a:lnTo>
                    <a:lnTo>
                      <a:pt x="3056" y="2564"/>
                    </a:lnTo>
                    <a:lnTo>
                      <a:pt x="3116" y="2645"/>
                    </a:lnTo>
                    <a:lnTo>
                      <a:pt x="3132" y="2671"/>
                    </a:lnTo>
                    <a:lnTo>
                      <a:pt x="3143" y="2697"/>
                    </a:lnTo>
                    <a:lnTo>
                      <a:pt x="3149" y="2726"/>
                    </a:lnTo>
                    <a:lnTo>
                      <a:pt x="3151" y="2754"/>
                    </a:lnTo>
                    <a:lnTo>
                      <a:pt x="3149" y="2782"/>
                    </a:lnTo>
                    <a:lnTo>
                      <a:pt x="3143" y="2810"/>
                    </a:lnTo>
                    <a:lnTo>
                      <a:pt x="3132" y="2838"/>
                    </a:lnTo>
                    <a:lnTo>
                      <a:pt x="3117" y="2862"/>
                    </a:lnTo>
                    <a:lnTo>
                      <a:pt x="3098" y="2885"/>
                    </a:lnTo>
                    <a:lnTo>
                      <a:pt x="2876" y="3107"/>
                    </a:lnTo>
                    <a:lnTo>
                      <a:pt x="2854" y="3126"/>
                    </a:lnTo>
                    <a:lnTo>
                      <a:pt x="2830" y="3141"/>
                    </a:lnTo>
                    <a:lnTo>
                      <a:pt x="2802" y="3152"/>
                    </a:lnTo>
                    <a:lnTo>
                      <a:pt x="2775" y="3158"/>
                    </a:lnTo>
                    <a:lnTo>
                      <a:pt x="2746" y="3160"/>
                    </a:lnTo>
                    <a:lnTo>
                      <a:pt x="2718" y="3158"/>
                    </a:lnTo>
                    <a:lnTo>
                      <a:pt x="2690" y="3152"/>
                    </a:lnTo>
                    <a:lnTo>
                      <a:pt x="2663" y="3141"/>
                    </a:lnTo>
                    <a:lnTo>
                      <a:pt x="2638" y="3125"/>
                    </a:lnTo>
                    <a:lnTo>
                      <a:pt x="2557" y="3064"/>
                    </a:lnTo>
                    <a:lnTo>
                      <a:pt x="2477" y="3003"/>
                    </a:lnTo>
                    <a:lnTo>
                      <a:pt x="2469" y="2998"/>
                    </a:lnTo>
                    <a:lnTo>
                      <a:pt x="2462" y="2998"/>
                    </a:lnTo>
                    <a:lnTo>
                      <a:pt x="2454" y="3001"/>
                    </a:lnTo>
                    <a:lnTo>
                      <a:pt x="2377" y="3042"/>
                    </a:lnTo>
                    <a:lnTo>
                      <a:pt x="2296" y="3078"/>
                    </a:lnTo>
                    <a:lnTo>
                      <a:pt x="2215" y="3109"/>
                    </a:lnTo>
                    <a:lnTo>
                      <a:pt x="2130" y="3136"/>
                    </a:lnTo>
                    <a:lnTo>
                      <a:pt x="2125" y="3137"/>
                    </a:lnTo>
                    <a:lnTo>
                      <a:pt x="2122" y="3140"/>
                    </a:lnTo>
                    <a:lnTo>
                      <a:pt x="2119" y="3143"/>
                    </a:lnTo>
                    <a:lnTo>
                      <a:pt x="2117" y="3147"/>
                    </a:lnTo>
                    <a:lnTo>
                      <a:pt x="2116" y="3153"/>
                    </a:lnTo>
                    <a:lnTo>
                      <a:pt x="2102" y="3254"/>
                    </a:lnTo>
                    <a:lnTo>
                      <a:pt x="2088" y="3354"/>
                    </a:lnTo>
                    <a:lnTo>
                      <a:pt x="2080" y="3386"/>
                    </a:lnTo>
                    <a:lnTo>
                      <a:pt x="2067" y="3415"/>
                    </a:lnTo>
                    <a:lnTo>
                      <a:pt x="2048" y="3442"/>
                    </a:lnTo>
                    <a:lnTo>
                      <a:pt x="2026" y="3465"/>
                    </a:lnTo>
                    <a:lnTo>
                      <a:pt x="2000" y="3484"/>
                    </a:lnTo>
                    <a:lnTo>
                      <a:pt x="1971" y="3498"/>
                    </a:lnTo>
                    <a:lnTo>
                      <a:pt x="1940" y="3507"/>
                    </a:lnTo>
                    <a:lnTo>
                      <a:pt x="1907" y="3510"/>
                    </a:lnTo>
                    <a:lnTo>
                      <a:pt x="1593" y="3510"/>
                    </a:lnTo>
                    <a:lnTo>
                      <a:pt x="1560" y="3507"/>
                    </a:lnTo>
                    <a:lnTo>
                      <a:pt x="1529" y="3498"/>
                    </a:lnTo>
                    <a:lnTo>
                      <a:pt x="1500" y="3484"/>
                    </a:lnTo>
                    <a:lnTo>
                      <a:pt x="1474" y="3465"/>
                    </a:lnTo>
                    <a:lnTo>
                      <a:pt x="1452" y="3442"/>
                    </a:lnTo>
                    <a:lnTo>
                      <a:pt x="1433" y="3415"/>
                    </a:lnTo>
                    <a:lnTo>
                      <a:pt x="1420" y="3386"/>
                    </a:lnTo>
                    <a:lnTo>
                      <a:pt x="1412" y="3354"/>
                    </a:lnTo>
                    <a:lnTo>
                      <a:pt x="1398" y="3254"/>
                    </a:lnTo>
                    <a:lnTo>
                      <a:pt x="1384" y="3153"/>
                    </a:lnTo>
                    <a:lnTo>
                      <a:pt x="1383" y="3147"/>
                    </a:lnTo>
                    <a:lnTo>
                      <a:pt x="1381" y="3143"/>
                    </a:lnTo>
                    <a:lnTo>
                      <a:pt x="1378" y="3140"/>
                    </a:lnTo>
                    <a:lnTo>
                      <a:pt x="1375" y="3137"/>
                    </a:lnTo>
                    <a:lnTo>
                      <a:pt x="1370" y="3136"/>
                    </a:lnTo>
                    <a:lnTo>
                      <a:pt x="1285" y="3109"/>
                    </a:lnTo>
                    <a:lnTo>
                      <a:pt x="1204" y="3078"/>
                    </a:lnTo>
                    <a:lnTo>
                      <a:pt x="1123" y="3042"/>
                    </a:lnTo>
                    <a:lnTo>
                      <a:pt x="1046" y="3001"/>
                    </a:lnTo>
                    <a:lnTo>
                      <a:pt x="1038" y="2998"/>
                    </a:lnTo>
                    <a:lnTo>
                      <a:pt x="1031" y="2998"/>
                    </a:lnTo>
                    <a:lnTo>
                      <a:pt x="1023" y="3003"/>
                    </a:lnTo>
                    <a:lnTo>
                      <a:pt x="943" y="3064"/>
                    </a:lnTo>
                    <a:lnTo>
                      <a:pt x="862" y="3125"/>
                    </a:lnTo>
                    <a:lnTo>
                      <a:pt x="837" y="3141"/>
                    </a:lnTo>
                    <a:lnTo>
                      <a:pt x="810" y="3152"/>
                    </a:lnTo>
                    <a:lnTo>
                      <a:pt x="782" y="3158"/>
                    </a:lnTo>
                    <a:lnTo>
                      <a:pt x="754" y="3161"/>
                    </a:lnTo>
                    <a:lnTo>
                      <a:pt x="725" y="3158"/>
                    </a:lnTo>
                    <a:lnTo>
                      <a:pt x="697" y="3152"/>
                    </a:lnTo>
                    <a:lnTo>
                      <a:pt x="670" y="3141"/>
                    </a:lnTo>
                    <a:lnTo>
                      <a:pt x="646" y="3126"/>
                    </a:lnTo>
                    <a:lnTo>
                      <a:pt x="624" y="3107"/>
                    </a:lnTo>
                    <a:lnTo>
                      <a:pt x="402" y="2885"/>
                    </a:lnTo>
                    <a:lnTo>
                      <a:pt x="383" y="2862"/>
                    </a:lnTo>
                    <a:lnTo>
                      <a:pt x="368" y="2838"/>
                    </a:lnTo>
                    <a:lnTo>
                      <a:pt x="357" y="2811"/>
                    </a:lnTo>
                    <a:lnTo>
                      <a:pt x="351" y="2782"/>
                    </a:lnTo>
                    <a:lnTo>
                      <a:pt x="348" y="2754"/>
                    </a:lnTo>
                    <a:lnTo>
                      <a:pt x="351" y="2726"/>
                    </a:lnTo>
                    <a:lnTo>
                      <a:pt x="357" y="2697"/>
                    </a:lnTo>
                    <a:lnTo>
                      <a:pt x="368" y="2671"/>
                    </a:lnTo>
                    <a:lnTo>
                      <a:pt x="384" y="2645"/>
                    </a:lnTo>
                    <a:lnTo>
                      <a:pt x="444" y="2564"/>
                    </a:lnTo>
                    <a:lnTo>
                      <a:pt x="506" y="2484"/>
                    </a:lnTo>
                    <a:lnTo>
                      <a:pt x="510" y="2476"/>
                    </a:lnTo>
                    <a:lnTo>
                      <a:pt x="510" y="2469"/>
                    </a:lnTo>
                    <a:lnTo>
                      <a:pt x="508" y="2461"/>
                    </a:lnTo>
                    <a:lnTo>
                      <a:pt x="467" y="2384"/>
                    </a:lnTo>
                    <a:lnTo>
                      <a:pt x="431" y="2303"/>
                    </a:lnTo>
                    <a:lnTo>
                      <a:pt x="400" y="2221"/>
                    </a:lnTo>
                    <a:lnTo>
                      <a:pt x="373" y="2136"/>
                    </a:lnTo>
                    <a:lnTo>
                      <a:pt x="372" y="2132"/>
                    </a:lnTo>
                    <a:lnTo>
                      <a:pt x="369" y="2128"/>
                    </a:lnTo>
                    <a:lnTo>
                      <a:pt x="366" y="2125"/>
                    </a:lnTo>
                    <a:lnTo>
                      <a:pt x="362" y="2123"/>
                    </a:lnTo>
                    <a:lnTo>
                      <a:pt x="356" y="2122"/>
                    </a:lnTo>
                    <a:lnTo>
                      <a:pt x="256" y="2108"/>
                    </a:lnTo>
                    <a:lnTo>
                      <a:pt x="156" y="2094"/>
                    </a:lnTo>
                    <a:lnTo>
                      <a:pt x="124" y="2086"/>
                    </a:lnTo>
                    <a:lnTo>
                      <a:pt x="94" y="2073"/>
                    </a:lnTo>
                    <a:lnTo>
                      <a:pt x="68" y="2054"/>
                    </a:lnTo>
                    <a:lnTo>
                      <a:pt x="45" y="2032"/>
                    </a:lnTo>
                    <a:lnTo>
                      <a:pt x="25" y="2006"/>
                    </a:lnTo>
                    <a:lnTo>
                      <a:pt x="12" y="1976"/>
                    </a:lnTo>
                    <a:lnTo>
                      <a:pt x="3" y="1945"/>
                    </a:lnTo>
                    <a:lnTo>
                      <a:pt x="0" y="1912"/>
                    </a:lnTo>
                    <a:lnTo>
                      <a:pt x="0" y="1598"/>
                    </a:lnTo>
                    <a:lnTo>
                      <a:pt x="3" y="1565"/>
                    </a:lnTo>
                    <a:lnTo>
                      <a:pt x="12" y="1534"/>
                    </a:lnTo>
                    <a:lnTo>
                      <a:pt x="25" y="1504"/>
                    </a:lnTo>
                    <a:lnTo>
                      <a:pt x="45" y="1478"/>
                    </a:lnTo>
                    <a:lnTo>
                      <a:pt x="68" y="1456"/>
                    </a:lnTo>
                    <a:lnTo>
                      <a:pt x="94" y="1437"/>
                    </a:lnTo>
                    <a:lnTo>
                      <a:pt x="124" y="1424"/>
                    </a:lnTo>
                    <a:lnTo>
                      <a:pt x="156" y="1416"/>
                    </a:lnTo>
                    <a:lnTo>
                      <a:pt x="256" y="1402"/>
                    </a:lnTo>
                    <a:lnTo>
                      <a:pt x="356" y="1388"/>
                    </a:lnTo>
                    <a:lnTo>
                      <a:pt x="362" y="1387"/>
                    </a:lnTo>
                    <a:lnTo>
                      <a:pt x="366" y="1385"/>
                    </a:lnTo>
                    <a:lnTo>
                      <a:pt x="369" y="1382"/>
                    </a:lnTo>
                    <a:lnTo>
                      <a:pt x="372" y="1378"/>
                    </a:lnTo>
                    <a:lnTo>
                      <a:pt x="373" y="1374"/>
                    </a:lnTo>
                    <a:lnTo>
                      <a:pt x="400" y="1289"/>
                    </a:lnTo>
                    <a:lnTo>
                      <a:pt x="431" y="1207"/>
                    </a:lnTo>
                    <a:lnTo>
                      <a:pt x="467" y="1126"/>
                    </a:lnTo>
                    <a:lnTo>
                      <a:pt x="508" y="1049"/>
                    </a:lnTo>
                    <a:lnTo>
                      <a:pt x="510" y="1041"/>
                    </a:lnTo>
                    <a:lnTo>
                      <a:pt x="510" y="1034"/>
                    </a:lnTo>
                    <a:lnTo>
                      <a:pt x="506" y="1026"/>
                    </a:lnTo>
                    <a:lnTo>
                      <a:pt x="444" y="946"/>
                    </a:lnTo>
                    <a:lnTo>
                      <a:pt x="384" y="865"/>
                    </a:lnTo>
                    <a:lnTo>
                      <a:pt x="368" y="839"/>
                    </a:lnTo>
                    <a:lnTo>
                      <a:pt x="357" y="813"/>
                    </a:lnTo>
                    <a:lnTo>
                      <a:pt x="351" y="784"/>
                    </a:lnTo>
                    <a:lnTo>
                      <a:pt x="348" y="756"/>
                    </a:lnTo>
                    <a:lnTo>
                      <a:pt x="351" y="728"/>
                    </a:lnTo>
                    <a:lnTo>
                      <a:pt x="357" y="700"/>
                    </a:lnTo>
                    <a:lnTo>
                      <a:pt x="368" y="672"/>
                    </a:lnTo>
                    <a:lnTo>
                      <a:pt x="383" y="648"/>
                    </a:lnTo>
                    <a:lnTo>
                      <a:pt x="402" y="625"/>
                    </a:lnTo>
                    <a:lnTo>
                      <a:pt x="624" y="403"/>
                    </a:lnTo>
                    <a:lnTo>
                      <a:pt x="646" y="384"/>
                    </a:lnTo>
                    <a:lnTo>
                      <a:pt x="670" y="369"/>
                    </a:lnTo>
                    <a:lnTo>
                      <a:pt x="697" y="358"/>
                    </a:lnTo>
                    <a:lnTo>
                      <a:pt x="725" y="352"/>
                    </a:lnTo>
                    <a:lnTo>
                      <a:pt x="754" y="350"/>
                    </a:lnTo>
                    <a:lnTo>
                      <a:pt x="782" y="352"/>
                    </a:lnTo>
                    <a:lnTo>
                      <a:pt x="810" y="358"/>
                    </a:lnTo>
                    <a:lnTo>
                      <a:pt x="837" y="369"/>
                    </a:lnTo>
                    <a:lnTo>
                      <a:pt x="862" y="385"/>
                    </a:lnTo>
                    <a:lnTo>
                      <a:pt x="943" y="446"/>
                    </a:lnTo>
                    <a:lnTo>
                      <a:pt x="1023" y="507"/>
                    </a:lnTo>
                    <a:lnTo>
                      <a:pt x="1031" y="512"/>
                    </a:lnTo>
                    <a:lnTo>
                      <a:pt x="1038" y="512"/>
                    </a:lnTo>
                    <a:lnTo>
                      <a:pt x="1046" y="509"/>
                    </a:lnTo>
                    <a:lnTo>
                      <a:pt x="1123" y="468"/>
                    </a:lnTo>
                    <a:lnTo>
                      <a:pt x="1204" y="432"/>
                    </a:lnTo>
                    <a:lnTo>
                      <a:pt x="1285" y="401"/>
                    </a:lnTo>
                    <a:lnTo>
                      <a:pt x="1370" y="374"/>
                    </a:lnTo>
                    <a:lnTo>
                      <a:pt x="1375" y="373"/>
                    </a:lnTo>
                    <a:lnTo>
                      <a:pt x="1378" y="370"/>
                    </a:lnTo>
                    <a:lnTo>
                      <a:pt x="1381" y="367"/>
                    </a:lnTo>
                    <a:lnTo>
                      <a:pt x="1383" y="363"/>
                    </a:lnTo>
                    <a:lnTo>
                      <a:pt x="1384" y="357"/>
                    </a:lnTo>
                    <a:lnTo>
                      <a:pt x="1398" y="256"/>
                    </a:lnTo>
                    <a:lnTo>
                      <a:pt x="1412" y="156"/>
                    </a:lnTo>
                    <a:lnTo>
                      <a:pt x="1420" y="124"/>
                    </a:lnTo>
                    <a:lnTo>
                      <a:pt x="1433" y="95"/>
                    </a:lnTo>
                    <a:lnTo>
                      <a:pt x="1452" y="68"/>
                    </a:lnTo>
                    <a:lnTo>
                      <a:pt x="1474" y="45"/>
                    </a:lnTo>
                    <a:lnTo>
                      <a:pt x="1500" y="26"/>
                    </a:lnTo>
                    <a:lnTo>
                      <a:pt x="1529" y="12"/>
                    </a:lnTo>
                    <a:lnTo>
                      <a:pt x="1560" y="3"/>
                    </a:lnTo>
                    <a:lnTo>
                      <a:pt x="1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24">
                <a:extLst>
                  <a:ext uri="{FF2B5EF4-FFF2-40B4-BE49-F238E27FC236}">
                    <a16:creationId xmlns:a16="http://schemas.microsoft.com/office/drawing/2014/main" id="{99F8684E-70CE-1BFC-0EB0-108E031422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73938" y="2844800"/>
                <a:ext cx="241300" cy="242887"/>
              </a:xfrm>
              <a:custGeom>
                <a:avLst/>
                <a:gdLst>
                  <a:gd name="T0" fmla="*/ 639 w 1518"/>
                  <a:gd name="T1" fmla="*/ 176 h 1524"/>
                  <a:gd name="T2" fmla="*/ 475 w 1518"/>
                  <a:gd name="T3" fmla="*/ 237 h 1524"/>
                  <a:gd name="T4" fmla="*/ 338 w 1518"/>
                  <a:gd name="T5" fmla="*/ 340 h 1524"/>
                  <a:gd name="T6" fmla="*/ 235 w 1518"/>
                  <a:gd name="T7" fmla="*/ 477 h 1524"/>
                  <a:gd name="T8" fmla="*/ 175 w 1518"/>
                  <a:gd name="T9" fmla="*/ 642 h 1524"/>
                  <a:gd name="T10" fmla="*/ 166 w 1518"/>
                  <a:gd name="T11" fmla="*/ 823 h 1524"/>
                  <a:gd name="T12" fmla="*/ 210 w 1518"/>
                  <a:gd name="T13" fmla="*/ 995 h 1524"/>
                  <a:gd name="T14" fmla="*/ 299 w 1518"/>
                  <a:gd name="T15" fmla="*/ 1142 h 1524"/>
                  <a:gd name="T16" fmla="*/ 426 w 1518"/>
                  <a:gd name="T17" fmla="*/ 1258 h 1524"/>
                  <a:gd name="T18" fmla="*/ 582 w 1518"/>
                  <a:gd name="T19" fmla="*/ 1333 h 1524"/>
                  <a:gd name="T20" fmla="*/ 759 w 1518"/>
                  <a:gd name="T21" fmla="*/ 1360 h 1524"/>
                  <a:gd name="T22" fmla="*/ 936 w 1518"/>
                  <a:gd name="T23" fmla="*/ 1333 h 1524"/>
                  <a:gd name="T24" fmla="*/ 1092 w 1518"/>
                  <a:gd name="T25" fmla="*/ 1258 h 1524"/>
                  <a:gd name="T26" fmla="*/ 1219 w 1518"/>
                  <a:gd name="T27" fmla="*/ 1142 h 1524"/>
                  <a:gd name="T28" fmla="*/ 1308 w 1518"/>
                  <a:gd name="T29" fmla="*/ 995 h 1524"/>
                  <a:gd name="T30" fmla="*/ 1352 w 1518"/>
                  <a:gd name="T31" fmla="*/ 823 h 1524"/>
                  <a:gd name="T32" fmla="*/ 1343 w 1518"/>
                  <a:gd name="T33" fmla="*/ 642 h 1524"/>
                  <a:gd name="T34" fmla="*/ 1283 w 1518"/>
                  <a:gd name="T35" fmla="*/ 477 h 1524"/>
                  <a:gd name="T36" fmla="*/ 1180 w 1518"/>
                  <a:gd name="T37" fmla="*/ 340 h 1524"/>
                  <a:gd name="T38" fmla="*/ 1043 w 1518"/>
                  <a:gd name="T39" fmla="*/ 237 h 1524"/>
                  <a:gd name="T40" fmla="*/ 879 w 1518"/>
                  <a:gd name="T41" fmla="*/ 176 h 1524"/>
                  <a:gd name="T42" fmla="*/ 759 w 1518"/>
                  <a:gd name="T43" fmla="*/ 0 h 1524"/>
                  <a:gd name="T44" fmla="*/ 961 w 1518"/>
                  <a:gd name="T45" fmla="*/ 27 h 1524"/>
                  <a:gd name="T46" fmla="*/ 1142 w 1518"/>
                  <a:gd name="T47" fmla="*/ 105 h 1524"/>
                  <a:gd name="T48" fmla="*/ 1296 w 1518"/>
                  <a:gd name="T49" fmla="*/ 224 h 1524"/>
                  <a:gd name="T50" fmla="*/ 1414 w 1518"/>
                  <a:gd name="T51" fmla="*/ 378 h 1524"/>
                  <a:gd name="T52" fmla="*/ 1492 w 1518"/>
                  <a:gd name="T53" fmla="*/ 560 h 1524"/>
                  <a:gd name="T54" fmla="*/ 1518 w 1518"/>
                  <a:gd name="T55" fmla="*/ 762 h 1524"/>
                  <a:gd name="T56" fmla="*/ 1492 w 1518"/>
                  <a:gd name="T57" fmla="*/ 964 h 1524"/>
                  <a:gd name="T58" fmla="*/ 1414 w 1518"/>
                  <a:gd name="T59" fmla="*/ 1146 h 1524"/>
                  <a:gd name="T60" fmla="*/ 1296 w 1518"/>
                  <a:gd name="T61" fmla="*/ 1300 h 1524"/>
                  <a:gd name="T62" fmla="*/ 1142 w 1518"/>
                  <a:gd name="T63" fmla="*/ 1419 h 1524"/>
                  <a:gd name="T64" fmla="*/ 961 w 1518"/>
                  <a:gd name="T65" fmla="*/ 1497 h 1524"/>
                  <a:gd name="T66" fmla="*/ 759 w 1518"/>
                  <a:gd name="T67" fmla="*/ 1524 h 1524"/>
                  <a:gd name="T68" fmla="*/ 557 w 1518"/>
                  <a:gd name="T69" fmla="*/ 1497 h 1524"/>
                  <a:gd name="T70" fmla="*/ 376 w 1518"/>
                  <a:gd name="T71" fmla="*/ 1419 h 1524"/>
                  <a:gd name="T72" fmla="*/ 222 w 1518"/>
                  <a:gd name="T73" fmla="*/ 1300 h 1524"/>
                  <a:gd name="T74" fmla="*/ 104 w 1518"/>
                  <a:gd name="T75" fmla="*/ 1146 h 1524"/>
                  <a:gd name="T76" fmla="*/ 26 w 1518"/>
                  <a:gd name="T77" fmla="*/ 964 h 1524"/>
                  <a:gd name="T78" fmla="*/ 0 w 1518"/>
                  <a:gd name="T79" fmla="*/ 762 h 1524"/>
                  <a:gd name="T80" fmla="*/ 26 w 1518"/>
                  <a:gd name="T81" fmla="*/ 560 h 1524"/>
                  <a:gd name="T82" fmla="*/ 104 w 1518"/>
                  <a:gd name="T83" fmla="*/ 378 h 1524"/>
                  <a:gd name="T84" fmla="*/ 222 w 1518"/>
                  <a:gd name="T85" fmla="*/ 224 h 1524"/>
                  <a:gd name="T86" fmla="*/ 376 w 1518"/>
                  <a:gd name="T87" fmla="*/ 105 h 1524"/>
                  <a:gd name="T88" fmla="*/ 557 w 1518"/>
                  <a:gd name="T89" fmla="*/ 27 h 1524"/>
                  <a:gd name="T90" fmla="*/ 759 w 1518"/>
                  <a:gd name="T91" fmla="*/ 0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18" h="1524">
                    <a:moveTo>
                      <a:pt x="759" y="164"/>
                    </a:moveTo>
                    <a:lnTo>
                      <a:pt x="699" y="167"/>
                    </a:lnTo>
                    <a:lnTo>
                      <a:pt x="639" y="176"/>
                    </a:lnTo>
                    <a:lnTo>
                      <a:pt x="582" y="191"/>
                    </a:lnTo>
                    <a:lnTo>
                      <a:pt x="527" y="211"/>
                    </a:lnTo>
                    <a:lnTo>
                      <a:pt x="475" y="237"/>
                    </a:lnTo>
                    <a:lnTo>
                      <a:pt x="426" y="266"/>
                    </a:lnTo>
                    <a:lnTo>
                      <a:pt x="380" y="300"/>
                    </a:lnTo>
                    <a:lnTo>
                      <a:pt x="338" y="340"/>
                    </a:lnTo>
                    <a:lnTo>
                      <a:pt x="299" y="382"/>
                    </a:lnTo>
                    <a:lnTo>
                      <a:pt x="265" y="428"/>
                    </a:lnTo>
                    <a:lnTo>
                      <a:pt x="235" y="477"/>
                    </a:lnTo>
                    <a:lnTo>
                      <a:pt x="210" y="529"/>
                    </a:lnTo>
                    <a:lnTo>
                      <a:pt x="189" y="584"/>
                    </a:lnTo>
                    <a:lnTo>
                      <a:pt x="175" y="642"/>
                    </a:lnTo>
                    <a:lnTo>
                      <a:pt x="166" y="701"/>
                    </a:lnTo>
                    <a:lnTo>
                      <a:pt x="163" y="762"/>
                    </a:lnTo>
                    <a:lnTo>
                      <a:pt x="166" y="823"/>
                    </a:lnTo>
                    <a:lnTo>
                      <a:pt x="175" y="882"/>
                    </a:lnTo>
                    <a:lnTo>
                      <a:pt x="189" y="940"/>
                    </a:lnTo>
                    <a:lnTo>
                      <a:pt x="210" y="995"/>
                    </a:lnTo>
                    <a:lnTo>
                      <a:pt x="235" y="1047"/>
                    </a:lnTo>
                    <a:lnTo>
                      <a:pt x="265" y="1096"/>
                    </a:lnTo>
                    <a:lnTo>
                      <a:pt x="299" y="1142"/>
                    </a:lnTo>
                    <a:lnTo>
                      <a:pt x="338" y="1184"/>
                    </a:lnTo>
                    <a:lnTo>
                      <a:pt x="380" y="1224"/>
                    </a:lnTo>
                    <a:lnTo>
                      <a:pt x="426" y="1258"/>
                    </a:lnTo>
                    <a:lnTo>
                      <a:pt x="475" y="1287"/>
                    </a:lnTo>
                    <a:lnTo>
                      <a:pt x="527" y="1313"/>
                    </a:lnTo>
                    <a:lnTo>
                      <a:pt x="582" y="1333"/>
                    </a:lnTo>
                    <a:lnTo>
                      <a:pt x="639" y="1348"/>
                    </a:lnTo>
                    <a:lnTo>
                      <a:pt x="699" y="1357"/>
                    </a:lnTo>
                    <a:lnTo>
                      <a:pt x="759" y="1360"/>
                    </a:lnTo>
                    <a:lnTo>
                      <a:pt x="819" y="1357"/>
                    </a:lnTo>
                    <a:lnTo>
                      <a:pt x="879" y="1348"/>
                    </a:lnTo>
                    <a:lnTo>
                      <a:pt x="936" y="1333"/>
                    </a:lnTo>
                    <a:lnTo>
                      <a:pt x="991" y="1313"/>
                    </a:lnTo>
                    <a:lnTo>
                      <a:pt x="1043" y="1287"/>
                    </a:lnTo>
                    <a:lnTo>
                      <a:pt x="1092" y="1258"/>
                    </a:lnTo>
                    <a:lnTo>
                      <a:pt x="1138" y="1224"/>
                    </a:lnTo>
                    <a:lnTo>
                      <a:pt x="1180" y="1184"/>
                    </a:lnTo>
                    <a:lnTo>
                      <a:pt x="1219" y="1142"/>
                    </a:lnTo>
                    <a:lnTo>
                      <a:pt x="1253" y="1096"/>
                    </a:lnTo>
                    <a:lnTo>
                      <a:pt x="1283" y="1047"/>
                    </a:lnTo>
                    <a:lnTo>
                      <a:pt x="1308" y="995"/>
                    </a:lnTo>
                    <a:lnTo>
                      <a:pt x="1329" y="940"/>
                    </a:lnTo>
                    <a:lnTo>
                      <a:pt x="1343" y="882"/>
                    </a:lnTo>
                    <a:lnTo>
                      <a:pt x="1352" y="823"/>
                    </a:lnTo>
                    <a:lnTo>
                      <a:pt x="1355" y="762"/>
                    </a:lnTo>
                    <a:lnTo>
                      <a:pt x="1352" y="701"/>
                    </a:lnTo>
                    <a:lnTo>
                      <a:pt x="1343" y="642"/>
                    </a:lnTo>
                    <a:lnTo>
                      <a:pt x="1329" y="584"/>
                    </a:lnTo>
                    <a:lnTo>
                      <a:pt x="1308" y="529"/>
                    </a:lnTo>
                    <a:lnTo>
                      <a:pt x="1283" y="477"/>
                    </a:lnTo>
                    <a:lnTo>
                      <a:pt x="1253" y="428"/>
                    </a:lnTo>
                    <a:lnTo>
                      <a:pt x="1219" y="382"/>
                    </a:lnTo>
                    <a:lnTo>
                      <a:pt x="1180" y="340"/>
                    </a:lnTo>
                    <a:lnTo>
                      <a:pt x="1138" y="300"/>
                    </a:lnTo>
                    <a:lnTo>
                      <a:pt x="1092" y="266"/>
                    </a:lnTo>
                    <a:lnTo>
                      <a:pt x="1043" y="237"/>
                    </a:lnTo>
                    <a:lnTo>
                      <a:pt x="991" y="211"/>
                    </a:lnTo>
                    <a:lnTo>
                      <a:pt x="936" y="191"/>
                    </a:lnTo>
                    <a:lnTo>
                      <a:pt x="879" y="176"/>
                    </a:lnTo>
                    <a:lnTo>
                      <a:pt x="819" y="167"/>
                    </a:lnTo>
                    <a:lnTo>
                      <a:pt x="759" y="164"/>
                    </a:lnTo>
                    <a:close/>
                    <a:moveTo>
                      <a:pt x="759" y="0"/>
                    </a:moveTo>
                    <a:lnTo>
                      <a:pt x="828" y="4"/>
                    </a:lnTo>
                    <a:lnTo>
                      <a:pt x="896" y="12"/>
                    </a:lnTo>
                    <a:lnTo>
                      <a:pt x="961" y="27"/>
                    </a:lnTo>
                    <a:lnTo>
                      <a:pt x="1024" y="48"/>
                    </a:lnTo>
                    <a:lnTo>
                      <a:pt x="1085" y="74"/>
                    </a:lnTo>
                    <a:lnTo>
                      <a:pt x="1142" y="105"/>
                    </a:lnTo>
                    <a:lnTo>
                      <a:pt x="1197" y="140"/>
                    </a:lnTo>
                    <a:lnTo>
                      <a:pt x="1248" y="179"/>
                    </a:lnTo>
                    <a:lnTo>
                      <a:pt x="1296" y="224"/>
                    </a:lnTo>
                    <a:lnTo>
                      <a:pt x="1340" y="272"/>
                    </a:lnTo>
                    <a:lnTo>
                      <a:pt x="1379" y="323"/>
                    </a:lnTo>
                    <a:lnTo>
                      <a:pt x="1414" y="378"/>
                    </a:lnTo>
                    <a:lnTo>
                      <a:pt x="1445" y="435"/>
                    </a:lnTo>
                    <a:lnTo>
                      <a:pt x="1471" y="496"/>
                    </a:lnTo>
                    <a:lnTo>
                      <a:pt x="1492" y="560"/>
                    </a:lnTo>
                    <a:lnTo>
                      <a:pt x="1507" y="625"/>
                    </a:lnTo>
                    <a:lnTo>
                      <a:pt x="1515" y="693"/>
                    </a:lnTo>
                    <a:lnTo>
                      <a:pt x="1518" y="762"/>
                    </a:lnTo>
                    <a:lnTo>
                      <a:pt x="1515" y="831"/>
                    </a:lnTo>
                    <a:lnTo>
                      <a:pt x="1507" y="899"/>
                    </a:lnTo>
                    <a:lnTo>
                      <a:pt x="1492" y="964"/>
                    </a:lnTo>
                    <a:lnTo>
                      <a:pt x="1471" y="1028"/>
                    </a:lnTo>
                    <a:lnTo>
                      <a:pt x="1445" y="1089"/>
                    </a:lnTo>
                    <a:lnTo>
                      <a:pt x="1414" y="1146"/>
                    </a:lnTo>
                    <a:lnTo>
                      <a:pt x="1379" y="1201"/>
                    </a:lnTo>
                    <a:lnTo>
                      <a:pt x="1340" y="1252"/>
                    </a:lnTo>
                    <a:lnTo>
                      <a:pt x="1296" y="1300"/>
                    </a:lnTo>
                    <a:lnTo>
                      <a:pt x="1248" y="1345"/>
                    </a:lnTo>
                    <a:lnTo>
                      <a:pt x="1197" y="1384"/>
                    </a:lnTo>
                    <a:lnTo>
                      <a:pt x="1142" y="1419"/>
                    </a:lnTo>
                    <a:lnTo>
                      <a:pt x="1085" y="1450"/>
                    </a:lnTo>
                    <a:lnTo>
                      <a:pt x="1024" y="1476"/>
                    </a:lnTo>
                    <a:lnTo>
                      <a:pt x="961" y="1497"/>
                    </a:lnTo>
                    <a:lnTo>
                      <a:pt x="896" y="1512"/>
                    </a:lnTo>
                    <a:lnTo>
                      <a:pt x="828" y="1520"/>
                    </a:lnTo>
                    <a:lnTo>
                      <a:pt x="759" y="1524"/>
                    </a:lnTo>
                    <a:lnTo>
                      <a:pt x="690" y="1520"/>
                    </a:lnTo>
                    <a:lnTo>
                      <a:pt x="622" y="1512"/>
                    </a:lnTo>
                    <a:lnTo>
                      <a:pt x="557" y="1497"/>
                    </a:lnTo>
                    <a:lnTo>
                      <a:pt x="494" y="1476"/>
                    </a:lnTo>
                    <a:lnTo>
                      <a:pt x="433" y="1450"/>
                    </a:lnTo>
                    <a:lnTo>
                      <a:pt x="376" y="1419"/>
                    </a:lnTo>
                    <a:lnTo>
                      <a:pt x="321" y="1384"/>
                    </a:lnTo>
                    <a:lnTo>
                      <a:pt x="270" y="1345"/>
                    </a:lnTo>
                    <a:lnTo>
                      <a:pt x="222" y="1300"/>
                    </a:lnTo>
                    <a:lnTo>
                      <a:pt x="178" y="1252"/>
                    </a:lnTo>
                    <a:lnTo>
                      <a:pt x="139" y="1201"/>
                    </a:lnTo>
                    <a:lnTo>
                      <a:pt x="104" y="1146"/>
                    </a:lnTo>
                    <a:lnTo>
                      <a:pt x="73" y="1089"/>
                    </a:lnTo>
                    <a:lnTo>
                      <a:pt x="47" y="1028"/>
                    </a:lnTo>
                    <a:lnTo>
                      <a:pt x="26" y="964"/>
                    </a:lnTo>
                    <a:lnTo>
                      <a:pt x="11" y="899"/>
                    </a:lnTo>
                    <a:lnTo>
                      <a:pt x="3" y="831"/>
                    </a:lnTo>
                    <a:lnTo>
                      <a:pt x="0" y="762"/>
                    </a:lnTo>
                    <a:lnTo>
                      <a:pt x="3" y="693"/>
                    </a:lnTo>
                    <a:lnTo>
                      <a:pt x="11" y="625"/>
                    </a:lnTo>
                    <a:lnTo>
                      <a:pt x="26" y="560"/>
                    </a:lnTo>
                    <a:lnTo>
                      <a:pt x="47" y="496"/>
                    </a:lnTo>
                    <a:lnTo>
                      <a:pt x="73" y="435"/>
                    </a:lnTo>
                    <a:lnTo>
                      <a:pt x="104" y="378"/>
                    </a:lnTo>
                    <a:lnTo>
                      <a:pt x="139" y="323"/>
                    </a:lnTo>
                    <a:lnTo>
                      <a:pt x="178" y="272"/>
                    </a:lnTo>
                    <a:lnTo>
                      <a:pt x="222" y="224"/>
                    </a:lnTo>
                    <a:lnTo>
                      <a:pt x="270" y="179"/>
                    </a:lnTo>
                    <a:lnTo>
                      <a:pt x="321" y="140"/>
                    </a:lnTo>
                    <a:lnTo>
                      <a:pt x="376" y="105"/>
                    </a:lnTo>
                    <a:lnTo>
                      <a:pt x="433" y="74"/>
                    </a:lnTo>
                    <a:lnTo>
                      <a:pt x="494" y="48"/>
                    </a:lnTo>
                    <a:lnTo>
                      <a:pt x="557" y="27"/>
                    </a:lnTo>
                    <a:lnTo>
                      <a:pt x="622" y="12"/>
                    </a:lnTo>
                    <a:lnTo>
                      <a:pt x="690" y="4"/>
                    </a:lnTo>
                    <a:lnTo>
                      <a:pt x="7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4" name="Inhaltsplatzhalter 4">
              <a:extLst>
                <a:ext uri="{FF2B5EF4-FFF2-40B4-BE49-F238E27FC236}">
                  <a16:creationId xmlns:a16="http://schemas.microsoft.com/office/drawing/2014/main" id="{F9A3324C-7DB7-4F89-1125-9B279F548EEE}"/>
                </a:ext>
              </a:extLst>
            </p:cNvPr>
            <p:cNvSpPr txBox="1">
              <a:spLocks/>
            </p:cNvSpPr>
            <p:nvPr/>
          </p:nvSpPr>
          <p:spPr>
            <a:xfrm>
              <a:off x="5649463" y="3643233"/>
              <a:ext cx="88524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70%</a:t>
              </a:r>
              <a:endParaRPr lang="en-US" sz="2000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D00EC33-3DA4-9DF2-6277-3A105B5E88C2}"/>
                </a:ext>
              </a:extLst>
            </p:cNvPr>
            <p:cNvSpPr txBox="1"/>
            <p:nvPr/>
          </p:nvSpPr>
          <p:spPr>
            <a:xfrm>
              <a:off x="1520519" y="3162197"/>
              <a:ext cx="2186861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1AA2F712-2C30-C014-7B2F-5A4B46C51091}"/>
              </a:ext>
            </a:extLst>
          </p:cNvPr>
          <p:cNvGrpSpPr/>
          <p:nvPr/>
        </p:nvGrpSpPr>
        <p:grpSpPr>
          <a:xfrm>
            <a:off x="4873803" y="2035239"/>
            <a:ext cx="6234094" cy="1215717"/>
            <a:chOff x="4873803" y="2035239"/>
            <a:chExt cx="6234094" cy="121571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F6F560C-B0B8-D6DA-C2E9-9FC30B4A5310}"/>
                </a:ext>
              </a:extLst>
            </p:cNvPr>
            <p:cNvGrpSpPr/>
            <p:nvPr/>
          </p:nvGrpSpPr>
          <p:grpSpPr>
            <a:xfrm flipH="1">
              <a:off x="4873803" y="2221982"/>
              <a:ext cx="2847712" cy="1025876"/>
              <a:chOff x="939800" y="1557338"/>
              <a:chExt cx="3873501" cy="1395412"/>
            </a:xfrm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5B959EA8-F62B-CF79-8053-97AD189C4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800" y="1671638"/>
                <a:ext cx="3727450" cy="1168400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2E25A8BF-4900-45C4-43F7-6A5B9608F7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8225" y="1768475"/>
                <a:ext cx="3530600" cy="973137"/>
              </a:xfrm>
              <a:prstGeom prst="roundRect">
                <a:avLst>
                  <a:gd name="adj" fmla="val 50000"/>
                </a:avLst>
              </a:prstGeom>
              <a:noFill/>
              <a:ln w="57150">
                <a:solidFill>
                  <a:srgbClr val="D2AC67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Oval 7">
                <a:extLst>
                  <a:ext uri="{FF2B5EF4-FFF2-40B4-BE49-F238E27FC236}">
                    <a16:creationId xmlns:a16="http://schemas.microsoft.com/office/drawing/2014/main" id="{4B6F4571-6A37-CB19-BABB-F739D52B2F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0588" y="1557338"/>
                <a:ext cx="1382713" cy="1395412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EFB4AB8C-F098-8609-26B6-9D672DAA39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0588" y="1557338"/>
                <a:ext cx="1382713" cy="1395412"/>
              </a:xfrm>
              <a:custGeom>
                <a:avLst/>
                <a:gdLst>
                  <a:gd name="T0" fmla="*/ 184 w 368"/>
                  <a:gd name="T1" fmla="*/ 52 h 369"/>
                  <a:gd name="T2" fmla="*/ 316 w 368"/>
                  <a:gd name="T3" fmla="*/ 184 h 369"/>
                  <a:gd name="T4" fmla="*/ 184 w 368"/>
                  <a:gd name="T5" fmla="*/ 316 h 369"/>
                  <a:gd name="T6" fmla="*/ 52 w 368"/>
                  <a:gd name="T7" fmla="*/ 184 h 369"/>
                  <a:gd name="T8" fmla="*/ 184 w 368"/>
                  <a:gd name="T9" fmla="*/ 52 h 369"/>
                  <a:gd name="T10" fmla="*/ 184 w 368"/>
                  <a:gd name="T11" fmla="*/ 0 h 369"/>
                  <a:gd name="T12" fmla="*/ 0 w 368"/>
                  <a:gd name="T13" fmla="*/ 184 h 369"/>
                  <a:gd name="T14" fmla="*/ 184 w 368"/>
                  <a:gd name="T15" fmla="*/ 369 h 369"/>
                  <a:gd name="T16" fmla="*/ 368 w 368"/>
                  <a:gd name="T17" fmla="*/ 184 h 369"/>
                  <a:gd name="T18" fmla="*/ 184 w 368"/>
                  <a:gd name="T1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8" h="369">
                    <a:moveTo>
                      <a:pt x="184" y="52"/>
                    </a:moveTo>
                    <a:cubicBezTo>
                      <a:pt x="257" y="52"/>
                      <a:pt x="316" y="112"/>
                      <a:pt x="316" y="184"/>
                    </a:cubicBezTo>
                    <a:cubicBezTo>
                      <a:pt x="316" y="257"/>
                      <a:pt x="257" y="316"/>
                      <a:pt x="184" y="316"/>
                    </a:cubicBezTo>
                    <a:cubicBezTo>
                      <a:pt x="112" y="316"/>
                      <a:pt x="52" y="257"/>
                      <a:pt x="52" y="184"/>
                    </a:cubicBezTo>
                    <a:cubicBezTo>
                      <a:pt x="52" y="112"/>
                      <a:pt x="112" y="52"/>
                      <a:pt x="184" y="52"/>
                    </a:cubicBezTo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8" y="286"/>
                      <a:pt x="368" y="184"/>
                    </a:cubicBezTo>
                    <a:cubicBezTo>
                      <a:pt x="368" y="83"/>
                      <a:pt x="286" y="0"/>
                      <a:pt x="184" y="0"/>
                    </a:cubicBezTo>
                    <a:close/>
                  </a:path>
                </a:pathLst>
              </a:custGeom>
              <a:solidFill>
                <a:srgbClr val="D2AC6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C8DAF2A-0B68-57B1-29B3-AD3A0373E3EE}"/>
                </a:ext>
              </a:extLst>
            </p:cNvPr>
            <p:cNvGrpSpPr/>
            <p:nvPr/>
          </p:nvGrpSpPr>
          <p:grpSpPr>
            <a:xfrm flipH="1">
              <a:off x="7265167" y="2647878"/>
              <a:ext cx="1572943" cy="174085"/>
              <a:chOff x="3037765" y="2380012"/>
              <a:chExt cx="1572943" cy="174085"/>
            </a:xfrm>
            <a:solidFill>
              <a:srgbClr val="D2AC67"/>
            </a:solidFill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865AA8E6-B14D-140E-1A8B-C69D36E442D2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D2AC67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24C1BB6B-CCFB-3D82-A9F5-0B256D579BD5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D2AC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C65EF0E-4961-78C8-637D-098421C81028}"/>
                </a:ext>
              </a:extLst>
            </p:cNvPr>
            <p:cNvGrpSpPr/>
            <p:nvPr/>
          </p:nvGrpSpPr>
          <p:grpSpPr>
            <a:xfrm>
              <a:off x="5099322" y="2542280"/>
              <a:ext cx="590344" cy="385280"/>
              <a:chOff x="685800" y="5899150"/>
              <a:chExt cx="550863" cy="311150"/>
            </a:xfrm>
            <a:solidFill>
              <a:srgbClr val="DDBB6E"/>
            </a:solidFill>
          </p:grpSpPr>
          <p:sp>
            <p:nvSpPr>
              <p:cNvPr id="46" name="Freeform 572">
                <a:extLst>
                  <a:ext uri="{FF2B5EF4-FFF2-40B4-BE49-F238E27FC236}">
                    <a16:creationId xmlns:a16="http://schemas.microsoft.com/office/drawing/2014/main" id="{B08B022B-957C-8AA9-A117-590BC6913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388" y="5965825"/>
                <a:ext cx="168275" cy="244475"/>
              </a:xfrm>
              <a:custGeom>
                <a:avLst/>
                <a:gdLst>
                  <a:gd name="T0" fmla="*/ 409 w 1059"/>
                  <a:gd name="T1" fmla="*/ 2 h 1545"/>
                  <a:gd name="T2" fmla="*/ 524 w 1059"/>
                  <a:gd name="T3" fmla="*/ 43 h 1545"/>
                  <a:gd name="T4" fmla="*/ 613 w 1059"/>
                  <a:gd name="T5" fmla="*/ 121 h 1545"/>
                  <a:gd name="T6" fmla="*/ 666 w 1059"/>
                  <a:gd name="T7" fmla="*/ 229 h 1545"/>
                  <a:gd name="T8" fmla="*/ 678 w 1059"/>
                  <a:gd name="T9" fmla="*/ 578 h 1545"/>
                  <a:gd name="T10" fmla="*/ 658 w 1059"/>
                  <a:gd name="T11" fmla="*/ 664 h 1545"/>
                  <a:gd name="T12" fmla="*/ 624 w 1059"/>
                  <a:gd name="T13" fmla="*/ 901 h 1545"/>
                  <a:gd name="T14" fmla="*/ 706 w 1059"/>
                  <a:gd name="T15" fmla="*/ 946 h 1545"/>
                  <a:gd name="T16" fmla="*/ 817 w 1059"/>
                  <a:gd name="T17" fmla="*/ 1014 h 1545"/>
                  <a:gd name="T18" fmla="*/ 943 w 1059"/>
                  <a:gd name="T19" fmla="*/ 1104 h 1545"/>
                  <a:gd name="T20" fmla="*/ 1025 w 1059"/>
                  <a:gd name="T21" fmla="*/ 1181 h 1545"/>
                  <a:gd name="T22" fmla="*/ 1057 w 1059"/>
                  <a:gd name="T23" fmla="*/ 1262 h 1545"/>
                  <a:gd name="T24" fmla="*/ 1056 w 1059"/>
                  <a:gd name="T25" fmla="*/ 1494 h 1545"/>
                  <a:gd name="T26" fmla="*/ 1024 w 1059"/>
                  <a:gd name="T27" fmla="*/ 1536 h 1545"/>
                  <a:gd name="T28" fmla="*/ 969 w 1059"/>
                  <a:gd name="T29" fmla="*/ 1543 h 1545"/>
                  <a:gd name="T30" fmla="*/ 928 w 1059"/>
                  <a:gd name="T31" fmla="*/ 1511 h 1545"/>
                  <a:gd name="T32" fmla="*/ 918 w 1059"/>
                  <a:gd name="T33" fmla="*/ 1292 h 1545"/>
                  <a:gd name="T34" fmla="*/ 896 w 1059"/>
                  <a:gd name="T35" fmla="*/ 1246 h 1545"/>
                  <a:gd name="T36" fmla="*/ 786 w 1059"/>
                  <a:gd name="T37" fmla="*/ 1162 h 1545"/>
                  <a:gd name="T38" fmla="*/ 682 w 1059"/>
                  <a:gd name="T39" fmla="*/ 1094 h 1545"/>
                  <a:gd name="T40" fmla="*/ 597 w 1059"/>
                  <a:gd name="T41" fmla="*/ 1045 h 1545"/>
                  <a:gd name="T42" fmla="*/ 541 w 1059"/>
                  <a:gd name="T43" fmla="*/ 1015 h 1545"/>
                  <a:gd name="T44" fmla="*/ 502 w 1059"/>
                  <a:gd name="T45" fmla="*/ 987 h 1545"/>
                  <a:gd name="T46" fmla="*/ 485 w 1059"/>
                  <a:gd name="T47" fmla="*/ 937 h 1545"/>
                  <a:gd name="T48" fmla="*/ 492 w 1059"/>
                  <a:gd name="T49" fmla="*/ 645 h 1545"/>
                  <a:gd name="T50" fmla="*/ 528 w 1059"/>
                  <a:gd name="T51" fmla="*/ 609 h 1545"/>
                  <a:gd name="T52" fmla="*/ 539 w 1059"/>
                  <a:gd name="T53" fmla="*/ 311 h 1545"/>
                  <a:gd name="T54" fmla="*/ 516 w 1059"/>
                  <a:gd name="T55" fmla="*/ 225 h 1545"/>
                  <a:gd name="T56" fmla="*/ 454 w 1059"/>
                  <a:gd name="T57" fmla="*/ 164 h 1545"/>
                  <a:gd name="T58" fmla="*/ 368 w 1059"/>
                  <a:gd name="T59" fmla="*/ 141 h 1545"/>
                  <a:gd name="T60" fmla="*/ 251 w 1059"/>
                  <a:gd name="T61" fmla="*/ 151 h 1545"/>
                  <a:gd name="T62" fmla="*/ 180 w 1059"/>
                  <a:gd name="T63" fmla="*/ 201 h 1545"/>
                  <a:gd name="T64" fmla="*/ 143 w 1059"/>
                  <a:gd name="T65" fmla="*/ 280 h 1545"/>
                  <a:gd name="T66" fmla="*/ 143 w 1059"/>
                  <a:gd name="T67" fmla="*/ 595 h 1545"/>
                  <a:gd name="T68" fmla="*/ 176 w 1059"/>
                  <a:gd name="T69" fmla="*/ 632 h 1545"/>
                  <a:gd name="T70" fmla="*/ 194 w 1059"/>
                  <a:gd name="T71" fmla="*/ 679 h 1545"/>
                  <a:gd name="T72" fmla="*/ 184 w 1059"/>
                  <a:gd name="T73" fmla="*/ 838 h 1545"/>
                  <a:gd name="T74" fmla="*/ 142 w 1059"/>
                  <a:gd name="T75" fmla="*/ 870 h 1545"/>
                  <a:gd name="T76" fmla="*/ 88 w 1059"/>
                  <a:gd name="T77" fmla="*/ 864 h 1545"/>
                  <a:gd name="T78" fmla="*/ 56 w 1059"/>
                  <a:gd name="T79" fmla="*/ 822 h 1545"/>
                  <a:gd name="T80" fmla="*/ 35 w 1059"/>
                  <a:gd name="T81" fmla="*/ 688 h 1545"/>
                  <a:gd name="T82" fmla="*/ 2 w 1059"/>
                  <a:gd name="T83" fmla="*/ 608 h 1545"/>
                  <a:gd name="T84" fmla="*/ 3 w 1059"/>
                  <a:gd name="T85" fmla="*/ 269 h 1545"/>
                  <a:gd name="T86" fmla="*/ 42 w 1059"/>
                  <a:gd name="T87" fmla="*/ 155 h 1545"/>
                  <a:gd name="T88" fmla="*/ 120 w 1059"/>
                  <a:gd name="T89" fmla="*/ 65 h 1545"/>
                  <a:gd name="T90" fmla="*/ 228 w 1059"/>
                  <a:gd name="T91" fmla="*/ 11 h 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59" h="1545">
                    <a:moveTo>
                      <a:pt x="310" y="0"/>
                    </a:moveTo>
                    <a:lnTo>
                      <a:pt x="368" y="0"/>
                    </a:lnTo>
                    <a:lnTo>
                      <a:pt x="409" y="2"/>
                    </a:lnTo>
                    <a:lnTo>
                      <a:pt x="450" y="11"/>
                    </a:lnTo>
                    <a:lnTo>
                      <a:pt x="488" y="25"/>
                    </a:lnTo>
                    <a:lnTo>
                      <a:pt x="524" y="43"/>
                    </a:lnTo>
                    <a:lnTo>
                      <a:pt x="557" y="65"/>
                    </a:lnTo>
                    <a:lnTo>
                      <a:pt x="586" y="91"/>
                    </a:lnTo>
                    <a:lnTo>
                      <a:pt x="613" y="121"/>
                    </a:lnTo>
                    <a:lnTo>
                      <a:pt x="636" y="154"/>
                    </a:lnTo>
                    <a:lnTo>
                      <a:pt x="654" y="190"/>
                    </a:lnTo>
                    <a:lnTo>
                      <a:pt x="666" y="229"/>
                    </a:lnTo>
                    <a:lnTo>
                      <a:pt x="675" y="269"/>
                    </a:lnTo>
                    <a:lnTo>
                      <a:pt x="678" y="311"/>
                    </a:lnTo>
                    <a:lnTo>
                      <a:pt x="678" y="578"/>
                    </a:lnTo>
                    <a:lnTo>
                      <a:pt x="676" y="608"/>
                    </a:lnTo>
                    <a:lnTo>
                      <a:pt x="668" y="637"/>
                    </a:lnTo>
                    <a:lnTo>
                      <a:pt x="658" y="664"/>
                    </a:lnTo>
                    <a:lnTo>
                      <a:pt x="643" y="688"/>
                    </a:lnTo>
                    <a:lnTo>
                      <a:pt x="624" y="712"/>
                    </a:lnTo>
                    <a:lnTo>
                      <a:pt x="624" y="901"/>
                    </a:lnTo>
                    <a:lnTo>
                      <a:pt x="647" y="913"/>
                    </a:lnTo>
                    <a:lnTo>
                      <a:pt x="675" y="928"/>
                    </a:lnTo>
                    <a:lnTo>
                      <a:pt x="706" y="946"/>
                    </a:lnTo>
                    <a:lnTo>
                      <a:pt x="740" y="966"/>
                    </a:lnTo>
                    <a:lnTo>
                      <a:pt x="778" y="989"/>
                    </a:lnTo>
                    <a:lnTo>
                      <a:pt x="817" y="1014"/>
                    </a:lnTo>
                    <a:lnTo>
                      <a:pt x="858" y="1041"/>
                    </a:lnTo>
                    <a:lnTo>
                      <a:pt x="900" y="1071"/>
                    </a:lnTo>
                    <a:lnTo>
                      <a:pt x="943" y="1104"/>
                    </a:lnTo>
                    <a:lnTo>
                      <a:pt x="985" y="1138"/>
                    </a:lnTo>
                    <a:lnTo>
                      <a:pt x="1007" y="1158"/>
                    </a:lnTo>
                    <a:lnTo>
                      <a:pt x="1025" y="1181"/>
                    </a:lnTo>
                    <a:lnTo>
                      <a:pt x="1040" y="1206"/>
                    </a:lnTo>
                    <a:lnTo>
                      <a:pt x="1050" y="1234"/>
                    </a:lnTo>
                    <a:lnTo>
                      <a:pt x="1057" y="1262"/>
                    </a:lnTo>
                    <a:lnTo>
                      <a:pt x="1059" y="1292"/>
                    </a:lnTo>
                    <a:lnTo>
                      <a:pt x="1059" y="1475"/>
                    </a:lnTo>
                    <a:lnTo>
                      <a:pt x="1056" y="1494"/>
                    </a:lnTo>
                    <a:lnTo>
                      <a:pt x="1049" y="1511"/>
                    </a:lnTo>
                    <a:lnTo>
                      <a:pt x="1038" y="1525"/>
                    </a:lnTo>
                    <a:lnTo>
                      <a:pt x="1024" y="1536"/>
                    </a:lnTo>
                    <a:lnTo>
                      <a:pt x="1007" y="1543"/>
                    </a:lnTo>
                    <a:lnTo>
                      <a:pt x="988" y="1545"/>
                    </a:lnTo>
                    <a:lnTo>
                      <a:pt x="969" y="1543"/>
                    </a:lnTo>
                    <a:lnTo>
                      <a:pt x="952" y="1536"/>
                    </a:lnTo>
                    <a:lnTo>
                      <a:pt x="938" y="1525"/>
                    </a:lnTo>
                    <a:lnTo>
                      <a:pt x="928" y="1511"/>
                    </a:lnTo>
                    <a:lnTo>
                      <a:pt x="921" y="1494"/>
                    </a:lnTo>
                    <a:lnTo>
                      <a:pt x="918" y="1475"/>
                    </a:lnTo>
                    <a:lnTo>
                      <a:pt x="918" y="1292"/>
                    </a:lnTo>
                    <a:lnTo>
                      <a:pt x="915" y="1274"/>
                    </a:lnTo>
                    <a:lnTo>
                      <a:pt x="908" y="1259"/>
                    </a:lnTo>
                    <a:lnTo>
                      <a:pt x="896" y="1246"/>
                    </a:lnTo>
                    <a:lnTo>
                      <a:pt x="859" y="1216"/>
                    </a:lnTo>
                    <a:lnTo>
                      <a:pt x="822" y="1188"/>
                    </a:lnTo>
                    <a:lnTo>
                      <a:pt x="786" y="1162"/>
                    </a:lnTo>
                    <a:lnTo>
                      <a:pt x="750" y="1138"/>
                    </a:lnTo>
                    <a:lnTo>
                      <a:pt x="715" y="1115"/>
                    </a:lnTo>
                    <a:lnTo>
                      <a:pt x="682" y="1094"/>
                    </a:lnTo>
                    <a:lnTo>
                      <a:pt x="651" y="1075"/>
                    </a:lnTo>
                    <a:lnTo>
                      <a:pt x="622" y="1059"/>
                    </a:lnTo>
                    <a:lnTo>
                      <a:pt x="597" y="1045"/>
                    </a:lnTo>
                    <a:lnTo>
                      <a:pt x="574" y="1033"/>
                    </a:lnTo>
                    <a:lnTo>
                      <a:pt x="556" y="1022"/>
                    </a:lnTo>
                    <a:lnTo>
                      <a:pt x="541" y="1015"/>
                    </a:lnTo>
                    <a:lnTo>
                      <a:pt x="530" y="1010"/>
                    </a:lnTo>
                    <a:lnTo>
                      <a:pt x="515" y="1000"/>
                    </a:lnTo>
                    <a:lnTo>
                      <a:pt x="502" y="987"/>
                    </a:lnTo>
                    <a:lnTo>
                      <a:pt x="492" y="972"/>
                    </a:lnTo>
                    <a:lnTo>
                      <a:pt x="486" y="955"/>
                    </a:lnTo>
                    <a:lnTo>
                      <a:pt x="485" y="937"/>
                    </a:lnTo>
                    <a:lnTo>
                      <a:pt x="485" y="679"/>
                    </a:lnTo>
                    <a:lnTo>
                      <a:pt x="486" y="662"/>
                    </a:lnTo>
                    <a:lnTo>
                      <a:pt x="492" y="645"/>
                    </a:lnTo>
                    <a:lnTo>
                      <a:pt x="503" y="631"/>
                    </a:lnTo>
                    <a:lnTo>
                      <a:pt x="516" y="621"/>
                    </a:lnTo>
                    <a:lnTo>
                      <a:pt x="528" y="609"/>
                    </a:lnTo>
                    <a:lnTo>
                      <a:pt x="536" y="595"/>
                    </a:lnTo>
                    <a:lnTo>
                      <a:pt x="539" y="578"/>
                    </a:lnTo>
                    <a:lnTo>
                      <a:pt x="539" y="311"/>
                    </a:lnTo>
                    <a:lnTo>
                      <a:pt x="536" y="280"/>
                    </a:lnTo>
                    <a:lnTo>
                      <a:pt x="527" y="252"/>
                    </a:lnTo>
                    <a:lnTo>
                      <a:pt x="516" y="225"/>
                    </a:lnTo>
                    <a:lnTo>
                      <a:pt x="499" y="201"/>
                    </a:lnTo>
                    <a:lnTo>
                      <a:pt x="478" y="181"/>
                    </a:lnTo>
                    <a:lnTo>
                      <a:pt x="454" y="164"/>
                    </a:lnTo>
                    <a:lnTo>
                      <a:pt x="428" y="151"/>
                    </a:lnTo>
                    <a:lnTo>
                      <a:pt x="399" y="143"/>
                    </a:lnTo>
                    <a:lnTo>
                      <a:pt x="368" y="141"/>
                    </a:lnTo>
                    <a:lnTo>
                      <a:pt x="311" y="141"/>
                    </a:lnTo>
                    <a:lnTo>
                      <a:pt x="280" y="143"/>
                    </a:lnTo>
                    <a:lnTo>
                      <a:pt x="251" y="151"/>
                    </a:lnTo>
                    <a:lnTo>
                      <a:pt x="225" y="164"/>
                    </a:lnTo>
                    <a:lnTo>
                      <a:pt x="201" y="181"/>
                    </a:lnTo>
                    <a:lnTo>
                      <a:pt x="180" y="201"/>
                    </a:lnTo>
                    <a:lnTo>
                      <a:pt x="163" y="225"/>
                    </a:lnTo>
                    <a:lnTo>
                      <a:pt x="151" y="252"/>
                    </a:lnTo>
                    <a:lnTo>
                      <a:pt x="143" y="280"/>
                    </a:lnTo>
                    <a:lnTo>
                      <a:pt x="140" y="311"/>
                    </a:lnTo>
                    <a:lnTo>
                      <a:pt x="140" y="580"/>
                    </a:lnTo>
                    <a:lnTo>
                      <a:pt x="143" y="595"/>
                    </a:lnTo>
                    <a:lnTo>
                      <a:pt x="151" y="610"/>
                    </a:lnTo>
                    <a:lnTo>
                      <a:pt x="163" y="621"/>
                    </a:lnTo>
                    <a:lnTo>
                      <a:pt x="176" y="632"/>
                    </a:lnTo>
                    <a:lnTo>
                      <a:pt x="186" y="646"/>
                    </a:lnTo>
                    <a:lnTo>
                      <a:pt x="192" y="662"/>
                    </a:lnTo>
                    <a:lnTo>
                      <a:pt x="194" y="679"/>
                    </a:lnTo>
                    <a:lnTo>
                      <a:pt x="194" y="803"/>
                    </a:lnTo>
                    <a:lnTo>
                      <a:pt x="192" y="822"/>
                    </a:lnTo>
                    <a:lnTo>
                      <a:pt x="184" y="838"/>
                    </a:lnTo>
                    <a:lnTo>
                      <a:pt x="174" y="852"/>
                    </a:lnTo>
                    <a:lnTo>
                      <a:pt x="159" y="864"/>
                    </a:lnTo>
                    <a:lnTo>
                      <a:pt x="142" y="870"/>
                    </a:lnTo>
                    <a:lnTo>
                      <a:pt x="124" y="873"/>
                    </a:lnTo>
                    <a:lnTo>
                      <a:pt x="105" y="870"/>
                    </a:lnTo>
                    <a:lnTo>
                      <a:pt x="88" y="864"/>
                    </a:lnTo>
                    <a:lnTo>
                      <a:pt x="74" y="852"/>
                    </a:lnTo>
                    <a:lnTo>
                      <a:pt x="63" y="838"/>
                    </a:lnTo>
                    <a:lnTo>
                      <a:pt x="56" y="822"/>
                    </a:lnTo>
                    <a:lnTo>
                      <a:pt x="54" y="803"/>
                    </a:lnTo>
                    <a:lnTo>
                      <a:pt x="54" y="712"/>
                    </a:lnTo>
                    <a:lnTo>
                      <a:pt x="35" y="688"/>
                    </a:lnTo>
                    <a:lnTo>
                      <a:pt x="20" y="664"/>
                    </a:lnTo>
                    <a:lnTo>
                      <a:pt x="9" y="637"/>
                    </a:lnTo>
                    <a:lnTo>
                      <a:pt x="2" y="608"/>
                    </a:lnTo>
                    <a:lnTo>
                      <a:pt x="0" y="578"/>
                    </a:lnTo>
                    <a:lnTo>
                      <a:pt x="0" y="311"/>
                    </a:lnTo>
                    <a:lnTo>
                      <a:pt x="3" y="269"/>
                    </a:lnTo>
                    <a:lnTo>
                      <a:pt x="12" y="229"/>
                    </a:lnTo>
                    <a:lnTo>
                      <a:pt x="24" y="191"/>
                    </a:lnTo>
                    <a:lnTo>
                      <a:pt x="42" y="155"/>
                    </a:lnTo>
                    <a:lnTo>
                      <a:pt x="64" y="121"/>
                    </a:lnTo>
                    <a:lnTo>
                      <a:pt x="91" y="91"/>
                    </a:lnTo>
                    <a:lnTo>
                      <a:pt x="120" y="65"/>
                    </a:lnTo>
                    <a:lnTo>
                      <a:pt x="154" y="43"/>
                    </a:lnTo>
                    <a:lnTo>
                      <a:pt x="190" y="25"/>
                    </a:lnTo>
                    <a:lnTo>
                      <a:pt x="228" y="11"/>
                    </a:lnTo>
                    <a:lnTo>
                      <a:pt x="268" y="2"/>
                    </a:lnTo>
                    <a:lnTo>
                      <a:pt x="310" y="0"/>
                    </a:lnTo>
                    <a:close/>
                  </a:path>
                </a:pathLst>
              </a:custGeom>
              <a:grpFill/>
              <a:ln w="0">
                <a:solidFill>
                  <a:srgbClr val="DDBB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573">
                <a:extLst>
                  <a:ext uri="{FF2B5EF4-FFF2-40B4-BE49-F238E27FC236}">
                    <a16:creationId xmlns:a16="http://schemas.microsoft.com/office/drawing/2014/main" id="{233AF90C-F5BB-FA8D-511D-A3AD23DF6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800" y="5965825"/>
                <a:ext cx="168275" cy="244475"/>
              </a:xfrm>
              <a:custGeom>
                <a:avLst/>
                <a:gdLst>
                  <a:gd name="T0" fmla="*/ 789 w 1058"/>
                  <a:gd name="T1" fmla="*/ 4 h 1547"/>
                  <a:gd name="T2" fmla="*/ 904 w 1058"/>
                  <a:gd name="T3" fmla="*/ 43 h 1547"/>
                  <a:gd name="T4" fmla="*/ 992 w 1058"/>
                  <a:gd name="T5" fmla="*/ 122 h 1547"/>
                  <a:gd name="T6" fmla="*/ 1046 w 1058"/>
                  <a:gd name="T7" fmla="*/ 229 h 1547"/>
                  <a:gd name="T8" fmla="*/ 1058 w 1058"/>
                  <a:gd name="T9" fmla="*/ 580 h 1547"/>
                  <a:gd name="T10" fmla="*/ 1038 w 1058"/>
                  <a:gd name="T11" fmla="*/ 664 h 1547"/>
                  <a:gd name="T12" fmla="*/ 1004 w 1058"/>
                  <a:gd name="T13" fmla="*/ 809 h 1547"/>
                  <a:gd name="T14" fmla="*/ 983 w 1058"/>
                  <a:gd name="T15" fmla="*/ 859 h 1547"/>
                  <a:gd name="T16" fmla="*/ 933 w 1058"/>
                  <a:gd name="T17" fmla="*/ 879 h 1547"/>
                  <a:gd name="T18" fmla="*/ 884 w 1058"/>
                  <a:gd name="T19" fmla="*/ 859 h 1547"/>
                  <a:gd name="T20" fmla="*/ 864 w 1058"/>
                  <a:gd name="T21" fmla="*/ 809 h 1547"/>
                  <a:gd name="T22" fmla="*/ 872 w 1058"/>
                  <a:gd name="T23" fmla="*/ 646 h 1547"/>
                  <a:gd name="T24" fmla="*/ 907 w 1058"/>
                  <a:gd name="T25" fmla="*/ 610 h 1547"/>
                  <a:gd name="T26" fmla="*/ 917 w 1058"/>
                  <a:gd name="T27" fmla="*/ 311 h 1547"/>
                  <a:gd name="T28" fmla="*/ 894 w 1058"/>
                  <a:gd name="T29" fmla="*/ 225 h 1547"/>
                  <a:gd name="T30" fmla="*/ 833 w 1058"/>
                  <a:gd name="T31" fmla="*/ 164 h 1547"/>
                  <a:gd name="T32" fmla="*/ 748 w 1058"/>
                  <a:gd name="T33" fmla="*/ 141 h 1547"/>
                  <a:gd name="T34" fmla="*/ 631 w 1058"/>
                  <a:gd name="T35" fmla="*/ 151 h 1547"/>
                  <a:gd name="T36" fmla="*/ 560 w 1058"/>
                  <a:gd name="T37" fmla="*/ 201 h 1547"/>
                  <a:gd name="T38" fmla="*/ 523 w 1058"/>
                  <a:gd name="T39" fmla="*/ 280 h 1547"/>
                  <a:gd name="T40" fmla="*/ 523 w 1058"/>
                  <a:gd name="T41" fmla="*/ 595 h 1547"/>
                  <a:gd name="T42" fmla="*/ 556 w 1058"/>
                  <a:gd name="T43" fmla="*/ 632 h 1547"/>
                  <a:gd name="T44" fmla="*/ 574 w 1058"/>
                  <a:gd name="T45" fmla="*/ 679 h 1547"/>
                  <a:gd name="T46" fmla="*/ 565 w 1058"/>
                  <a:gd name="T47" fmla="*/ 973 h 1547"/>
                  <a:gd name="T48" fmla="*/ 527 w 1058"/>
                  <a:gd name="T49" fmla="*/ 1011 h 1547"/>
                  <a:gd name="T50" fmla="*/ 484 w 1058"/>
                  <a:gd name="T51" fmla="*/ 1033 h 1547"/>
                  <a:gd name="T52" fmla="*/ 407 w 1058"/>
                  <a:gd name="T53" fmla="*/ 1076 h 1547"/>
                  <a:gd name="T54" fmla="*/ 309 w 1058"/>
                  <a:gd name="T55" fmla="*/ 1139 h 1547"/>
                  <a:gd name="T56" fmla="*/ 198 w 1058"/>
                  <a:gd name="T57" fmla="*/ 1217 h 1547"/>
                  <a:gd name="T58" fmla="*/ 142 w 1058"/>
                  <a:gd name="T59" fmla="*/ 1275 h 1547"/>
                  <a:gd name="T60" fmla="*/ 138 w 1058"/>
                  <a:gd name="T61" fmla="*/ 1495 h 1547"/>
                  <a:gd name="T62" fmla="*/ 105 w 1058"/>
                  <a:gd name="T63" fmla="*/ 1537 h 1547"/>
                  <a:gd name="T64" fmla="*/ 52 w 1058"/>
                  <a:gd name="T65" fmla="*/ 1543 h 1547"/>
                  <a:gd name="T66" fmla="*/ 9 w 1058"/>
                  <a:gd name="T67" fmla="*/ 1512 h 1547"/>
                  <a:gd name="T68" fmla="*/ 0 w 1058"/>
                  <a:gd name="T69" fmla="*/ 1293 h 1547"/>
                  <a:gd name="T70" fmla="*/ 19 w 1058"/>
                  <a:gd name="T71" fmla="*/ 1207 h 1547"/>
                  <a:gd name="T72" fmla="*/ 73 w 1058"/>
                  <a:gd name="T73" fmla="*/ 1138 h 1547"/>
                  <a:gd name="T74" fmla="*/ 200 w 1058"/>
                  <a:gd name="T75" fmla="*/ 1042 h 1547"/>
                  <a:gd name="T76" fmla="*/ 317 w 1058"/>
                  <a:gd name="T77" fmla="*/ 967 h 1547"/>
                  <a:gd name="T78" fmla="*/ 410 w 1058"/>
                  <a:gd name="T79" fmla="*/ 913 h 1547"/>
                  <a:gd name="T80" fmla="*/ 414 w 1058"/>
                  <a:gd name="T81" fmla="*/ 689 h 1547"/>
                  <a:gd name="T82" fmla="*/ 382 w 1058"/>
                  <a:gd name="T83" fmla="*/ 609 h 1547"/>
                  <a:gd name="T84" fmla="*/ 383 w 1058"/>
                  <a:gd name="T85" fmla="*/ 270 h 1547"/>
                  <a:gd name="T86" fmla="*/ 422 w 1058"/>
                  <a:gd name="T87" fmla="*/ 155 h 1547"/>
                  <a:gd name="T88" fmla="*/ 500 w 1058"/>
                  <a:gd name="T89" fmla="*/ 66 h 1547"/>
                  <a:gd name="T90" fmla="*/ 607 w 1058"/>
                  <a:gd name="T91" fmla="*/ 12 h 1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58" h="1547">
                    <a:moveTo>
                      <a:pt x="690" y="0"/>
                    </a:moveTo>
                    <a:lnTo>
                      <a:pt x="748" y="0"/>
                    </a:lnTo>
                    <a:lnTo>
                      <a:pt x="789" y="4"/>
                    </a:lnTo>
                    <a:lnTo>
                      <a:pt x="830" y="12"/>
                    </a:lnTo>
                    <a:lnTo>
                      <a:pt x="868" y="25"/>
                    </a:lnTo>
                    <a:lnTo>
                      <a:pt x="904" y="43"/>
                    </a:lnTo>
                    <a:lnTo>
                      <a:pt x="936" y="66"/>
                    </a:lnTo>
                    <a:lnTo>
                      <a:pt x="967" y="91"/>
                    </a:lnTo>
                    <a:lnTo>
                      <a:pt x="992" y="122"/>
                    </a:lnTo>
                    <a:lnTo>
                      <a:pt x="1016" y="155"/>
                    </a:lnTo>
                    <a:lnTo>
                      <a:pt x="1033" y="191"/>
                    </a:lnTo>
                    <a:lnTo>
                      <a:pt x="1046" y="229"/>
                    </a:lnTo>
                    <a:lnTo>
                      <a:pt x="1055" y="270"/>
                    </a:lnTo>
                    <a:lnTo>
                      <a:pt x="1058" y="311"/>
                    </a:lnTo>
                    <a:lnTo>
                      <a:pt x="1058" y="580"/>
                    </a:lnTo>
                    <a:lnTo>
                      <a:pt x="1056" y="609"/>
                    </a:lnTo>
                    <a:lnTo>
                      <a:pt x="1048" y="638"/>
                    </a:lnTo>
                    <a:lnTo>
                      <a:pt x="1038" y="664"/>
                    </a:lnTo>
                    <a:lnTo>
                      <a:pt x="1023" y="689"/>
                    </a:lnTo>
                    <a:lnTo>
                      <a:pt x="1004" y="712"/>
                    </a:lnTo>
                    <a:lnTo>
                      <a:pt x="1004" y="809"/>
                    </a:lnTo>
                    <a:lnTo>
                      <a:pt x="1002" y="827"/>
                    </a:lnTo>
                    <a:lnTo>
                      <a:pt x="994" y="844"/>
                    </a:lnTo>
                    <a:lnTo>
                      <a:pt x="983" y="859"/>
                    </a:lnTo>
                    <a:lnTo>
                      <a:pt x="969" y="869"/>
                    </a:lnTo>
                    <a:lnTo>
                      <a:pt x="952" y="876"/>
                    </a:lnTo>
                    <a:lnTo>
                      <a:pt x="933" y="879"/>
                    </a:lnTo>
                    <a:lnTo>
                      <a:pt x="915" y="876"/>
                    </a:lnTo>
                    <a:lnTo>
                      <a:pt x="898" y="869"/>
                    </a:lnTo>
                    <a:lnTo>
                      <a:pt x="884" y="859"/>
                    </a:lnTo>
                    <a:lnTo>
                      <a:pt x="873" y="844"/>
                    </a:lnTo>
                    <a:lnTo>
                      <a:pt x="866" y="827"/>
                    </a:lnTo>
                    <a:lnTo>
                      <a:pt x="864" y="809"/>
                    </a:lnTo>
                    <a:lnTo>
                      <a:pt x="864" y="679"/>
                    </a:lnTo>
                    <a:lnTo>
                      <a:pt x="866" y="662"/>
                    </a:lnTo>
                    <a:lnTo>
                      <a:pt x="872" y="646"/>
                    </a:lnTo>
                    <a:lnTo>
                      <a:pt x="882" y="632"/>
                    </a:lnTo>
                    <a:lnTo>
                      <a:pt x="894" y="621"/>
                    </a:lnTo>
                    <a:lnTo>
                      <a:pt x="907" y="610"/>
                    </a:lnTo>
                    <a:lnTo>
                      <a:pt x="914" y="595"/>
                    </a:lnTo>
                    <a:lnTo>
                      <a:pt x="917" y="580"/>
                    </a:lnTo>
                    <a:lnTo>
                      <a:pt x="917" y="311"/>
                    </a:lnTo>
                    <a:lnTo>
                      <a:pt x="914" y="281"/>
                    </a:lnTo>
                    <a:lnTo>
                      <a:pt x="907" y="252"/>
                    </a:lnTo>
                    <a:lnTo>
                      <a:pt x="894" y="225"/>
                    </a:lnTo>
                    <a:lnTo>
                      <a:pt x="877" y="202"/>
                    </a:lnTo>
                    <a:lnTo>
                      <a:pt x="857" y="181"/>
                    </a:lnTo>
                    <a:lnTo>
                      <a:pt x="833" y="164"/>
                    </a:lnTo>
                    <a:lnTo>
                      <a:pt x="807" y="151"/>
                    </a:lnTo>
                    <a:lnTo>
                      <a:pt x="778" y="144"/>
                    </a:lnTo>
                    <a:lnTo>
                      <a:pt x="748" y="141"/>
                    </a:lnTo>
                    <a:lnTo>
                      <a:pt x="690" y="141"/>
                    </a:lnTo>
                    <a:lnTo>
                      <a:pt x="659" y="144"/>
                    </a:lnTo>
                    <a:lnTo>
                      <a:pt x="631" y="151"/>
                    </a:lnTo>
                    <a:lnTo>
                      <a:pt x="604" y="164"/>
                    </a:lnTo>
                    <a:lnTo>
                      <a:pt x="581" y="181"/>
                    </a:lnTo>
                    <a:lnTo>
                      <a:pt x="560" y="201"/>
                    </a:lnTo>
                    <a:lnTo>
                      <a:pt x="543" y="225"/>
                    </a:lnTo>
                    <a:lnTo>
                      <a:pt x="530" y="252"/>
                    </a:lnTo>
                    <a:lnTo>
                      <a:pt x="523" y="280"/>
                    </a:lnTo>
                    <a:lnTo>
                      <a:pt x="520" y="311"/>
                    </a:lnTo>
                    <a:lnTo>
                      <a:pt x="520" y="580"/>
                    </a:lnTo>
                    <a:lnTo>
                      <a:pt x="523" y="595"/>
                    </a:lnTo>
                    <a:lnTo>
                      <a:pt x="530" y="610"/>
                    </a:lnTo>
                    <a:lnTo>
                      <a:pt x="543" y="621"/>
                    </a:lnTo>
                    <a:lnTo>
                      <a:pt x="556" y="632"/>
                    </a:lnTo>
                    <a:lnTo>
                      <a:pt x="565" y="646"/>
                    </a:lnTo>
                    <a:lnTo>
                      <a:pt x="572" y="662"/>
                    </a:lnTo>
                    <a:lnTo>
                      <a:pt x="574" y="679"/>
                    </a:lnTo>
                    <a:lnTo>
                      <a:pt x="574" y="937"/>
                    </a:lnTo>
                    <a:lnTo>
                      <a:pt x="572" y="956"/>
                    </a:lnTo>
                    <a:lnTo>
                      <a:pt x="565" y="973"/>
                    </a:lnTo>
                    <a:lnTo>
                      <a:pt x="556" y="987"/>
                    </a:lnTo>
                    <a:lnTo>
                      <a:pt x="543" y="1001"/>
                    </a:lnTo>
                    <a:lnTo>
                      <a:pt x="527" y="1011"/>
                    </a:lnTo>
                    <a:lnTo>
                      <a:pt x="518" y="1016"/>
                    </a:lnTo>
                    <a:lnTo>
                      <a:pt x="503" y="1023"/>
                    </a:lnTo>
                    <a:lnTo>
                      <a:pt x="484" y="1033"/>
                    </a:lnTo>
                    <a:lnTo>
                      <a:pt x="462" y="1046"/>
                    </a:lnTo>
                    <a:lnTo>
                      <a:pt x="437" y="1060"/>
                    </a:lnTo>
                    <a:lnTo>
                      <a:pt x="407" y="1076"/>
                    </a:lnTo>
                    <a:lnTo>
                      <a:pt x="376" y="1095"/>
                    </a:lnTo>
                    <a:lnTo>
                      <a:pt x="343" y="1115"/>
                    </a:lnTo>
                    <a:lnTo>
                      <a:pt x="309" y="1139"/>
                    </a:lnTo>
                    <a:lnTo>
                      <a:pt x="272" y="1163"/>
                    </a:lnTo>
                    <a:lnTo>
                      <a:pt x="236" y="1189"/>
                    </a:lnTo>
                    <a:lnTo>
                      <a:pt x="198" y="1217"/>
                    </a:lnTo>
                    <a:lnTo>
                      <a:pt x="161" y="1246"/>
                    </a:lnTo>
                    <a:lnTo>
                      <a:pt x="150" y="1260"/>
                    </a:lnTo>
                    <a:lnTo>
                      <a:pt x="142" y="1275"/>
                    </a:lnTo>
                    <a:lnTo>
                      <a:pt x="140" y="1293"/>
                    </a:lnTo>
                    <a:lnTo>
                      <a:pt x="140" y="1476"/>
                    </a:lnTo>
                    <a:lnTo>
                      <a:pt x="138" y="1495"/>
                    </a:lnTo>
                    <a:lnTo>
                      <a:pt x="131" y="1512"/>
                    </a:lnTo>
                    <a:lnTo>
                      <a:pt x="120" y="1525"/>
                    </a:lnTo>
                    <a:lnTo>
                      <a:pt x="105" y="1537"/>
                    </a:lnTo>
                    <a:lnTo>
                      <a:pt x="89" y="1543"/>
                    </a:lnTo>
                    <a:lnTo>
                      <a:pt x="71" y="1547"/>
                    </a:lnTo>
                    <a:lnTo>
                      <a:pt x="52" y="1543"/>
                    </a:lnTo>
                    <a:lnTo>
                      <a:pt x="35" y="1537"/>
                    </a:lnTo>
                    <a:lnTo>
                      <a:pt x="20" y="1525"/>
                    </a:lnTo>
                    <a:lnTo>
                      <a:pt x="9" y="1512"/>
                    </a:lnTo>
                    <a:lnTo>
                      <a:pt x="2" y="1495"/>
                    </a:lnTo>
                    <a:lnTo>
                      <a:pt x="0" y="1476"/>
                    </a:lnTo>
                    <a:lnTo>
                      <a:pt x="0" y="1293"/>
                    </a:lnTo>
                    <a:lnTo>
                      <a:pt x="2" y="1263"/>
                    </a:lnTo>
                    <a:lnTo>
                      <a:pt x="8" y="1235"/>
                    </a:lnTo>
                    <a:lnTo>
                      <a:pt x="19" y="1207"/>
                    </a:lnTo>
                    <a:lnTo>
                      <a:pt x="34" y="1182"/>
                    </a:lnTo>
                    <a:lnTo>
                      <a:pt x="52" y="1159"/>
                    </a:lnTo>
                    <a:lnTo>
                      <a:pt x="73" y="1138"/>
                    </a:lnTo>
                    <a:lnTo>
                      <a:pt x="115" y="1104"/>
                    </a:lnTo>
                    <a:lnTo>
                      <a:pt x="158" y="1072"/>
                    </a:lnTo>
                    <a:lnTo>
                      <a:pt x="200" y="1042"/>
                    </a:lnTo>
                    <a:lnTo>
                      <a:pt x="241" y="1015"/>
                    </a:lnTo>
                    <a:lnTo>
                      <a:pt x="281" y="990"/>
                    </a:lnTo>
                    <a:lnTo>
                      <a:pt x="317" y="967"/>
                    </a:lnTo>
                    <a:lnTo>
                      <a:pt x="352" y="946"/>
                    </a:lnTo>
                    <a:lnTo>
                      <a:pt x="383" y="929"/>
                    </a:lnTo>
                    <a:lnTo>
                      <a:pt x="410" y="913"/>
                    </a:lnTo>
                    <a:lnTo>
                      <a:pt x="433" y="902"/>
                    </a:lnTo>
                    <a:lnTo>
                      <a:pt x="433" y="712"/>
                    </a:lnTo>
                    <a:lnTo>
                      <a:pt x="414" y="689"/>
                    </a:lnTo>
                    <a:lnTo>
                      <a:pt x="400" y="664"/>
                    </a:lnTo>
                    <a:lnTo>
                      <a:pt x="389" y="638"/>
                    </a:lnTo>
                    <a:lnTo>
                      <a:pt x="382" y="609"/>
                    </a:lnTo>
                    <a:lnTo>
                      <a:pt x="380" y="580"/>
                    </a:lnTo>
                    <a:lnTo>
                      <a:pt x="380" y="311"/>
                    </a:lnTo>
                    <a:lnTo>
                      <a:pt x="383" y="270"/>
                    </a:lnTo>
                    <a:lnTo>
                      <a:pt x="391" y="229"/>
                    </a:lnTo>
                    <a:lnTo>
                      <a:pt x="404" y="191"/>
                    </a:lnTo>
                    <a:lnTo>
                      <a:pt x="422" y="155"/>
                    </a:lnTo>
                    <a:lnTo>
                      <a:pt x="444" y="122"/>
                    </a:lnTo>
                    <a:lnTo>
                      <a:pt x="470" y="92"/>
                    </a:lnTo>
                    <a:lnTo>
                      <a:pt x="500" y="66"/>
                    </a:lnTo>
                    <a:lnTo>
                      <a:pt x="534" y="44"/>
                    </a:lnTo>
                    <a:lnTo>
                      <a:pt x="569" y="25"/>
                    </a:lnTo>
                    <a:lnTo>
                      <a:pt x="607" y="12"/>
                    </a:lnTo>
                    <a:lnTo>
                      <a:pt x="647" y="4"/>
                    </a:lnTo>
                    <a:lnTo>
                      <a:pt x="690" y="0"/>
                    </a:lnTo>
                    <a:close/>
                  </a:path>
                </a:pathLst>
              </a:custGeom>
              <a:grpFill/>
              <a:ln w="0">
                <a:solidFill>
                  <a:srgbClr val="DDBB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574">
                <a:extLst>
                  <a:ext uri="{FF2B5EF4-FFF2-40B4-BE49-F238E27FC236}">
                    <a16:creationId xmlns:a16="http://schemas.microsoft.com/office/drawing/2014/main" id="{97E7AED4-2D0F-F5C4-86EF-8B23AB9B7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563" y="5899150"/>
                <a:ext cx="288925" cy="311150"/>
              </a:xfrm>
              <a:custGeom>
                <a:avLst/>
                <a:gdLst>
                  <a:gd name="T0" fmla="*/ 1041 w 1820"/>
                  <a:gd name="T1" fmla="*/ 12 h 1960"/>
                  <a:gd name="T2" fmla="*/ 1200 w 1820"/>
                  <a:gd name="T3" fmla="*/ 96 h 1960"/>
                  <a:gd name="T4" fmla="*/ 1302 w 1820"/>
                  <a:gd name="T5" fmla="*/ 243 h 1960"/>
                  <a:gd name="T6" fmla="*/ 1329 w 1820"/>
                  <a:gd name="T7" fmla="*/ 728 h 1960"/>
                  <a:gd name="T8" fmla="*/ 1283 w 1820"/>
                  <a:gd name="T9" fmla="*/ 864 h 1960"/>
                  <a:gd name="T10" fmla="*/ 1310 w 1820"/>
                  <a:gd name="T11" fmla="*/ 1185 h 1960"/>
                  <a:gd name="T12" fmla="*/ 1456 w 1820"/>
                  <a:gd name="T13" fmla="*/ 1270 h 1960"/>
                  <a:gd name="T14" fmla="*/ 1639 w 1820"/>
                  <a:gd name="T15" fmla="*/ 1394 h 1960"/>
                  <a:gd name="T16" fmla="*/ 1781 w 1820"/>
                  <a:gd name="T17" fmla="*/ 1520 h 1960"/>
                  <a:gd name="T18" fmla="*/ 1820 w 1820"/>
                  <a:gd name="T19" fmla="*/ 1652 h 1960"/>
                  <a:gd name="T20" fmla="*/ 1800 w 1820"/>
                  <a:gd name="T21" fmla="*/ 1938 h 1960"/>
                  <a:gd name="T22" fmla="*/ 1731 w 1820"/>
                  <a:gd name="T23" fmla="*/ 1956 h 1960"/>
                  <a:gd name="T24" fmla="*/ 1683 w 1820"/>
                  <a:gd name="T25" fmla="*/ 1908 h 1960"/>
                  <a:gd name="T26" fmla="*/ 1672 w 1820"/>
                  <a:gd name="T27" fmla="*/ 1611 h 1960"/>
                  <a:gd name="T28" fmla="*/ 1555 w 1820"/>
                  <a:gd name="T29" fmla="*/ 1507 h 1960"/>
                  <a:gd name="T30" fmla="*/ 1383 w 1820"/>
                  <a:gd name="T31" fmla="*/ 1391 h 1960"/>
                  <a:gd name="T32" fmla="*/ 1245 w 1820"/>
                  <a:gd name="T33" fmla="*/ 1310 h 1960"/>
                  <a:gd name="T34" fmla="*/ 1167 w 1820"/>
                  <a:gd name="T35" fmla="*/ 1269 h 1960"/>
                  <a:gd name="T36" fmla="*/ 1122 w 1820"/>
                  <a:gd name="T37" fmla="*/ 1211 h 1960"/>
                  <a:gd name="T38" fmla="*/ 1127 w 1820"/>
                  <a:gd name="T39" fmla="*/ 826 h 1960"/>
                  <a:gd name="T40" fmla="*/ 1179 w 1820"/>
                  <a:gd name="T41" fmla="*/ 770 h 1960"/>
                  <a:gd name="T42" fmla="*/ 1186 w 1820"/>
                  <a:gd name="T43" fmla="*/ 344 h 1960"/>
                  <a:gd name="T44" fmla="*/ 1119 w 1820"/>
                  <a:gd name="T45" fmla="*/ 211 h 1960"/>
                  <a:gd name="T46" fmla="*/ 987 w 1820"/>
                  <a:gd name="T47" fmla="*/ 144 h 1960"/>
                  <a:gd name="T48" fmla="*/ 798 w 1820"/>
                  <a:gd name="T49" fmla="*/ 153 h 1960"/>
                  <a:gd name="T50" fmla="*/ 679 w 1820"/>
                  <a:gd name="T51" fmla="*/ 240 h 1960"/>
                  <a:gd name="T52" fmla="*/ 633 w 1820"/>
                  <a:gd name="T53" fmla="*/ 383 h 1960"/>
                  <a:gd name="T54" fmla="*/ 655 w 1820"/>
                  <a:gd name="T55" fmla="*/ 786 h 1960"/>
                  <a:gd name="T56" fmla="*/ 700 w 1820"/>
                  <a:gd name="T57" fmla="*/ 841 h 1960"/>
                  <a:gd name="T58" fmla="*/ 694 w 1820"/>
                  <a:gd name="T59" fmla="*/ 1229 h 1960"/>
                  <a:gd name="T60" fmla="*/ 642 w 1820"/>
                  <a:gd name="T61" fmla="*/ 1275 h 1960"/>
                  <a:gd name="T62" fmla="*/ 547 w 1820"/>
                  <a:gd name="T63" fmla="*/ 1325 h 1960"/>
                  <a:gd name="T64" fmla="*/ 397 w 1820"/>
                  <a:gd name="T65" fmla="*/ 1416 h 1960"/>
                  <a:gd name="T66" fmla="*/ 221 w 1820"/>
                  <a:gd name="T67" fmla="*/ 1541 h 1960"/>
                  <a:gd name="T68" fmla="*/ 143 w 1820"/>
                  <a:gd name="T69" fmla="*/ 1631 h 1960"/>
                  <a:gd name="T70" fmla="*/ 131 w 1820"/>
                  <a:gd name="T71" fmla="*/ 1925 h 1960"/>
                  <a:gd name="T72" fmla="*/ 71 w 1820"/>
                  <a:gd name="T73" fmla="*/ 1960 h 1960"/>
                  <a:gd name="T74" fmla="*/ 9 w 1820"/>
                  <a:gd name="T75" fmla="*/ 1925 h 1960"/>
                  <a:gd name="T76" fmla="*/ 3 w 1820"/>
                  <a:gd name="T77" fmla="*/ 1616 h 1960"/>
                  <a:gd name="T78" fmla="*/ 61 w 1820"/>
                  <a:gd name="T79" fmla="*/ 1492 h 1960"/>
                  <a:gd name="T80" fmla="*/ 229 w 1820"/>
                  <a:gd name="T81" fmla="*/ 1359 h 1960"/>
                  <a:gd name="T82" fmla="*/ 405 w 1820"/>
                  <a:gd name="T83" fmla="*/ 1245 h 1960"/>
                  <a:gd name="T84" fmla="*/ 538 w 1820"/>
                  <a:gd name="T85" fmla="*/ 1170 h 1960"/>
                  <a:gd name="T86" fmla="*/ 518 w 1820"/>
                  <a:gd name="T87" fmla="*/ 834 h 1960"/>
                  <a:gd name="T88" fmla="*/ 492 w 1820"/>
                  <a:gd name="T89" fmla="*/ 382 h 1960"/>
                  <a:gd name="T90" fmla="*/ 537 w 1820"/>
                  <a:gd name="T91" fmla="*/ 202 h 1960"/>
                  <a:gd name="T92" fmla="*/ 655 w 1820"/>
                  <a:gd name="T93" fmla="*/ 69 h 1960"/>
                  <a:gd name="T94" fmla="*/ 826 w 1820"/>
                  <a:gd name="T95" fmla="*/ 2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20" h="1960">
                    <a:moveTo>
                      <a:pt x="873" y="0"/>
                    </a:moveTo>
                    <a:lnTo>
                      <a:pt x="947" y="0"/>
                    </a:lnTo>
                    <a:lnTo>
                      <a:pt x="995" y="2"/>
                    </a:lnTo>
                    <a:lnTo>
                      <a:pt x="1041" y="12"/>
                    </a:lnTo>
                    <a:lnTo>
                      <a:pt x="1085" y="25"/>
                    </a:lnTo>
                    <a:lnTo>
                      <a:pt x="1126" y="45"/>
                    </a:lnTo>
                    <a:lnTo>
                      <a:pt x="1165" y="68"/>
                    </a:lnTo>
                    <a:lnTo>
                      <a:pt x="1200" y="96"/>
                    </a:lnTo>
                    <a:lnTo>
                      <a:pt x="1232" y="128"/>
                    </a:lnTo>
                    <a:lnTo>
                      <a:pt x="1260" y="164"/>
                    </a:lnTo>
                    <a:lnTo>
                      <a:pt x="1283" y="202"/>
                    </a:lnTo>
                    <a:lnTo>
                      <a:pt x="1302" y="243"/>
                    </a:lnTo>
                    <a:lnTo>
                      <a:pt x="1317" y="288"/>
                    </a:lnTo>
                    <a:lnTo>
                      <a:pt x="1325" y="334"/>
                    </a:lnTo>
                    <a:lnTo>
                      <a:pt x="1329" y="382"/>
                    </a:lnTo>
                    <a:lnTo>
                      <a:pt x="1329" y="728"/>
                    </a:lnTo>
                    <a:lnTo>
                      <a:pt x="1325" y="765"/>
                    </a:lnTo>
                    <a:lnTo>
                      <a:pt x="1317" y="800"/>
                    </a:lnTo>
                    <a:lnTo>
                      <a:pt x="1302" y="834"/>
                    </a:lnTo>
                    <a:lnTo>
                      <a:pt x="1283" y="864"/>
                    </a:lnTo>
                    <a:lnTo>
                      <a:pt x="1259" y="891"/>
                    </a:lnTo>
                    <a:lnTo>
                      <a:pt x="1259" y="1158"/>
                    </a:lnTo>
                    <a:lnTo>
                      <a:pt x="1282" y="1170"/>
                    </a:lnTo>
                    <a:lnTo>
                      <a:pt x="1310" y="1185"/>
                    </a:lnTo>
                    <a:lnTo>
                      <a:pt x="1341" y="1203"/>
                    </a:lnTo>
                    <a:lnTo>
                      <a:pt x="1377" y="1223"/>
                    </a:lnTo>
                    <a:lnTo>
                      <a:pt x="1415" y="1245"/>
                    </a:lnTo>
                    <a:lnTo>
                      <a:pt x="1456" y="1270"/>
                    </a:lnTo>
                    <a:lnTo>
                      <a:pt x="1499" y="1298"/>
                    </a:lnTo>
                    <a:lnTo>
                      <a:pt x="1545" y="1328"/>
                    </a:lnTo>
                    <a:lnTo>
                      <a:pt x="1591" y="1359"/>
                    </a:lnTo>
                    <a:lnTo>
                      <a:pt x="1639" y="1394"/>
                    </a:lnTo>
                    <a:lnTo>
                      <a:pt x="1686" y="1430"/>
                    </a:lnTo>
                    <a:lnTo>
                      <a:pt x="1734" y="1468"/>
                    </a:lnTo>
                    <a:lnTo>
                      <a:pt x="1759" y="1492"/>
                    </a:lnTo>
                    <a:lnTo>
                      <a:pt x="1781" y="1520"/>
                    </a:lnTo>
                    <a:lnTo>
                      <a:pt x="1798" y="1549"/>
                    </a:lnTo>
                    <a:lnTo>
                      <a:pt x="1810" y="1582"/>
                    </a:lnTo>
                    <a:lnTo>
                      <a:pt x="1818" y="1616"/>
                    </a:lnTo>
                    <a:lnTo>
                      <a:pt x="1820" y="1652"/>
                    </a:lnTo>
                    <a:lnTo>
                      <a:pt x="1820" y="1889"/>
                    </a:lnTo>
                    <a:lnTo>
                      <a:pt x="1818" y="1908"/>
                    </a:lnTo>
                    <a:lnTo>
                      <a:pt x="1811" y="1925"/>
                    </a:lnTo>
                    <a:lnTo>
                      <a:pt x="1800" y="1938"/>
                    </a:lnTo>
                    <a:lnTo>
                      <a:pt x="1785" y="1950"/>
                    </a:lnTo>
                    <a:lnTo>
                      <a:pt x="1768" y="1956"/>
                    </a:lnTo>
                    <a:lnTo>
                      <a:pt x="1750" y="1960"/>
                    </a:lnTo>
                    <a:lnTo>
                      <a:pt x="1731" y="1956"/>
                    </a:lnTo>
                    <a:lnTo>
                      <a:pt x="1715" y="1950"/>
                    </a:lnTo>
                    <a:lnTo>
                      <a:pt x="1701" y="1938"/>
                    </a:lnTo>
                    <a:lnTo>
                      <a:pt x="1689" y="1925"/>
                    </a:lnTo>
                    <a:lnTo>
                      <a:pt x="1683" y="1908"/>
                    </a:lnTo>
                    <a:lnTo>
                      <a:pt x="1681" y="1890"/>
                    </a:lnTo>
                    <a:lnTo>
                      <a:pt x="1681" y="1652"/>
                    </a:lnTo>
                    <a:lnTo>
                      <a:pt x="1679" y="1631"/>
                    </a:lnTo>
                    <a:lnTo>
                      <a:pt x="1672" y="1611"/>
                    </a:lnTo>
                    <a:lnTo>
                      <a:pt x="1661" y="1593"/>
                    </a:lnTo>
                    <a:lnTo>
                      <a:pt x="1646" y="1577"/>
                    </a:lnTo>
                    <a:lnTo>
                      <a:pt x="1601" y="1541"/>
                    </a:lnTo>
                    <a:lnTo>
                      <a:pt x="1555" y="1507"/>
                    </a:lnTo>
                    <a:lnTo>
                      <a:pt x="1511" y="1476"/>
                    </a:lnTo>
                    <a:lnTo>
                      <a:pt x="1467" y="1445"/>
                    </a:lnTo>
                    <a:lnTo>
                      <a:pt x="1425" y="1416"/>
                    </a:lnTo>
                    <a:lnTo>
                      <a:pt x="1383" y="1391"/>
                    </a:lnTo>
                    <a:lnTo>
                      <a:pt x="1344" y="1367"/>
                    </a:lnTo>
                    <a:lnTo>
                      <a:pt x="1309" y="1346"/>
                    </a:lnTo>
                    <a:lnTo>
                      <a:pt x="1275" y="1326"/>
                    </a:lnTo>
                    <a:lnTo>
                      <a:pt x="1245" y="1310"/>
                    </a:lnTo>
                    <a:lnTo>
                      <a:pt x="1219" y="1296"/>
                    </a:lnTo>
                    <a:lnTo>
                      <a:pt x="1197" y="1284"/>
                    </a:lnTo>
                    <a:lnTo>
                      <a:pt x="1180" y="1276"/>
                    </a:lnTo>
                    <a:lnTo>
                      <a:pt x="1167" y="1269"/>
                    </a:lnTo>
                    <a:lnTo>
                      <a:pt x="1151" y="1259"/>
                    </a:lnTo>
                    <a:lnTo>
                      <a:pt x="1138" y="1245"/>
                    </a:lnTo>
                    <a:lnTo>
                      <a:pt x="1128" y="1229"/>
                    </a:lnTo>
                    <a:lnTo>
                      <a:pt x="1122" y="1211"/>
                    </a:lnTo>
                    <a:lnTo>
                      <a:pt x="1120" y="1192"/>
                    </a:lnTo>
                    <a:lnTo>
                      <a:pt x="1120" y="858"/>
                    </a:lnTo>
                    <a:lnTo>
                      <a:pt x="1122" y="841"/>
                    </a:lnTo>
                    <a:lnTo>
                      <a:pt x="1127" y="826"/>
                    </a:lnTo>
                    <a:lnTo>
                      <a:pt x="1138" y="812"/>
                    </a:lnTo>
                    <a:lnTo>
                      <a:pt x="1150" y="800"/>
                    </a:lnTo>
                    <a:lnTo>
                      <a:pt x="1167" y="786"/>
                    </a:lnTo>
                    <a:lnTo>
                      <a:pt x="1179" y="770"/>
                    </a:lnTo>
                    <a:lnTo>
                      <a:pt x="1186" y="749"/>
                    </a:lnTo>
                    <a:lnTo>
                      <a:pt x="1189" y="729"/>
                    </a:lnTo>
                    <a:lnTo>
                      <a:pt x="1189" y="383"/>
                    </a:lnTo>
                    <a:lnTo>
                      <a:pt x="1186" y="344"/>
                    </a:lnTo>
                    <a:lnTo>
                      <a:pt x="1177" y="307"/>
                    </a:lnTo>
                    <a:lnTo>
                      <a:pt x="1162" y="272"/>
                    </a:lnTo>
                    <a:lnTo>
                      <a:pt x="1142" y="240"/>
                    </a:lnTo>
                    <a:lnTo>
                      <a:pt x="1119" y="211"/>
                    </a:lnTo>
                    <a:lnTo>
                      <a:pt x="1090" y="188"/>
                    </a:lnTo>
                    <a:lnTo>
                      <a:pt x="1059" y="168"/>
                    </a:lnTo>
                    <a:lnTo>
                      <a:pt x="1024" y="153"/>
                    </a:lnTo>
                    <a:lnTo>
                      <a:pt x="987" y="144"/>
                    </a:lnTo>
                    <a:lnTo>
                      <a:pt x="948" y="141"/>
                    </a:lnTo>
                    <a:lnTo>
                      <a:pt x="874" y="141"/>
                    </a:lnTo>
                    <a:lnTo>
                      <a:pt x="835" y="144"/>
                    </a:lnTo>
                    <a:lnTo>
                      <a:pt x="798" y="153"/>
                    </a:lnTo>
                    <a:lnTo>
                      <a:pt x="763" y="168"/>
                    </a:lnTo>
                    <a:lnTo>
                      <a:pt x="732" y="187"/>
                    </a:lnTo>
                    <a:lnTo>
                      <a:pt x="703" y="211"/>
                    </a:lnTo>
                    <a:lnTo>
                      <a:pt x="679" y="240"/>
                    </a:lnTo>
                    <a:lnTo>
                      <a:pt x="660" y="272"/>
                    </a:lnTo>
                    <a:lnTo>
                      <a:pt x="645" y="306"/>
                    </a:lnTo>
                    <a:lnTo>
                      <a:pt x="636" y="344"/>
                    </a:lnTo>
                    <a:lnTo>
                      <a:pt x="633" y="383"/>
                    </a:lnTo>
                    <a:lnTo>
                      <a:pt x="633" y="729"/>
                    </a:lnTo>
                    <a:lnTo>
                      <a:pt x="636" y="750"/>
                    </a:lnTo>
                    <a:lnTo>
                      <a:pt x="643" y="770"/>
                    </a:lnTo>
                    <a:lnTo>
                      <a:pt x="655" y="786"/>
                    </a:lnTo>
                    <a:lnTo>
                      <a:pt x="671" y="800"/>
                    </a:lnTo>
                    <a:lnTo>
                      <a:pt x="684" y="812"/>
                    </a:lnTo>
                    <a:lnTo>
                      <a:pt x="694" y="826"/>
                    </a:lnTo>
                    <a:lnTo>
                      <a:pt x="700" y="841"/>
                    </a:lnTo>
                    <a:lnTo>
                      <a:pt x="702" y="858"/>
                    </a:lnTo>
                    <a:lnTo>
                      <a:pt x="702" y="1192"/>
                    </a:lnTo>
                    <a:lnTo>
                      <a:pt x="700" y="1211"/>
                    </a:lnTo>
                    <a:lnTo>
                      <a:pt x="694" y="1229"/>
                    </a:lnTo>
                    <a:lnTo>
                      <a:pt x="684" y="1245"/>
                    </a:lnTo>
                    <a:lnTo>
                      <a:pt x="671" y="1259"/>
                    </a:lnTo>
                    <a:lnTo>
                      <a:pt x="654" y="1269"/>
                    </a:lnTo>
                    <a:lnTo>
                      <a:pt x="642" y="1275"/>
                    </a:lnTo>
                    <a:lnTo>
                      <a:pt x="625" y="1284"/>
                    </a:lnTo>
                    <a:lnTo>
                      <a:pt x="603" y="1295"/>
                    </a:lnTo>
                    <a:lnTo>
                      <a:pt x="577" y="1310"/>
                    </a:lnTo>
                    <a:lnTo>
                      <a:pt x="547" y="1325"/>
                    </a:lnTo>
                    <a:lnTo>
                      <a:pt x="513" y="1344"/>
                    </a:lnTo>
                    <a:lnTo>
                      <a:pt x="478" y="1367"/>
                    </a:lnTo>
                    <a:lnTo>
                      <a:pt x="439" y="1390"/>
                    </a:lnTo>
                    <a:lnTo>
                      <a:pt x="397" y="1416"/>
                    </a:lnTo>
                    <a:lnTo>
                      <a:pt x="354" y="1444"/>
                    </a:lnTo>
                    <a:lnTo>
                      <a:pt x="311" y="1474"/>
                    </a:lnTo>
                    <a:lnTo>
                      <a:pt x="266" y="1506"/>
                    </a:lnTo>
                    <a:lnTo>
                      <a:pt x="221" y="1541"/>
                    </a:lnTo>
                    <a:lnTo>
                      <a:pt x="176" y="1577"/>
                    </a:lnTo>
                    <a:lnTo>
                      <a:pt x="161" y="1592"/>
                    </a:lnTo>
                    <a:lnTo>
                      <a:pt x="150" y="1610"/>
                    </a:lnTo>
                    <a:lnTo>
                      <a:pt x="143" y="1631"/>
                    </a:lnTo>
                    <a:lnTo>
                      <a:pt x="140" y="1652"/>
                    </a:lnTo>
                    <a:lnTo>
                      <a:pt x="140" y="1889"/>
                    </a:lnTo>
                    <a:lnTo>
                      <a:pt x="138" y="1908"/>
                    </a:lnTo>
                    <a:lnTo>
                      <a:pt x="131" y="1925"/>
                    </a:lnTo>
                    <a:lnTo>
                      <a:pt x="120" y="1938"/>
                    </a:lnTo>
                    <a:lnTo>
                      <a:pt x="105" y="1950"/>
                    </a:lnTo>
                    <a:lnTo>
                      <a:pt x="90" y="1956"/>
                    </a:lnTo>
                    <a:lnTo>
                      <a:pt x="71" y="1960"/>
                    </a:lnTo>
                    <a:lnTo>
                      <a:pt x="52" y="1956"/>
                    </a:lnTo>
                    <a:lnTo>
                      <a:pt x="35" y="1950"/>
                    </a:lnTo>
                    <a:lnTo>
                      <a:pt x="21" y="1938"/>
                    </a:lnTo>
                    <a:lnTo>
                      <a:pt x="9" y="1925"/>
                    </a:lnTo>
                    <a:lnTo>
                      <a:pt x="3" y="1908"/>
                    </a:lnTo>
                    <a:lnTo>
                      <a:pt x="0" y="1889"/>
                    </a:lnTo>
                    <a:lnTo>
                      <a:pt x="0" y="1652"/>
                    </a:lnTo>
                    <a:lnTo>
                      <a:pt x="3" y="1616"/>
                    </a:lnTo>
                    <a:lnTo>
                      <a:pt x="10" y="1582"/>
                    </a:lnTo>
                    <a:lnTo>
                      <a:pt x="23" y="1549"/>
                    </a:lnTo>
                    <a:lnTo>
                      <a:pt x="40" y="1520"/>
                    </a:lnTo>
                    <a:lnTo>
                      <a:pt x="61" y="1492"/>
                    </a:lnTo>
                    <a:lnTo>
                      <a:pt x="86" y="1468"/>
                    </a:lnTo>
                    <a:lnTo>
                      <a:pt x="134" y="1430"/>
                    </a:lnTo>
                    <a:lnTo>
                      <a:pt x="181" y="1394"/>
                    </a:lnTo>
                    <a:lnTo>
                      <a:pt x="229" y="1359"/>
                    </a:lnTo>
                    <a:lnTo>
                      <a:pt x="275" y="1328"/>
                    </a:lnTo>
                    <a:lnTo>
                      <a:pt x="321" y="1298"/>
                    </a:lnTo>
                    <a:lnTo>
                      <a:pt x="364" y="1270"/>
                    </a:lnTo>
                    <a:lnTo>
                      <a:pt x="405" y="1245"/>
                    </a:lnTo>
                    <a:lnTo>
                      <a:pt x="444" y="1223"/>
                    </a:lnTo>
                    <a:lnTo>
                      <a:pt x="479" y="1203"/>
                    </a:lnTo>
                    <a:lnTo>
                      <a:pt x="510" y="1185"/>
                    </a:lnTo>
                    <a:lnTo>
                      <a:pt x="538" y="1170"/>
                    </a:lnTo>
                    <a:lnTo>
                      <a:pt x="561" y="1158"/>
                    </a:lnTo>
                    <a:lnTo>
                      <a:pt x="561" y="891"/>
                    </a:lnTo>
                    <a:lnTo>
                      <a:pt x="537" y="864"/>
                    </a:lnTo>
                    <a:lnTo>
                      <a:pt x="518" y="834"/>
                    </a:lnTo>
                    <a:lnTo>
                      <a:pt x="504" y="800"/>
                    </a:lnTo>
                    <a:lnTo>
                      <a:pt x="495" y="765"/>
                    </a:lnTo>
                    <a:lnTo>
                      <a:pt x="492" y="728"/>
                    </a:lnTo>
                    <a:lnTo>
                      <a:pt x="492" y="382"/>
                    </a:lnTo>
                    <a:lnTo>
                      <a:pt x="495" y="334"/>
                    </a:lnTo>
                    <a:lnTo>
                      <a:pt x="504" y="288"/>
                    </a:lnTo>
                    <a:lnTo>
                      <a:pt x="518" y="244"/>
                    </a:lnTo>
                    <a:lnTo>
                      <a:pt x="537" y="202"/>
                    </a:lnTo>
                    <a:lnTo>
                      <a:pt x="560" y="164"/>
                    </a:lnTo>
                    <a:lnTo>
                      <a:pt x="588" y="128"/>
                    </a:lnTo>
                    <a:lnTo>
                      <a:pt x="620" y="96"/>
                    </a:lnTo>
                    <a:lnTo>
                      <a:pt x="655" y="69"/>
                    </a:lnTo>
                    <a:lnTo>
                      <a:pt x="694" y="45"/>
                    </a:lnTo>
                    <a:lnTo>
                      <a:pt x="735" y="25"/>
                    </a:lnTo>
                    <a:lnTo>
                      <a:pt x="779" y="12"/>
                    </a:lnTo>
                    <a:lnTo>
                      <a:pt x="826" y="2"/>
                    </a:lnTo>
                    <a:lnTo>
                      <a:pt x="873" y="0"/>
                    </a:lnTo>
                    <a:close/>
                  </a:path>
                </a:pathLst>
              </a:custGeom>
              <a:grpFill/>
              <a:ln w="0">
                <a:solidFill>
                  <a:srgbClr val="DDBB6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3" name="Inhaltsplatzhalter 4">
              <a:extLst>
                <a:ext uri="{FF2B5EF4-FFF2-40B4-BE49-F238E27FC236}">
                  <a16:creationId xmlns:a16="http://schemas.microsoft.com/office/drawing/2014/main" id="{2AB24828-1A62-9C79-D962-04E001521437}"/>
                </a:ext>
              </a:extLst>
            </p:cNvPr>
            <p:cNvSpPr txBox="1">
              <a:spLocks/>
            </p:cNvSpPr>
            <p:nvPr/>
          </p:nvSpPr>
          <p:spPr>
            <a:xfrm>
              <a:off x="6069947" y="2519477"/>
              <a:ext cx="88524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50%</a:t>
              </a:r>
              <a:endParaRPr lang="en-US" sz="2000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970CF3A-CAB4-ECB3-D2CD-346463253B1E}"/>
                </a:ext>
              </a:extLst>
            </p:cNvPr>
            <p:cNvSpPr txBox="1"/>
            <p:nvPr/>
          </p:nvSpPr>
          <p:spPr>
            <a:xfrm>
              <a:off x="8921036" y="2035239"/>
              <a:ext cx="2186861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E735272-7FC8-AA26-1874-9CE0ECBDF2E1}"/>
              </a:ext>
            </a:extLst>
          </p:cNvPr>
          <p:cNvGrpSpPr/>
          <p:nvPr/>
        </p:nvGrpSpPr>
        <p:grpSpPr>
          <a:xfrm>
            <a:off x="4873803" y="4253227"/>
            <a:ext cx="6244907" cy="1322410"/>
            <a:chOff x="4873803" y="4253227"/>
            <a:chExt cx="6244907" cy="132241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5398BEF-A91A-489E-F087-71B597E8CB04}"/>
                </a:ext>
              </a:extLst>
            </p:cNvPr>
            <p:cNvGrpSpPr/>
            <p:nvPr/>
          </p:nvGrpSpPr>
          <p:grpSpPr>
            <a:xfrm flipH="1">
              <a:off x="4873803" y="4549761"/>
              <a:ext cx="2847712" cy="1025876"/>
              <a:chOff x="939800" y="1557338"/>
              <a:chExt cx="3873501" cy="1395412"/>
            </a:xfrm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856324BD-93DF-CCB2-A3EC-ACEA3BBAC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800" y="1671638"/>
                <a:ext cx="3727450" cy="1168400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4730D053-B0DD-F2BA-4010-C139F0BCD8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8225" y="1768475"/>
                <a:ext cx="3530600" cy="973137"/>
              </a:xfrm>
              <a:prstGeom prst="roundRect">
                <a:avLst>
                  <a:gd name="adj" fmla="val 50000"/>
                </a:avLst>
              </a:prstGeom>
              <a:noFill/>
              <a:ln w="57150">
                <a:solidFill>
                  <a:srgbClr val="CE926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Oval 7">
                <a:extLst>
                  <a:ext uri="{FF2B5EF4-FFF2-40B4-BE49-F238E27FC236}">
                    <a16:creationId xmlns:a16="http://schemas.microsoft.com/office/drawing/2014/main" id="{8649789E-3586-408A-C56D-35B9671B9F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0588" y="1557338"/>
                <a:ext cx="1382713" cy="1395412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">
                <a:extLst>
                  <a:ext uri="{FF2B5EF4-FFF2-40B4-BE49-F238E27FC236}">
                    <a16:creationId xmlns:a16="http://schemas.microsoft.com/office/drawing/2014/main" id="{E17B88B3-BE0B-72A7-964F-641D550FB2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0588" y="1557338"/>
                <a:ext cx="1382713" cy="1395412"/>
              </a:xfrm>
              <a:custGeom>
                <a:avLst/>
                <a:gdLst>
                  <a:gd name="T0" fmla="*/ 184 w 368"/>
                  <a:gd name="T1" fmla="*/ 52 h 369"/>
                  <a:gd name="T2" fmla="*/ 316 w 368"/>
                  <a:gd name="T3" fmla="*/ 184 h 369"/>
                  <a:gd name="T4" fmla="*/ 184 w 368"/>
                  <a:gd name="T5" fmla="*/ 316 h 369"/>
                  <a:gd name="T6" fmla="*/ 52 w 368"/>
                  <a:gd name="T7" fmla="*/ 184 h 369"/>
                  <a:gd name="T8" fmla="*/ 184 w 368"/>
                  <a:gd name="T9" fmla="*/ 52 h 369"/>
                  <a:gd name="T10" fmla="*/ 184 w 368"/>
                  <a:gd name="T11" fmla="*/ 0 h 369"/>
                  <a:gd name="T12" fmla="*/ 0 w 368"/>
                  <a:gd name="T13" fmla="*/ 184 h 369"/>
                  <a:gd name="T14" fmla="*/ 184 w 368"/>
                  <a:gd name="T15" fmla="*/ 369 h 369"/>
                  <a:gd name="T16" fmla="*/ 368 w 368"/>
                  <a:gd name="T17" fmla="*/ 184 h 369"/>
                  <a:gd name="T18" fmla="*/ 184 w 368"/>
                  <a:gd name="T19" fmla="*/ 0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8" h="369">
                    <a:moveTo>
                      <a:pt x="184" y="52"/>
                    </a:moveTo>
                    <a:cubicBezTo>
                      <a:pt x="257" y="52"/>
                      <a:pt x="316" y="112"/>
                      <a:pt x="316" y="184"/>
                    </a:cubicBezTo>
                    <a:cubicBezTo>
                      <a:pt x="316" y="257"/>
                      <a:pt x="257" y="316"/>
                      <a:pt x="184" y="316"/>
                    </a:cubicBezTo>
                    <a:cubicBezTo>
                      <a:pt x="112" y="316"/>
                      <a:pt x="52" y="257"/>
                      <a:pt x="52" y="184"/>
                    </a:cubicBezTo>
                    <a:cubicBezTo>
                      <a:pt x="52" y="112"/>
                      <a:pt x="112" y="52"/>
                      <a:pt x="184" y="52"/>
                    </a:cubicBezTo>
                    <a:moveTo>
                      <a:pt x="184" y="0"/>
                    </a:moveTo>
                    <a:cubicBezTo>
                      <a:pt x="83" y="0"/>
                      <a:pt x="0" y="83"/>
                      <a:pt x="0" y="184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8" y="286"/>
                      <a:pt x="368" y="184"/>
                    </a:cubicBezTo>
                    <a:cubicBezTo>
                      <a:pt x="368" y="83"/>
                      <a:pt x="286" y="0"/>
                      <a:pt x="184" y="0"/>
                    </a:cubicBezTo>
                    <a:close/>
                  </a:path>
                </a:pathLst>
              </a:custGeom>
              <a:solidFill>
                <a:srgbClr val="CE926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0975DD4-BDCE-0234-C2E7-574197008125}"/>
                </a:ext>
              </a:extLst>
            </p:cNvPr>
            <p:cNvGrpSpPr/>
            <p:nvPr/>
          </p:nvGrpSpPr>
          <p:grpSpPr>
            <a:xfrm flipH="1">
              <a:off x="7265167" y="4975657"/>
              <a:ext cx="1572943" cy="174085"/>
              <a:chOff x="3037765" y="2380012"/>
              <a:chExt cx="1572943" cy="174085"/>
            </a:xfrm>
            <a:solidFill>
              <a:srgbClr val="CE9260"/>
            </a:solidFill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B5AB83A8-5FB9-4A21-B827-F320F59C4E59}"/>
                  </a:ext>
                </a:extLst>
              </p:cNvPr>
              <p:cNvCxnSpPr/>
              <p:nvPr/>
            </p:nvCxnSpPr>
            <p:spPr>
              <a:xfrm flipH="1">
                <a:off x="3037765" y="2467054"/>
                <a:ext cx="1485900" cy="0"/>
              </a:xfrm>
              <a:prstGeom prst="line">
                <a:avLst/>
              </a:prstGeom>
              <a:grpFill/>
              <a:ln w="19050">
                <a:solidFill>
                  <a:srgbClr val="D2AC67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500E85E1-74FD-F4DF-F66B-2E1B11DC785E}"/>
                  </a:ext>
                </a:extLst>
              </p:cNvPr>
              <p:cNvSpPr/>
              <p:nvPr/>
            </p:nvSpPr>
            <p:spPr>
              <a:xfrm>
                <a:off x="4436623" y="2380012"/>
                <a:ext cx="174085" cy="174085"/>
              </a:xfrm>
              <a:prstGeom prst="ellipse">
                <a:avLst/>
              </a:prstGeom>
              <a:grpFill/>
              <a:ln>
                <a:solidFill>
                  <a:srgbClr val="D2AC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292EDCAA-984F-747D-5870-1506C0F3A3EE}"/>
                </a:ext>
              </a:extLst>
            </p:cNvPr>
            <p:cNvGrpSpPr/>
            <p:nvPr/>
          </p:nvGrpSpPr>
          <p:grpSpPr>
            <a:xfrm>
              <a:off x="5174110" y="4768218"/>
              <a:ext cx="415925" cy="550863"/>
              <a:chOff x="5422900" y="5006975"/>
              <a:chExt cx="415925" cy="550863"/>
            </a:xfrm>
            <a:solidFill>
              <a:srgbClr val="CE9260"/>
            </a:solidFill>
          </p:grpSpPr>
          <p:sp>
            <p:nvSpPr>
              <p:cNvPr id="39" name="Freeform 438">
                <a:extLst>
                  <a:ext uri="{FF2B5EF4-FFF2-40B4-BE49-F238E27FC236}">
                    <a16:creationId xmlns:a16="http://schemas.microsoft.com/office/drawing/2014/main" id="{2A84FB82-12C9-7F25-0CF0-FED3AAB6E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2450" y="5006975"/>
                <a:ext cx="22225" cy="111125"/>
              </a:xfrm>
              <a:custGeom>
                <a:avLst/>
                <a:gdLst>
                  <a:gd name="T0" fmla="*/ 71 w 140"/>
                  <a:gd name="T1" fmla="*/ 0 h 700"/>
                  <a:gd name="T2" fmla="*/ 89 w 140"/>
                  <a:gd name="T3" fmla="*/ 3 h 700"/>
                  <a:gd name="T4" fmla="*/ 106 w 140"/>
                  <a:gd name="T5" fmla="*/ 10 h 700"/>
                  <a:gd name="T6" fmla="*/ 120 w 140"/>
                  <a:gd name="T7" fmla="*/ 21 h 700"/>
                  <a:gd name="T8" fmla="*/ 131 w 140"/>
                  <a:gd name="T9" fmla="*/ 35 h 700"/>
                  <a:gd name="T10" fmla="*/ 138 w 140"/>
                  <a:gd name="T11" fmla="*/ 52 h 700"/>
                  <a:gd name="T12" fmla="*/ 140 w 140"/>
                  <a:gd name="T13" fmla="*/ 70 h 700"/>
                  <a:gd name="T14" fmla="*/ 140 w 140"/>
                  <a:gd name="T15" fmla="*/ 629 h 700"/>
                  <a:gd name="T16" fmla="*/ 138 w 140"/>
                  <a:gd name="T17" fmla="*/ 647 h 700"/>
                  <a:gd name="T18" fmla="*/ 131 w 140"/>
                  <a:gd name="T19" fmla="*/ 664 h 700"/>
                  <a:gd name="T20" fmla="*/ 120 w 140"/>
                  <a:gd name="T21" fmla="*/ 679 h 700"/>
                  <a:gd name="T22" fmla="*/ 106 w 140"/>
                  <a:gd name="T23" fmla="*/ 689 h 700"/>
                  <a:gd name="T24" fmla="*/ 89 w 140"/>
                  <a:gd name="T25" fmla="*/ 697 h 700"/>
                  <a:gd name="T26" fmla="*/ 71 w 140"/>
                  <a:gd name="T27" fmla="*/ 700 h 700"/>
                  <a:gd name="T28" fmla="*/ 52 w 140"/>
                  <a:gd name="T29" fmla="*/ 697 h 700"/>
                  <a:gd name="T30" fmla="*/ 35 w 140"/>
                  <a:gd name="T31" fmla="*/ 690 h 700"/>
                  <a:gd name="T32" fmla="*/ 21 w 140"/>
                  <a:gd name="T33" fmla="*/ 679 h 700"/>
                  <a:gd name="T34" fmla="*/ 9 w 140"/>
                  <a:gd name="T35" fmla="*/ 665 h 700"/>
                  <a:gd name="T36" fmla="*/ 3 w 140"/>
                  <a:gd name="T37" fmla="*/ 648 h 700"/>
                  <a:gd name="T38" fmla="*/ 0 w 140"/>
                  <a:gd name="T39" fmla="*/ 629 h 700"/>
                  <a:gd name="T40" fmla="*/ 0 w 140"/>
                  <a:gd name="T41" fmla="*/ 70 h 700"/>
                  <a:gd name="T42" fmla="*/ 3 w 140"/>
                  <a:gd name="T43" fmla="*/ 52 h 700"/>
                  <a:gd name="T44" fmla="*/ 9 w 140"/>
                  <a:gd name="T45" fmla="*/ 35 h 700"/>
                  <a:gd name="T46" fmla="*/ 21 w 140"/>
                  <a:gd name="T47" fmla="*/ 21 h 700"/>
                  <a:gd name="T48" fmla="*/ 35 w 140"/>
                  <a:gd name="T49" fmla="*/ 10 h 700"/>
                  <a:gd name="T50" fmla="*/ 52 w 140"/>
                  <a:gd name="T51" fmla="*/ 3 h 700"/>
                  <a:gd name="T52" fmla="*/ 71 w 140"/>
                  <a:gd name="T53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0" h="700">
                    <a:moveTo>
                      <a:pt x="71" y="0"/>
                    </a:moveTo>
                    <a:lnTo>
                      <a:pt x="89" y="3"/>
                    </a:lnTo>
                    <a:lnTo>
                      <a:pt x="106" y="10"/>
                    </a:lnTo>
                    <a:lnTo>
                      <a:pt x="120" y="21"/>
                    </a:lnTo>
                    <a:lnTo>
                      <a:pt x="131" y="35"/>
                    </a:lnTo>
                    <a:lnTo>
                      <a:pt x="138" y="52"/>
                    </a:lnTo>
                    <a:lnTo>
                      <a:pt x="140" y="70"/>
                    </a:lnTo>
                    <a:lnTo>
                      <a:pt x="140" y="629"/>
                    </a:lnTo>
                    <a:lnTo>
                      <a:pt x="138" y="647"/>
                    </a:lnTo>
                    <a:lnTo>
                      <a:pt x="131" y="664"/>
                    </a:lnTo>
                    <a:lnTo>
                      <a:pt x="120" y="679"/>
                    </a:lnTo>
                    <a:lnTo>
                      <a:pt x="106" y="689"/>
                    </a:lnTo>
                    <a:lnTo>
                      <a:pt x="89" y="697"/>
                    </a:lnTo>
                    <a:lnTo>
                      <a:pt x="71" y="700"/>
                    </a:lnTo>
                    <a:lnTo>
                      <a:pt x="52" y="697"/>
                    </a:lnTo>
                    <a:lnTo>
                      <a:pt x="35" y="690"/>
                    </a:lnTo>
                    <a:lnTo>
                      <a:pt x="21" y="679"/>
                    </a:lnTo>
                    <a:lnTo>
                      <a:pt x="9" y="665"/>
                    </a:lnTo>
                    <a:lnTo>
                      <a:pt x="3" y="648"/>
                    </a:lnTo>
                    <a:lnTo>
                      <a:pt x="0" y="629"/>
                    </a:lnTo>
                    <a:lnTo>
                      <a:pt x="0" y="70"/>
                    </a:lnTo>
                    <a:lnTo>
                      <a:pt x="3" y="52"/>
                    </a:lnTo>
                    <a:lnTo>
                      <a:pt x="9" y="35"/>
                    </a:lnTo>
                    <a:lnTo>
                      <a:pt x="21" y="21"/>
                    </a:lnTo>
                    <a:lnTo>
                      <a:pt x="35" y="10"/>
                    </a:lnTo>
                    <a:lnTo>
                      <a:pt x="52" y="3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solidFill>
                  <a:srgbClr val="CE92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439">
                <a:extLst>
                  <a:ext uri="{FF2B5EF4-FFF2-40B4-BE49-F238E27FC236}">
                    <a16:creationId xmlns:a16="http://schemas.microsoft.com/office/drawing/2014/main" id="{739D9A38-96AB-A270-48A1-3CD860C2B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400" y="5057775"/>
                <a:ext cx="84138" cy="84137"/>
              </a:xfrm>
              <a:custGeom>
                <a:avLst/>
                <a:gdLst>
                  <a:gd name="T0" fmla="*/ 70 w 535"/>
                  <a:gd name="T1" fmla="*/ 0 h 535"/>
                  <a:gd name="T2" fmla="*/ 88 w 535"/>
                  <a:gd name="T3" fmla="*/ 2 h 535"/>
                  <a:gd name="T4" fmla="*/ 105 w 535"/>
                  <a:gd name="T5" fmla="*/ 8 h 535"/>
                  <a:gd name="T6" fmla="*/ 120 w 535"/>
                  <a:gd name="T7" fmla="*/ 20 h 535"/>
                  <a:gd name="T8" fmla="*/ 514 w 535"/>
                  <a:gd name="T9" fmla="*/ 416 h 535"/>
                  <a:gd name="T10" fmla="*/ 526 w 535"/>
                  <a:gd name="T11" fmla="*/ 431 h 535"/>
                  <a:gd name="T12" fmla="*/ 533 w 535"/>
                  <a:gd name="T13" fmla="*/ 447 h 535"/>
                  <a:gd name="T14" fmla="*/ 535 w 535"/>
                  <a:gd name="T15" fmla="*/ 464 h 535"/>
                  <a:gd name="T16" fmla="*/ 533 w 535"/>
                  <a:gd name="T17" fmla="*/ 482 h 535"/>
                  <a:gd name="T18" fmla="*/ 526 w 535"/>
                  <a:gd name="T19" fmla="*/ 499 h 535"/>
                  <a:gd name="T20" fmla="*/ 514 w 535"/>
                  <a:gd name="T21" fmla="*/ 514 h 535"/>
                  <a:gd name="T22" fmla="*/ 499 w 535"/>
                  <a:gd name="T23" fmla="*/ 526 h 535"/>
                  <a:gd name="T24" fmla="*/ 482 w 535"/>
                  <a:gd name="T25" fmla="*/ 533 h 535"/>
                  <a:gd name="T26" fmla="*/ 465 w 535"/>
                  <a:gd name="T27" fmla="*/ 535 h 535"/>
                  <a:gd name="T28" fmla="*/ 447 w 535"/>
                  <a:gd name="T29" fmla="*/ 533 h 535"/>
                  <a:gd name="T30" fmla="*/ 430 w 535"/>
                  <a:gd name="T31" fmla="*/ 526 h 535"/>
                  <a:gd name="T32" fmla="*/ 416 w 535"/>
                  <a:gd name="T33" fmla="*/ 514 h 535"/>
                  <a:gd name="T34" fmla="*/ 20 w 535"/>
                  <a:gd name="T35" fmla="*/ 119 h 535"/>
                  <a:gd name="T36" fmla="*/ 10 w 535"/>
                  <a:gd name="T37" fmla="*/ 105 h 535"/>
                  <a:gd name="T38" fmla="*/ 2 w 535"/>
                  <a:gd name="T39" fmla="*/ 88 h 535"/>
                  <a:gd name="T40" fmla="*/ 0 w 535"/>
                  <a:gd name="T41" fmla="*/ 70 h 535"/>
                  <a:gd name="T42" fmla="*/ 2 w 535"/>
                  <a:gd name="T43" fmla="*/ 52 h 535"/>
                  <a:gd name="T44" fmla="*/ 10 w 535"/>
                  <a:gd name="T45" fmla="*/ 36 h 535"/>
                  <a:gd name="T46" fmla="*/ 20 w 535"/>
                  <a:gd name="T47" fmla="*/ 20 h 535"/>
                  <a:gd name="T48" fmla="*/ 36 w 535"/>
                  <a:gd name="T49" fmla="*/ 8 h 535"/>
                  <a:gd name="T50" fmla="*/ 53 w 535"/>
                  <a:gd name="T51" fmla="*/ 2 h 535"/>
                  <a:gd name="T52" fmla="*/ 70 w 535"/>
                  <a:gd name="T5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5" h="535">
                    <a:moveTo>
                      <a:pt x="70" y="0"/>
                    </a:moveTo>
                    <a:lnTo>
                      <a:pt x="88" y="2"/>
                    </a:lnTo>
                    <a:lnTo>
                      <a:pt x="105" y="8"/>
                    </a:lnTo>
                    <a:lnTo>
                      <a:pt x="120" y="20"/>
                    </a:lnTo>
                    <a:lnTo>
                      <a:pt x="514" y="416"/>
                    </a:lnTo>
                    <a:lnTo>
                      <a:pt x="526" y="431"/>
                    </a:lnTo>
                    <a:lnTo>
                      <a:pt x="533" y="447"/>
                    </a:lnTo>
                    <a:lnTo>
                      <a:pt x="535" y="464"/>
                    </a:lnTo>
                    <a:lnTo>
                      <a:pt x="533" y="482"/>
                    </a:lnTo>
                    <a:lnTo>
                      <a:pt x="526" y="499"/>
                    </a:lnTo>
                    <a:lnTo>
                      <a:pt x="514" y="514"/>
                    </a:lnTo>
                    <a:lnTo>
                      <a:pt x="499" y="526"/>
                    </a:lnTo>
                    <a:lnTo>
                      <a:pt x="482" y="533"/>
                    </a:lnTo>
                    <a:lnTo>
                      <a:pt x="465" y="535"/>
                    </a:lnTo>
                    <a:lnTo>
                      <a:pt x="447" y="533"/>
                    </a:lnTo>
                    <a:lnTo>
                      <a:pt x="430" y="526"/>
                    </a:lnTo>
                    <a:lnTo>
                      <a:pt x="416" y="514"/>
                    </a:lnTo>
                    <a:lnTo>
                      <a:pt x="20" y="119"/>
                    </a:lnTo>
                    <a:lnTo>
                      <a:pt x="10" y="105"/>
                    </a:lnTo>
                    <a:lnTo>
                      <a:pt x="2" y="88"/>
                    </a:lnTo>
                    <a:lnTo>
                      <a:pt x="0" y="70"/>
                    </a:lnTo>
                    <a:lnTo>
                      <a:pt x="2" y="52"/>
                    </a:lnTo>
                    <a:lnTo>
                      <a:pt x="10" y="36"/>
                    </a:lnTo>
                    <a:lnTo>
                      <a:pt x="20" y="20"/>
                    </a:lnTo>
                    <a:lnTo>
                      <a:pt x="36" y="8"/>
                    </a:lnTo>
                    <a:lnTo>
                      <a:pt x="53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solidFill>
                  <a:srgbClr val="CE92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440">
                <a:extLst>
                  <a:ext uri="{FF2B5EF4-FFF2-40B4-BE49-F238E27FC236}">
                    <a16:creationId xmlns:a16="http://schemas.microsoft.com/office/drawing/2014/main" id="{C68DDC54-9F8B-654B-A456-16D2781CF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7700" y="5205413"/>
                <a:ext cx="111125" cy="22225"/>
              </a:xfrm>
              <a:custGeom>
                <a:avLst/>
                <a:gdLst>
                  <a:gd name="T0" fmla="*/ 71 w 699"/>
                  <a:gd name="T1" fmla="*/ 0 h 141"/>
                  <a:gd name="T2" fmla="*/ 629 w 699"/>
                  <a:gd name="T3" fmla="*/ 0 h 141"/>
                  <a:gd name="T4" fmla="*/ 647 w 699"/>
                  <a:gd name="T5" fmla="*/ 2 h 141"/>
                  <a:gd name="T6" fmla="*/ 664 w 699"/>
                  <a:gd name="T7" fmla="*/ 10 h 141"/>
                  <a:gd name="T8" fmla="*/ 679 w 699"/>
                  <a:gd name="T9" fmla="*/ 20 h 141"/>
                  <a:gd name="T10" fmla="*/ 689 w 699"/>
                  <a:gd name="T11" fmla="*/ 35 h 141"/>
                  <a:gd name="T12" fmla="*/ 697 w 699"/>
                  <a:gd name="T13" fmla="*/ 52 h 141"/>
                  <a:gd name="T14" fmla="*/ 699 w 699"/>
                  <a:gd name="T15" fmla="*/ 70 h 141"/>
                  <a:gd name="T16" fmla="*/ 697 w 699"/>
                  <a:gd name="T17" fmla="*/ 89 h 141"/>
                  <a:gd name="T18" fmla="*/ 689 w 699"/>
                  <a:gd name="T19" fmla="*/ 106 h 141"/>
                  <a:gd name="T20" fmla="*/ 679 w 699"/>
                  <a:gd name="T21" fmla="*/ 120 h 141"/>
                  <a:gd name="T22" fmla="*/ 664 w 699"/>
                  <a:gd name="T23" fmla="*/ 131 h 141"/>
                  <a:gd name="T24" fmla="*/ 647 w 699"/>
                  <a:gd name="T25" fmla="*/ 138 h 141"/>
                  <a:gd name="T26" fmla="*/ 629 w 699"/>
                  <a:gd name="T27" fmla="*/ 141 h 141"/>
                  <a:gd name="T28" fmla="*/ 71 w 699"/>
                  <a:gd name="T29" fmla="*/ 141 h 141"/>
                  <a:gd name="T30" fmla="*/ 52 w 699"/>
                  <a:gd name="T31" fmla="*/ 138 h 141"/>
                  <a:gd name="T32" fmla="*/ 35 w 699"/>
                  <a:gd name="T33" fmla="*/ 131 h 141"/>
                  <a:gd name="T34" fmla="*/ 21 w 699"/>
                  <a:gd name="T35" fmla="*/ 120 h 141"/>
                  <a:gd name="T36" fmla="*/ 10 w 699"/>
                  <a:gd name="T37" fmla="*/ 106 h 141"/>
                  <a:gd name="T38" fmla="*/ 3 w 699"/>
                  <a:gd name="T39" fmla="*/ 89 h 141"/>
                  <a:gd name="T40" fmla="*/ 0 w 699"/>
                  <a:gd name="T41" fmla="*/ 70 h 141"/>
                  <a:gd name="T42" fmla="*/ 3 w 699"/>
                  <a:gd name="T43" fmla="*/ 52 h 141"/>
                  <a:gd name="T44" fmla="*/ 10 w 699"/>
                  <a:gd name="T45" fmla="*/ 35 h 141"/>
                  <a:gd name="T46" fmla="*/ 21 w 699"/>
                  <a:gd name="T47" fmla="*/ 20 h 141"/>
                  <a:gd name="T48" fmla="*/ 35 w 699"/>
                  <a:gd name="T49" fmla="*/ 10 h 141"/>
                  <a:gd name="T50" fmla="*/ 52 w 699"/>
                  <a:gd name="T51" fmla="*/ 2 h 141"/>
                  <a:gd name="T52" fmla="*/ 71 w 699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99" h="141">
                    <a:moveTo>
                      <a:pt x="71" y="0"/>
                    </a:moveTo>
                    <a:lnTo>
                      <a:pt x="629" y="0"/>
                    </a:lnTo>
                    <a:lnTo>
                      <a:pt x="647" y="2"/>
                    </a:lnTo>
                    <a:lnTo>
                      <a:pt x="664" y="10"/>
                    </a:lnTo>
                    <a:lnTo>
                      <a:pt x="679" y="20"/>
                    </a:lnTo>
                    <a:lnTo>
                      <a:pt x="689" y="35"/>
                    </a:lnTo>
                    <a:lnTo>
                      <a:pt x="697" y="52"/>
                    </a:lnTo>
                    <a:lnTo>
                      <a:pt x="699" y="70"/>
                    </a:lnTo>
                    <a:lnTo>
                      <a:pt x="697" y="89"/>
                    </a:lnTo>
                    <a:lnTo>
                      <a:pt x="689" y="106"/>
                    </a:lnTo>
                    <a:lnTo>
                      <a:pt x="679" y="120"/>
                    </a:lnTo>
                    <a:lnTo>
                      <a:pt x="664" y="131"/>
                    </a:lnTo>
                    <a:lnTo>
                      <a:pt x="647" y="138"/>
                    </a:lnTo>
                    <a:lnTo>
                      <a:pt x="629" y="141"/>
                    </a:lnTo>
                    <a:lnTo>
                      <a:pt x="71" y="141"/>
                    </a:lnTo>
                    <a:lnTo>
                      <a:pt x="52" y="138"/>
                    </a:lnTo>
                    <a:lnTo>
                      <a:pt x="35" y="131"/>
                    </a:lnTo>
                    <a:lnTo>
                      <a:pt x="21" y="120"/>
                    </a:lnTo>
                    <a:lnTo>
                      <a:pt x="10" y="106"/>
                    </a:lnTo>
                    <a:lnTo>
                      <a:pt x="3" y="89"/>
                    </a:lnTo>
                    <a:lnTo>
                      <a:pt x="0" y="70"/>
                    </a:lnTo>
                    <a:lnTo>
                      <a:pt x="3" y="52"/>
                    </a:lnTo>
                    <a:lnTo>
                      <a:pt x="10" y="35"/>
                    </a:lnTo>
                    <a:lnTo>
                      <a:pt x="21" y="20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solidFill>
                  <a:srgbClr val="CE92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441">
                <a:extLst>
                  <a:ext uri="{FF2B5EF4-FFF2-40B4-BE49-F238E27FC236}">
                    <a16:creationId xmlns:a16="http://schemas.microsoft.com/office/drawing/2014/main" id="{482B37B5-B66F-9741-9797-20403E09C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8300" y="5205413"/>
                <a:ext cx="111125" cy="22225"/>
              </a:xfrm>
              <a:custGeom>
                <a:avLst/>
                <a:gdLst>
                  <a:gd name="T0" fmla="*/ 70 w 698"/>
                  <a:gd name="T1" fmla="*/ 0 h 141"/>
                  <a:gd name="T2" fmla="*/ 628 w 698"/>
                  <a:gd name="T3" fmla="*/ 0 h 141"/>
                  <a:gd name="T4" fmla="*/ 647 w 698"/>
                  <a:gd name="T5" fmla="*/ 2 h 141"/>
                  <a:gd name="T6" fmla="*/ 664 w 698"/>
                  <a:gd name="T7" fmla="*/ 10 h 141"/>
                  <a:gd name="T8" fmla="*/ 678 w 698"/>
                  <a:gd name="T9" fmla="*/ 20 h 141"/>
                  <a:gd name="T10" fmla="*/ 689 w 698"/>
                  <a:gd name="T11" fmla="*/ 35 h 141"/>
                  <a:gd name="T12" fmla="*/ 696 w 698"/>
                  <a:gd name="T13" fmla="*/ 52 h 141"/>
                  <a:gd name="T14" fmla="*/ 698 w 698"/>
                  <a:gd name="T15" fmla="*/ 70 h 141"/>
                  <a:gd name="T16" fmla="*/ 696 w 698"/>
                  <a:gd name="T17" fmla="*/ 89 h 141"/>
                  <a:gd name="T18" fmla="*/ 689 w 698"/>
                  <a:gd name="T19" fmla="*/ 106 h 141"/>
                  <a:gd name="T20" fmla="*/ 678 w 698"/>
                  <a:gd name="T21" fmla="*/ 120 h 141"/>
                  <a:gd name="T22" fmla="*/ 664 w 698"/>
                  <a:gd name="T23" fmla="*/ 131 h 141"/>
                  <a:gd name="T24" fmla="*/ 647 w 698"/>
                  <a:gd name="T25" fmla="*/ 138 h 141"/>
                  <a:gd name="T26" fmla="*/ 628 w 698"/>
                  <a:gd name="T27" fmla="*/ 141 h 141"/>
                  <a:gd name="T28" fmla="*/ 70 w 698"/>
                  <a:gd name="T29" fmla="*/ 141 h 141"/>
                  <a:gd name="T30" fmla="*/ 51 w 698"/>
                  <a:gd name="T31" fmla="*/ 138 h 141"/>
                  <a:gd name="T32" fmla="*/ 35 w 698"/>
                  <a:gd name="T33" fmla="*/ 131 h 141"/>
                  <a:gd name="T34" fmla="*/ 21 w 698"/>
                  <a:gd name="T35" fmla="*/ 120 h 141"/>
                  <a:gd name="T36" fmla="*/ 10 w 698"/>
                  <a:gd name="T37" fmla="*/ 106 h 141"/>
                  <a:gd name="T38" fmla="*/ 3 w 698"/>
                  <a:gd name="T39" fmla="*/ 89 h 141"/>
                  <a:gd name="T40" fmla="*/ 0 w 698"/>
                  <a:gd name="T41" fmla="*/ 70 h 141"/>
                  <a:gd name="T42" fmla="*/ 3 w 698"/>
                  <a:gd name="T43" fmla="*/ 52 h 141"/>
                  <a:gd name="T44" fmla="*/ 10 w 698"/>
                  <a:gd name="T45" fmla="*/ 35 h 141"/>
                  <a:gd name="T46" fmla="*/ 21 w 698"/>
                  <a:gd name="T47" fmla="*/ 21 h 141"/>
                  <a:gd name="T48" fmla="*/ 35 w 698"/>
                  <a:gd name="T49" fmla="*/ 10 h 141"/>
                  <a:gd name="T50" fmla="*/ 52 w 698"/>
                  <a:gd name="T51" fmla="*/ 2 h 141"/>
                  <a:gd name="T52" fmla="*/ 70 w 698"/>
                  <a:gd name="T5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98" h="141">
                    <a:moveTo>
                      <a:pt x="70" y="0"/>
                    </a:moveTo>
                    <a:lnTo>
                      <a:pt x="628" y="0"/>
                    </a:lnTo>
                    <a:lnTo>
                      <a:pt x="647" y="2"/>
                    </a:lnTo>
                    <a:lnTo>
                      <a:pt x="664" y="10"/>
                    </a:lnTo>
                    <a:lnTo>
                      <a:pt x="678" y="20"/>
                    </a:lnTo>
                    <a:lnTo>
                      <a:pt x="689" y="35"/>
                    </a:lnTo>
                    <a:lnTo>
                      <a:pt x="696" y="52"/>
                    </a:lnTo>
                    <a:lnTo>
                      <a:pt x="698" y="70"/>
                    </a:lnTo>
                    <a:lnTo>
                      <a:pt x="696" y="89"/>
                    </a:lnTo>
                    <a:lnTo>
                      <a:pt x="689" y="106"/>
                    </a:lnTo>
                    <a:lnTo>
                      <a:pt x="678" y="120"/>
                    </a:lnTo>
                    <a:lnTo>
                      <a:pt x="664" y="131"/>
                    </a:lnTo>
                    <a:lnTo>
                      <a:pt x="647" y="138"/>
                    </a:lnTo>
                    <a:lnTo>
                      <a:pt x="628" y="141"/>
                    </a:lnTo>
                    <a:lnTo>
                      <a:pt x="70" y="141"/>
                    </a:lnTo>
                    <a:lnTo>
                      <a:pt x="51" y="138"/>
                    </a:lnTo>
                    <a:lnTo>
                      <a:pt x="35" y="131"/>
                    </a:lnTo>
                    <a:lnTo>
                      <a:pt x="21" y="120"/>
                    </a:lnTo>
                    <a:lnTo>
                      <a:pt x="10" y="106"/>
                    </a:lnTo>
                    <a:lnTo>
                      <a:pt x="3" y="89"/>
                    </a:lnTo>
                    <a:lnTo>
                      <a:pt x="0" y="70"/>
                    </a:lnTo>
                    <a:lnTo>
                      <a:pt x="3" y="52"/>
                    </a:lnTo>
                    <a:lnTo>
                      <a:pt x="10" y="35"/>
                    </a:lnTo>
                    <a:lnTo>
                      <a:pt x="21" y="21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solidFill>
                  <a:srgbClr val="CE92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442">
                <a:extLst>
                  <a:ext uri="{FF2B5EF4-FFF2-40B4-BE49-F238E27FC236}">
                    <a16:creationId xmlns:a16="http://schemas.microsoft.com/office/drawing/2014/main" id="{1EDAAA88-2044-47DB-27A0-672BA9ECB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7063" y="5064125"/>
                <a:ext cx="84138" cy="84137"/>
              </a:xfrm>
              <a:custGeom>
                <a:avLst/>
                <a:gdLst>
                  <a:gd name="T0" fmla="*/ 465 w 535"/>
                  <a:gd name="T1" fmla="*/ 0 h 535"/>
                  <a:gd name="T2" fmla="*/ 483 w 535"/>
                  <a:gd name="T3" fmla="*/ 2 h 535"/>
                  <a:gd name="T4" fmla="*/ 500 w 535"/>
                  <a:gd name="T5" fmla="*/ 10 h 535"/>
                  <a:gd name="T6" fmla="*/ 515 w 535"/>
                  <a:gd name="T7" fmla="*/ 21 h 535"/>
                  <a:gd name="T8" fmla="*/ 526 w 535"/>
                  <a:gd name="T9" fmla="*/ 36 h 535"/>
                  <a:gd name="T10" fmla="*/ 533 w 535"/>
                  <a:gd name="T11" fmla="*/ 53 h 535"/>
                  <a:gd name="T12" fmla="*/ 535 w 535"/>
                  <a:gd name="T13" fmla="*/ 70 h 535"/>
                  <a:gd name="T14" fmla="*/ 533 w 535"/>
                  <a:gd name="T15" fmla="*/ 88 h 535"/>
                  <a:gd name="T16" fmla="*/ 526 w 535"/>
                  <a:gd name="T17" fmla="*/ 105 h 535"/>
                  <a:gd name="T18" fmla="*/ 515 w 535"/>
                  <a:gd name="T19" fmla="*/ 120 h 535"/>
                  <a:gd name="T20" fmla="*/ 121 w 535"/>
                  <a:gd name="T21" fmla="*/ 515 h 535"/>
                  <a:gd name="T22" fmla="*/ 105 w 535"/>
                  <a:gd name="T23" fmla="*/ 526 h 535"/>
                  <a:gd name="T24" fmla="*/ 88 w 535"/>
                  <a:gd name="T25" fmla="*/ 533 h 535"/>
                  <a:gd name="T26" fmla="*/ 71 w 535"/>
                  <a:gd name="T27" fmla="*/ 535 h 535"/>
                  <a:gd name="T28" fmla="*/ 53 w 535"/>
                  <a:gd name="T29" fmla="*/ 533 h 535"/>
                  <a:gd name="T30" fmla="*/ 36 w 535"/>
                  <a:gd name="T31" fmla="*/ 526 h 535"/>
                  <a:gd name="T32" fmla="*/ 21 w 535"/>
                  <a:gd name="T33" fmla="*/ 515 h 535"/>
                  <a:gd name="T34" fmla="*/ 10 w 535"/>
                  <a:gd name="T35" fmla="*/ 499 h 535"/>
                  <a:gd name="T36" fmla="*/ 2 w 535"/>
                  <a:gd name="T37" fmla="*/ 483 h 535"/>
                  <a:gd name="T38" fmla="*/ 0 w 535"/>
                  <a:gd name="T39" fmla="*/ 466 h 535"/>
                  <a:gd name="T40" fmla="*/ 2 w 535"/>
                  <a:gd name="T41" fmla="*/ 448 h 535"/>
                  <a:gd name="T42" fmla="*/ 10 w 535"/>
                  <a:gd name="T43" fmla="*/ 431 h 535"/>
                  <a:gd name="T44" fmla="*/ 21 w 535"/>
                  <a:gd name="T45" fmla="*/ 416 h 535"/>
                  <a:gd name="T46" fmla="*/ 415 w 535"/>
                  <a:gd name="T47" fmla="*/ 21 h 535"/>
                  <a:gd name="T48" fmla="*/ 430 w 535"/>
                  <a:gd name="T49" fmla="*/ 10 h 535"/>
                  <a:gd name="T50" fmla="*/ 447 w 535"/>
                  <a:gd name="T51" fmla="*/ 2 h 535"/>
                  <a:gd name="T52" fmla="*/ 465 w 535"/>
                  <a:gd name="T5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5" h="535">
                    <a:moveTo>
                      <a:pt x="465" y="0"/>
                    </a:moveTo>
                    <a:lnTo>
                      <a:pt x="483" y="2"/>
                    </a:lnTo>
                    <a:lnTo>
                      <a:pt x="500" y="10"/>
                    </a:lnTo>
                    <a:lnTo>
                      <a:pt x="515" y="21"/>
                    </a:lnTo>
                    <a:lnTo>
                      <a:pt x="526" y="36"/>
                    </a:lnTo>
                    <a:lnTo>
                      <a:pt x="533" y="53"/>
                    </a:lnTo>
                    <a:lnTo>
                      <a:pt x="535" y="70"/>
                    </a:lnTo>
                    <a:lnTo>
                      <a:pt x="533" y="88"/>
                    </a:lnTo>
                    <a:lnTo>
                      <a:pt x="526" y="105"/>
                    </a:lnTo>
                    <a:lnTo>
                      <a:pt x="515" y="120"/>
                    </a:lnTo>
                    <a:lnTo>
                      <a:pt x="121" y="515"/>
                    </a:lnTo>
                    <a:lnTo>
                      <a:pt x="105" y="526"/>
                    </a:lnTo>
                    <a:lnTo>
                      <a:pt x="88" y="533"/>
                    </a:lnTo>
                    <a:lnTo>
                      <a:pt x="71" y="535"/>
                    </a:lnTo>
                    <a:lnTo>
                      <a:pt x="53" y="533"/>
                    </a:lnTo>
                    <a:lnTo>
                      <a:pt x="36" y="526"/>
                    </a:lnTo>
                    <a:lnTo>
                      <a:pt x="21" y="515"/>
                    </a:lnTo>
                    <a:lnTo>
                      <a:pt x="10" y="499"/>
                    </a:lnTo>
                    <a:lnTo>
                      <a:pt x="2" y="483"/>
                    </a:lnTo>
                    <a:lnTo>
                      <a:pt x="0" y="466"/>
                    </a:lnTo>
                    <a:lnTo>
                      <a:pt x="2" y="448"/>
                    </a:lnTo>
                    <a:lnTo>
                      <a:pt x="10" y="431"/>
                    </a:lnTo>
                    <a:lnTo>
                      <a:pt x="21" y="416"/>
                    </a:lnTo>
                    <a:lnTo>
                      <a:pt x="415" y="21"/>
                    </a:lnTo>
                    <a:lnTo>
                      <a:pt x="430" y="10"/>
                    </a:lnTo>
                    <a:lnTo>
                      <a:pt x="447" y="2"/>
                    </a:lnTo>
                    <a:lnTo>
                      <a:pt x="465" y="0"/>
                    </a:lnTo>
                    <a:close/>
                  </a:path>
                </a:pathLst>
              </a:custGeom>
              <a:grpFill/>
              <a:ln w="0">
                <a:solidFill>
                  <a:srgbClr val="CE92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43">
                <a:extLst>
                  <a:ext uri="{FF2B5EF4-FFF2-40B4-BE49-F238E27FC236}">
                    <a16:creationId xmlns:a16="http://schemas.microsoft.com/office/drawing/2014/main" id="{A25034FE-2C34-6D3D-E926-AEA257D9A2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22900" y="5157788"/>
                <a:ext cx="414338" cy="400050"/>
              </a:xfrm>
              <a:custGeom>
                <a:avLst/>
                <a:gdLst>
                  <a:gd name="T0" fmla="*/ 550 w 2606"/>
                  <a:gd name="T1" fmla="*/ 1124 h 2518"/>
                  <a:gd name="T2" fmla="*/ 1266 w 2606"/>
                  <a:gd name="T3" fmla="*/ 142 h 2518"/>
                  <a:gd name="T4" fmla="*/ 1235 w 2606"/>
                  <a:gd name="T5" fmla="*/ 645 h 2518"/>
                  <a:gd name="T6" fmla="*/ 1171 w 2606"/>
                  <a:gd name="T7" fmla="*/ 820 h 2518"/>
                  <a:gd name="T8" fmla="*/ 1064 w 2606"/>
                  <a:gd name="T9" fmla="*/ 953 h 2518"/>
                  <a:gd name="T10" fmla="*/ 942 w 2606"/>
                  <a:gd name="T11" fmla="*/ 1049 h 2518"/>
                  <a:gd name="T12" fmla="*/ 826 w 2606"/>
                  <a:gd name="T13" fmla="*/ 1112 h 2518"/>
                  <a:gd name="T14" fmla="*/ 743 w 2606"/>
                  <a:gd name="T15" fmla="*/ 1144 h 2518"/>
                  <a:gd name="T16" fmla="*/ 703 w 2606"/>
                  <a:gd name="T17" fmla="*/ 1155 h 2518"/>
                  <a:gd name="T18" fmla="*/ 702 w 2606"/>
                  <a:gd name="T19" fmla="*/ 2220 h 2518"/>
                  <a:gd name="T20" fmla="*/ 783 w 2606"/>
                  <a:gd name="T21" fmla="*/ 2331 h 2518"/>
                  <a:gd name="T22" fmla="*/ 916 w 2606"/>
                  <a:gd name="T23" fmla="*/ 2376 h 2518"/>
                  <a:gd name="T24" fmla="*/ 2150 w 2606"/>
                  <a:gd name="T25" fmla="*/ 2358 h 2518"/>
                  <a:gd name="T26" fmla="*/ 2265 w 2606"/>
                  <a:gd name="T27" fmla="*/ 2281 h 2518"/>
                  <a:gd name="T28" fmla="*/ 2318 w 2606"/>
                  <a:gd name="T29" fmla="*/ 2141 h 2518"/>
                  <a:gd name="T30" fmla="*/ 2453 w 2606"/>
                  <a:gd name="T31" fmla="*/ 1126 h 2518"/>
                  <a:gd name="T32" fmla="*/ 2372 w 2606"/>
                  <a:gd name="T33" fmla="*/ 1017 h 2518"/>
                  <a:gd name="T34" fmla="*/ 2239 w 2606"/>
                  <a:gd name="T35" fmla="*/ 975 h 2518"/>
                  <a:gd name="T36" fmla="*/ 1566 w 2606"/>
                  <a:gd name="T37" fmla="*/ 955 h 2518"/>
                  <a:gd name="T38" fmla="*/ 1546 w 2606"/>
                  <a:gd name="T39" fmla="*/ 438 h 2518"/>
                  <a:gd name="T40" fmla="*/ 1523 w 2606"/>
                  <a:gd name="T41" fmla="*/ 280 h 2518"/>
                  <a:gd name="T42" fmla="*/ 1453 w 2606"/>
                  <a:gd name="T43" fmla="*/ 182 h 2518"/>
                  <a:gd name="T44" fmla="*/ 1345 w 2606"/>
                  <a:gd name="T45" fmla="*/ 142 h 2518"/>
                  <a:gd name="T46" fmla="*/ 1393 w 2606"/>
                  <a:gd name="T47" fmla="*/ 8 h 2518"/>
                  <a:gd name="T48" fmla="*/ 1537 w 2606"/>
                  <a:gd name="T49" fmla="*/ 69 h 2518"/>
                  <a:gd name="T50" fmla="*/ 1640 w 2606"/>
                  <a:gd name="T51" fmla="*/ 197 h 2518"/>
                  <a:gd name="T52" fmla="*/ 1685 w 2606"/>
                  <a:gd name="T53" fmla="*/ 383 h 2518"/>
                  <a:gd name="T54" fmla="*/ 2289 w 2606"/>
                  <a:gd name="T55" fmla="*/ 839 h 2518"/>
                  <a:gd name="T56" fmla="*/ 2464 w 2606"/>
                  <a:gd name="T57" fmla="*/ 913 h 2518"/>
                  <a:gd name="T58" fmla="*/ 2577 w 2606"/>
                  <a:gd name="T59" fmla="*/ 1060 h 2518"/>
                  <a:gd name="T60" fmla="*/ 2605 w 2606"/>
                  <a:gd name="T61" fmla="*/ 1208 h 2518"/>
                  <a:gd name="T62" fmla="*/ 2434 w 2606"/>
                  <a:gd name="T63" fmla="*/ 2257 h 2518"/>
                  <a:gd name="T64" fmla="*/ 2338 w 2606"/>
                  <a:gd name="T65" fmla="*/ 2409 h 2518"/>
                  <a:gd name="T66" fmla="*/ 2179 w 2606"/>
                  <a:gd name="T67" fmla="*/ 2496 h 2518"/>
                  <a:gd name="T68" fmla="*/ 916 w 2606"/>
                  <a:gd name="T69" fmla="*/ 2518 h 2518"/>
                  <a:gd name="T70" fmla="*/ 738 w 2606"/>
                  <a:gd name="T71" fmla="*/ 2471 h 2518"/>
                  <a:gd name="T72" fmla="*/ 628 w 2606"/>
                  <a:gd name="T73" fmla="*/ 2454 h 2518"/>
                  <a:gd name="T74" fmla="*/ 138 w 2606"/>
                  <a:gd name="T75" fmla="*/ 2476 h 2518"/>
                  <a:gd name="T76" fmla="*/ 41 w 2606"/>
                  <a:gd name="T77" fmla="*/ 2436 h 2518"/>
                  <a:gd name="T78" fmla="*/ 0 w 2606"/>
                  <a:gd name="T79" fmla="*/ 2339 h 2518"/>
                  <a:gd name="T80" fmla="*/ 24 w 2606"/>
                  <a:gd name="T81" fmla="*/ 1045 h 2518"/>
                  <a:gd name="T82" fmla="*/ 111 w 2606"/>
                  <a:gd name="T83" fmla="*/ 987 h 2518"/>
                  <a:gd name="T84" fmla="*/ 609 w 2606"/>
                  <a:gd name="T85" fmla="*/ 996 h 2518"/>
                  <a:gd name="T86" fmla="*/ 678 w 2606"/>
                  <a:gd name="T87" fmla="*/ 1017 h 2518"/>
                  <a:gd name="T88" fmla="*/ 722 w 2606"/>
                  <a:gd name="T89" fmla="*/ 1003 h 2518"/>
                  <a:gd name="T90" fmla="*/ 814 w 2606"/>
                  <a:gd name="T91" fmla="*/ 961 h 2518"/>
                  <a:gd name="T92" fmla="*/ 926 w 2606"/>
                  <a:gd name="T93" fmla="*/ 887 h 2518"/>
                  <a:gd name="T94" fmla="*/ 1029 w 2606"/>
                  <a:gd name="T95" fmla="*/ 779 h 2518"/>
                  <a:gd name="T96" fmla="*/ 1095 w 2606"/>
                  <a:gd name="T97" fmla="*/ 630 h 2518"/>
                  <a:gd name="T98" fmla="*/ 1106 w 2606"/>
                  <a:gd name="T99" fmla="*/ 71 h 2518"/>
                  <a:gd name="T100" fmla="*/ 1153 w 2606"/>
                  <a:gd name="T101" fmla="*/ 21 h 2518"/>
                  <a:gd name="T102" fmla="*/ 1206 w 2606"/>
                  <a:gd name="T103" fmla="*/ 9 h 2518"/>
                  <a:gd name="T104" fmla="*/ 1322 w 2606"/>
                  <a:gd name="T105" fmla="*/ 0 h 2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06" h="2518">
                    <a:moveTo>
                      <a:pt x="141" y="1124"/>
                    </a:moveTo>
                    <a:lnTo>
                      <a:pt x="141" y="2337"/>
                    </a:lnTo>
                    <a:lnTo>
                      <a:pt x="550" y="2337"/>
                    </a:lnTo>
                    <a:lnTo>
                      <a:pt x="550" y="1124"/>
                    </a:lnTo>
                    <a:lnTo>
                      <a:pt x="141" y="1124"/>
                    </a:lnTo>
                    <a:close/>
                    <a:moveTo>
                      <a:pt x="1318" y="139"/>
                    </a:moveTo>
                    <a:lnTo>
                      <a:pt x="1291" y="141"/>
                    </a:lnTo>
                    <a:lnTo>
                      <a:pt x="1266" y="142"/>
                    </a:lnTo>
                    <a:lnTo>
                      <a:pt x="1245" y="145"/>
                    </a:lnTo>
                    <a:lnTo>
                      <a:pt x="1245" y="541"/>
                    </a:lnTo>
                    <a:lnTo>
                      <a:pt x="1242" y="594"/>
                    </a:lnTo>
                    <a:lnTo>
                      <a:pt x="1235" y="645"/>
                    </a:lnTo>
                    <a:lnTo>
                      <a:pt x="1225" y="693"/>
                    </a:lnTo>
                    <a:lnTo>
                      <a:pt x="1210" y="738"/>
                    </a:lnTo>
                    <a:lnTo>
                      <a:pt x="1192" y="779"/>
                    </a:lnTo>
                    <a:lnTo>
                      <a:pt x="1171" y="820"/>
                    </a:lnTo>
                    <a:lnTo>
                      <a:pt x="1147" y="857"/>
                    </a:lnTo>
                    <a:lnTo>
                      <a:pt x="1121" y="892"/>
                    </a:lnTo>
                    <a:lnTo>
                      <a:pt x="1094" y="923"/>
                    </a:lnTo>
                    <a:lnTo>
                      <a:pt x="1064" y="953"/>
                    </a:lnTo>
                    <a:lnTo>
                      <a:pt x="1035" y="980"/>
                    </a:lnTo>
                    <a:lnTo>
                      <a:pt x="1004" y="1006"/>
                    </a:lnTo>
                    <a:lnTo>
                      <a:pt x="973" y="1028"/>
                    </a:lnTo>
                    <a:lnTo>
                      <a:pt x="942" y="1049"/>
                    </a:lnTo>
                    <a:lnTo>
                      <a:pt x="911" y="1067"/>
                    </a:lnTo>
                    <a:lnTo>
                      <a:pt x="881" y="1084"/>
                    </a:lnTo>
                    <a:lnTo>
                      <a:pt x="853" y="1099"/>
                    </a:lnTo>
                    <a:lnTo>
                      <a:pt x="826" y="1112"/>
                    </a:lnTo>
                    <a:lnTo>
                      <a:pt x="801" y="1122"/>
                    </a:lnTo>
                    <a:lnTo>
                      <a:pt x="779" y="1132"/>
                    </a:lnTo>
                    <a:lnTo>
                      <a:pt x="760" y="1139"/>
                    </a:lnTo>
                    <a:lnTo>
                      <a:pt x="743" y="1144"/>
                    </a:lnTo>
                    <a:lnTo>
                      <a:pt x="729" y="1149"/>
                    </a:lnTo>
                    <a:lnTo>
                      <a:pt x="721" y="1152"/>
                    </a:lnTo>
                    <a:lnTo>
                      <a:pt x="715" y="1153"/>
                    </a:lnTo>
                    <a:lnTo>
                      <a:pt x="703" y="1155"/>
                    </a:lnTo>
                    <a:lnTo>
                      <a:pt x="690" y="1155"/>
                    </a:lnTo>
                    <a:lnTo>
                      <a:pt x="690" y="2149"/>
                    </a:lnTo>
                    <a:lnTo>
                      <a:pt x="693" y="2186"/>
                    </a:lnTo>
                    <a:lnTo>
                      <a:pt x="702" y="2220"/>
                    </a:lnTo>
                    <a:lnTo>
                      <a:pt x="715" y="2253"/>
                    </a:lnTo>
                    <a:lnTo>
                      <a:pt x="733" y="2283"/>
                    </a:lnTo>
                    <a:lnTo>
                      <a:pt x="757" y="2309"/>
                    </a:lnTo>
                    <a:lnTo>
                      <a:pt x="783" y="2331"/>
                    </a:lnTo>
                    <a:lnTo>
                      <a:pt x="813" y="2350"/>
                    </a:lnTo>
                    <a:lnTo>
                      <a:pt x="844" y="2364"/>
                    </a:lnTo>
                    <a:lnTo>
                      <a:pt x="879" y="2373"/>
                    </a:lnTo>
                    <a:lnTo>
                      <a:pt x="916" y="2376"/>
                    </a:lnTo>
                    <a:lnTo>
                      <a:pt x="2022" y="2376"/>
                    </a:lnTo>
                    <a:lnTo>
                      <a:pt x="2068" y="2374"/>
                    </a:lnTo>
                    <a:lnTo>
                      <a:pt x="2111" y="2367"/>
                    </a:lnTo>
                    <a:lnTo>
                      <a:pt x="2150" y="2358"/>
                    </a:lnTo>
                    <a:lnTo>
                      <a:pt x="2185" y="2344"/>
                    </a:lnTo>
                    <a:lnTo>
                      <a:pt x="2215" y="2327"/>
                    </a:lnTo>
                    <a:lnTo>
                      <a:pt x="2242" y="2305"/>
                    </a:lnTo>
                    <a:lnTo>
                      <a:pt x="2265" y="2281"/>
                    </a:lnTo>
                    <a:lnTo>
                      <a:pt x="2284" y="2251"/>
                    </a:lnTo>
                    <a:lnTo>
                      <a:pt x="2299" y="2218"/>
                    </a:lnTo>
                    <a:lnTo>
                      <a:pt x="2310" y="2181"/>
                    </a:lnTo>
                    <a:lnTo>
                      <a:pt x="2318" y="2141"/>
                    </a:lnTo>
                    <a:lnTo>
                      <a:pt x="2318" y="2139"/>
                    </a:lnTo>
                    <a:lnTo>
                      <a:pt x="2466" y="1196"/>
                    </a:lnTo>
                    <a:lnTo>
                      <a:pt x="2461" y="1160"/>
                    </a:lnTo>
                    <a:lnTo>
                      <a:pt x="2453" y="1126"/>
                    </a:lnTo>
                    <a:lnTo>
                      <a:pt x="2439" y="1095"/>
                    </a:lnTo>
                    <a:lnTo>
                      <a:pt x="2420" y="1066"/>
                    </a:lnTo>
                    <a:lnTo>
                      <a:pt x="2398" y="1040"/>
                    </a:lnTo>
                    <a:lnTo>
                      <a:pt x="2372" y="1017"/>
                    </a:lnTo>
                    <a:lnTo>
                      <a:pt x="2342" y="1001"/>
                    </a:lnTo>
                    <a:lnTo>
                      <a:pt x="2310" y="987"/>
                    </a:lnTo>
                    <a:lnTo>
                      <a:pt x="2275" y="978"/>
                    </a:lnTo>
                    <a:lnTo>
                      <a:pt x="2239" y="975"/>
                    </a:lnTo>
                    <a:lnTo>
                      <a:pt x="1616" y="975"/>
                    </a:lnTo>
                    <a:lnTo>
                      <a:pt x="1598" y="973"/>
                    </a:lnTo>
                    <a:lnTo>
                      <a:pt x="1581" y="966"/>
                    </a:lnTo>
                    <a:lnTo>
                      <a:pt x="1566" y="955"/>
                    </a:lnTo>
                    <a:lnTo>
                      <a:pt x="1556" y="941"/>
                    </a:lnTo>
                    <a:lnTo>
                      <a:pt x="1548" y="924"/>
                    </a:lnTo>
                    <a:lnTo>
                      <a:pt x="1546" y="905"/>
                    </a:lnTo>
                    <a:lnTo>
                      <a:pt x="1546" y="438"/>
                    </a:lnTo>
                    <a:lnTo>
                      <a:pt x="1545" y="392"/>
                    </a:lnTo>
                    <a:lnTo>
                      <a:pt x="1541" y="351"/>
                    </a:lnTo>
                    <a:lnTo>
                      <a:pt x="1533" y="314"/>
                    </a:lnTo>
                    <a:lnTo>
                      <a:pt x="1523" y="280"/>
                    </a:lnTo>
                    <a:lnTo>
                      <a:pt x="1510" y="249"/>
                    </a:lnTo>
                    <a:lnTo>
                      <a:pt x="1494" y="223"/>
                    </a:lnTo>
                    <a:lnTo>
                      <a:pt x="1475" y="201"/>
                    </a:lnTo>
                    <a:lnTo>
                      <a:pt x="1453" y="182"/>
                    </a:lnTo>
                    <a:lnTo>
                      <a:pt x="1428" y="166"/>
                    </a:lnTo>
                    <a:lnTo>
                      <a:pt x="1401" y="154"/>
                    </a:lnTo>
                    <a:lnTo>
                      <a:pt x="1374" y="147"/>
                    </a:lnTo>
                    <a:lnTo>
                      <a:pt x="1345" y="142"/>
                    </a:lnTo>
                    <a:lnTo>
                      <a:pt x="1318" y="139"/>
                    </a:lnTo>
                    <a:close/>
                    <a:moveTo>
                      <a:pt x="1322" y="0"/>
                    </a:moveTo>
                    <a:lnTo>
                      <a:pt x="1357" y="3"/>
                    </a:lnTo>
                    <a:lnTo>
                      <a:pt x="1393" y="8"/>
                    </a:lnTo>
                    <a:lnTo>
                      <a:pt x="1430" y="17"/>
                    </a:lnTo>
                    <a:lnTo>
                      <a:pt x="1466" y="29"/>
                    </a:lnTo>
                    <a:lnTo>
                      <a:pt x="1502" y="46"/>
                    </a:lnTo>
                    <a:lnTo>
                      <a:pt x="1537" y="69"/>
                    </a:lnTo>
                    <a:lnTo>
                      <a:pt x="1568" y="95"/>
                    </a:lnTo>
                    <a:lnTo>
                      <a:pt x="1596" y="125"/>
                    </a:lnTo>
                    <a:lnTo>
                      <a:pt x="1620" y="158"/>
                    </a:lnTo>
                    <a:lnTo>
                      <a:pt x="1640" y="197"/>
                    </a:lnTo>
                    <a:lnTo>
                      <a:pt x="1657" y="237"/>
                    </a:lnTo>
                    <a:lnTo>
                      <a:pt x="1670" y="282"/>
                    </a:lnTo>
                    <a:lnTo>
                      <a:pt x="1679" y="331"/>
                    </a:lnTo>
                    <a:lnTo>
                      <a:pt x="1685" y="383"/>
                    </a:lnTo>
                    <a:lnTo>
                      <a:pt x="1687" y="438"/>
                    </a:lnTo>
                    <a:lnTo>
                      <a:pt x="1687" y="836"/>
                    </a:lnTo>
                    <a:lnTo>
                      <a:pt x="2239" y="836"/>
                    </a:lnTo>
                    <a:lnTo>
                      <a:pt x="2289" y="839"/>
                    </a:lnTo>
                    <a:lnTo>
                      <a:pt x="2337" y="849"/>
                    </a:lnTo>
                    <a:lnTo>
                      <a:pt x="2382" y="865"/>
                    </a:lnTo>
                    <a:lnTo>
                      <a:pt x="2424" y="886"/>
                    </a:lnTo>
                    <a:lnTo>
                      <a:pt x="2464" y="913"/>
                    </a:lnTo>
                    <a:lnTo>
                      <a:pt x="2498" y="943"/>
                    </a:lnTo>
                    <a:lnTo>
                      <a:pt x="2529" y="978"/>
                    </a:lnTo>
                    <a:lnTo>
                      <a:pt x="2555" y="1017"/>
                    </a:lnTo>
                    <a:lnTo>
                      <a:pt x="2577" y="1060"/>
                    </a:lnTo>
                    <a:lnTo>
                      <a:pt x="2592" y="1105"/>
                    </a:lnTo>
                    <a:lnTo>
                      <a:pt x="2602" y="1153"/>
                    </a:lnTo>
                    <a:lnTo>
                      <a:pt x="2606" y="1203"/>
                    </a:lnTo>
                    <a:lnTo>
                      <a:pt x="2605" y="1208"/>
                    </a:lnTo>
                    <a:lnTo>
                      <a:pt x="2605" y="1213"/>
                    </a:lnTo>
                    <a:lnTo>
                      <a:pt x="2456" y="2160"/>
                    </a:lnTo>
                    <a:lnTo>
                      <a:pt x="2448" y="2211"/>
                    </a:lnTo>
                    <a:lnTo>
                      <a:pt x="2434" y="2257"/>
                    </a:lnTo>
                    <a:lnTo>
                      <a:pt x="2416" y="2301"/>
                    </a:lnTo>
                    <a:lnTo>
                      <a:pt x="2395" y="2341"/>
                    </a:lnTo>
                    <a:lnTo>
                      <a:pt x="2368" y="2377"/>
                    </a:lnTo>
                    <a:lnTo>
                      <a:pt x="2338" y="2409"/>
                    </a:lnTo>
                    <a:lnTo>
                      <a:pt x="2304" y="2437"/>
                    </a:lnTo>
                    <a:lnTo>
                      <a:pt x="2266" y="2462"/>
                    </a:lnTo>
                    <a:lnTo>
                      <a:pt x="2225" y="2482"/>
                    </a:lnTo>
                    <a:lnTo>
                      <a:pt x="2179" y="2496"/>
                    </a:lnTo>
                    <a:lnTo>
                      <a:pt x="2130" y="2508"/>
                    </a:lnTo>
                    <a:lnTo>
                      <a:pt x="2078" y="2514"/>
                    </a:lnTo>
                    <a:lnTo>
                      <a:pt x="2022" y="2518"/>
                    </a:lnTo>
                    <a:lnTo>
                      <a:pt x="916" y="2518"/>
                    </a:lnTo>
                    <a:lnTo>
                      <a:pt x="869" y="2514"/>
                    </a:lnTo>
                    <a:lnTo>
                      <a:pt x="822" y="2505"/>
                    </a:lnTo>
                    <a:lnTo>
                      <a:pt x="779" y="2490"/>
                    </a:lnTo>
                    <a:lnTo>
                      <a:pt x="738" y="2471"/>
                    </a:lnTo>
                    <a:lnTo>
                      <a:pt x="700" y="2446"/>
                    </a:lnTo>
                    <a:lnTo>
                      <a:pt x="666" y="2417"/>
                    </a:lnTo>
                    <a:lnTo>
                      <a:pt x="648" y="2437"/>
                    </a:lnTo>
                    <a:lnTo>
                      <a:pt x="628" y="2454"/>
                    </a:lnTo>
                    <a:lnTo>
                      <a:pt x="604" y="2466"/>
                    </a:lnTo>
                    <a:lnTo>
                      <a:pt x="579" y="2474"/>
                    </a:lnTo>
                    <a:lnTo>
                      <a:pt x="552" y="2476"/>
                    </a:lnTo>
                    <a:lnTo>
                      <a:pt x="138" y="2476"/>
                    </a:lnTo>
                    <a:lnTo>
                      <a:pt x="111" y="2474"/>
                    </a:lnTo>
                    <a:lnTo>
                      <a:pt x="84" y="2466"/>
                    </a:lnTo>
                    <a:lnTo>
                      <a:pt x="61" y="2453"/>
                    </a:lnTo>
                    <a:lnTo>
                      <a:pt x="41" y="2436"/>
                    </a:lnTo>
                    <a:lnTo>
                      <a:pt x="24" y="2416"/>
                    </a:lnTo>
                    <a:lnTo>
                      <a:pt x="12" y="2393"/>
                    </a:lnTo>
                    <a:lnTo>
                      <a:pt x="3" y="2366"/>
                    </a:lnTo>
                    <a:lnTo>
                      <a:pt x="0" y="2339"/>
                    </a:lnTo>
                    <a:lnTo>
                      <a:pt x="0" y="1123"/>
                    </a:lnTo>
                    <a:lnTo>
                      <a:pt x="3" y="1095"/>
                    </a:lnTo>
                    <a:lnTo>
                      <a:pt x="12" y="1069"/>
                    </a:lnTo>
                    <a:lnTo>
                      <a:pt x="24" y="1045"/>
                    </a:lnTo>
                    <a:lnTo>
                      <a:pt x="41" y="1025"/>
                    </a:lnTo>
                    <a:lnTo>
                      <a:pt x="61" y="1008"/>
                    </a:lnTo>
                    <a:lnTo>
                      <a:pt x="84" y="995"/>
                    </a:lnTo>
                    <a:lnTo>
                      <a:pt x="111" y="987"/>
                    </a:lnTo>
                    <a:lnTo>
                      <a:pt x="138" y="984"/>
                    </a:lnTo>
                    <a:lnTo>
                      <a:pt x="552" y="984"/>
                    </a:lnTo>
                    <a:lnTo>
                      <a:pt x="581" y="987"/>
                    </a:lnTo>
                    <a:lnTo>
                      <a:pt x="609" y="996"/>
                    </a:lnTo>
                    <a:lnTo>
                      <a:pt x="634" y="1011"/>
                    </a:lnTo>
                    <a:lnTo>
                      <a:pt x="655" y="1030"/>
                    </a:lnTo>
                    <a:lnTo>
                      <a:pt x="666" y="1023"/>
                    </a:lnTo>
                    <a:lnTo>
                      <a:pt x="678" y="1017"/>
                    </a:lnTo>
                    <a:lnTo>
                      <a:pt x="683" y="1016"/>
                    </a:lnTo>
                    <a:lnTo>
                      <a:pt x="692" y="1013"/>
                    </a:lnTo>
                    <a:lnTo>
                      <a:pt x="705" y="1009"/>
                    </a:lnTo>
                    <a:lnTo>
                      <a:pt x="722" y="1003"/>
                    </a:lnTo>
                    <a:lnTo>
                      <a:pt x="741" y="995"/>
                    </a:lnTo>
                    <a:lnTo>
                      <a:pt x="763" y="986"/>
                    </a:lnTo>
                    <a:lnTo>
                      <a:pt x="787" y="974"/>
                    </a:lnTo>
                    <a:lnTo>
                      <a:pt x="814" y="961"/>
                    </a:lnTo>
                    <a:lnTo>
                      <a:pt x="841" y="946"/>
                    </a:lnTo>
                    <a:lnTo>
                      <a:pt x="869" y="929"/>
                    </a:lnTo>
                    <a:lnTo>
                      <a:pt x="897" y="910"/>
                    </a:lnTo>
                    <a:lnTo>
                      <a:pt x="926" y="887"/>
                    </a:lnTo>
                    <a:lnTo>
                      <a:pt x="953" y="864"/>
                    </a:lnTo>
                    <a:lnTo>
                      <a:pt x="981" y="839"/>
                    </a:lnTo>
                    <a:lnTo>
                      <a:pt x="1006" y="810"/>
                    </a:lnTo>
                    <a:lnTo>
                      <a:pt x="1029" y="779"/>
                    </a:lnTo>
                    <a:lnTo>
                      <a:pt x="1050" y="746"/>
                    </a:lnTo>
                    <a:lnTo>
                      <a:pt x="1068" y="710"/>
                    </a:lnTo>
                    <a:lnTo>
                      <a:pt x="1083" y="672"/>
                    </a:lnTo>
                    <a:lnTo>
                      <a:pt x="1095" y="630"/>
                    </a:lnTo>
                    <a:lnTo>
                      <a:pt x="1102" y="587"/>
                    </a:lnTo>
                    <a:lnTo>
                      <a:pt x="1104" y="540"/>
                    </a:lnTo>
                    <a:lnTo>
                      <a:pt x="1104" y="88"/>
                    </a:lnTo>
                    <a:lnTo>
                      <a:pt x="1106" y="71"/>
                    </a:lnTo>
                    <a:lnTo>
                      <a:pt x="1113" y="54"/>
                    </a:lnTo>
                    <a:lnTo>
                      <a:pt x="1123" y="40"/>
                    </a:lnTo>
                    <a:lnTo>
                      <a:pt x="1137" y="29"/>
                    </a:lnTo>
                    <a:lnTo>
                      <a:pt x="1153" y="21"/>
                    </a:lnTo>
                    <a:lnTo>
                      <a:pt x="1158" y="20"/>
                    </a:lnTo>
                    <a:lnTo>
                      <a:pt x="1169" y="17"/>
                    </a:lnTo>
                    <a:lnTo>
                      <a:pt x="1185" y="14"/>
                    </a:lnTo>
                    <a:lnTo>
                      <a:pt x="1206" y="9"/>
                    </a:lnTo>
                    <a:lnTo>
                      <a:pt x="1230" y="5"/>
                    </a:lnTo>
                    <a:lnTo>
                      <a:pt x="1259" y="2"/>
                    </a:lnTo>
                    <a:lnTo>
                      <a:pt x="1289" y="1"/>
                    </a:lnTo>
                    <a:lnTo>
                      <a:pt x="1322" y="0"/>
                    </a:lnTo>
                    <a:close/>
                  </a:path>
                </a:pathLst>
              </a:custGeom>
              <a:grpFill/>
              <a:ln w="0">
                <a:solidFill>
                  <a:srgbClr val="CE926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5" name="Inhaltsplatzhalter 4">
              <a:extLst>
                <a:ext uri="{FF2B5EF4-FFF2-40B4-BE49-F238E27FC236}">
                  <a16:creationId xmlns:a16="http://schemas.microsoft.com/office/drawing/2014/main" id="{8ABC1C55-31CF-85A9-99ED-CB503B299120}"/>
                </a:ext>
              </a:extLst>
            </p:cNvPr>
            <p:cNvSpPr txBox="1">
              <a:spLocks/>
            </p:cNvSpPr>
            <p:nvPr/>
          </p:nvSpPr>
          <p:spPr>
            <a:xfrm>
              <a:off x="6083802" y="4847256"/>
              <a:ext cx="885242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60%</a:t>
              </a:r>
              <a:endParaRPr lang="en-US" sz="2000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CA80D4A-127E-6BD6-F7EE-795C942FBAED}"/>
                </a:ext>
              </a:extLst>
            </p:cNvPr>
            <p:cNvSpPr txBox="1"/>
            <p:nvPr/>
          </p:nvSpPr>
          <p:spPr>
            <a:xfrm>
              <a:off x="8931849" y="4253227"/>
              <a:ext cx="2186861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65255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C6A6DF-A383-D5A4-A7A1-2711F6AEE27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42</a:t>
            </a:fld>
            <a:endParaRPr lang="fa-IR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5DFB768-7B0E-362B-9D5B-53C2B26DA1F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" r="2538"/>
          <a:stretch>
            <a:fillRect/>
          </a:stretch>
        </p:blipFill>
        <p:spPr>
          <a:xfrm>
            <a:off x="1320800" y="957263"/>
            <a:ext cx="2805113" cy="1970087"/>
          </a:xfrm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FFA8B484-7560-E3CB-439B-25DDF2917C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64" b="22364"/>
          <a:stretch>
            <a:fillRect/>
          </a:stretch>
        </p:blipFill>
        <p:spPr>
          <a:xfrm>
            <a:off x="4540250" y="957263"/>
            <a:ext cx="6330950" cy="1970087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86D192E7-FBD8-B074-955B-A8AF46E303C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" r="3191"/>
          <a:stretch>
            <a:fillRect/>
          </a:stretch>
        </p:blipFill>
        <p:spPr>
          <a:xfrm>
            <a:off x="1320800" y="3543300"/>
            <a:ext cx="2805113" cy="1970088"/>
          </a:xfrm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D6B9EECC-3DE5-8A60-E8F1-77836CE85F0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r="7307"/>
          <a:stretch>
            <a:fillRect/>
          </a:stretch>
        </p:blipFill>
        <p:spPr>
          <a:xfrm>
            <a:off x="4540250" y="3543300"/>
            <a:ext cx="2805113" cy="1970088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B9E834A-1DCB-3F8E-DF3F-3BED5F2BD879}"/>
              </a:ext>
            </a:extLst>
          </p:cNvPr>
          <p:cNvGrpSpPr/>
          <p:nvPr/>
        </p:nvGrpSpPr>
        <p:grpSpPr>
          <a:xfrm>
            <a:off x="1321405" y="2996737"/>
            <a:ext cx="2878285" cy="349295"/>
            <a:chOff x="1321405" y="2996737"/>
            <a:chExt cx="2878285" cy="34929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A3D4DCF-096B-728D-9804-292AC1FEF9E6}"/>
                </a:ext>
              </a:extLst>
            </p:cNvPr>
            <p:cNvSpPr/>
            <p:nvPr/>
          </p:nvSpPr>
          <p:spPr>
            <a:xfrm flipV="1">
              <a:off x="1321405" y="2996737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2E0E84-0A59-88B7-9AFD-659E3B983557}"/>
                </a:ext>
              </a:extLst>
            </p:cNvPr>
            <p:cNvSpPr txBox="1"/>
            <p:nvPr/>
          </p:nvSpPr>
          <p:spPr>
            <a:xfrm>
              <a:off x="1395797" y="2999006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536F830-3A8A-7549-5FF5-719759769051}"/>
              </a:ext>
            </a:extLst>
          </p:cNvPr>
          <p:cNvGrpSpPr/>
          <p:nvPr/>
        </p:nvGrpSpPr>
        <p:grpSpPr>
          <a:xfrm>
            <a:off x="4540792" y="2983132"/>
            <a:ext cx="6329803" cy="349297"/>
            <a:chOff x="4540792" y="2983132"/>
            <a:chExt cx="6329803" cy="349297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CCF7B85-DDBB-9D54-4906-D6F089D03BDB}"/>
                </a:ext>
              </a:extLst>
            </p:cNvPr>
            <p:cNvSpPr/>
            <p:nvPr/>
          </p:nvSpPr>
          <p:spPr>
            <a:xfrm flipV="1">
              <a:off x="4541671" y="2983132"/>
              <a:ext cx="6328924" cy="349295"/>
            </a:xfrm>
            <a:custGeom>
              <a:avLst/>
              <a:gdLst>
                <a:gd name="connsiteX0" fmla="*/ 2763072 w 4025140"/>
                <a:gd name="connsiteY0" fmla="*/ 349295 h 349295"/>
                <a:gd name="connsiteX1" fmla="*/ 2803893 w 4025140"/>
                <a:gd name="connsiteY1" fmla="*/ 349295 h 349295"/>
                <a:gd name="connsiteX2" fmla="*/ 4025140 w 4025140"/>
                <a:gd name="connsiteY2" fmla="*/ 349295 h 349295"/>
                <a:gd name="connsiteX3" fmla="*/ 4025140 w 4025140"/>
                <a:gd name="connsiteY3" fmla="*/ 0 h 349295"/>
                <a:gd name="connsiteX4" fmla="*/ 2803893 w 4025140"/>
                <a:gd name="connsiteY4" fmla="*/ 0 h 349295"/>
                <a:gd name="connsiteX5" fmla="*/ 2763072 w 4025140"/>
                <a:gd name="connsiteY5" fmla="*/ 0 h 349295"/>
                <a:gd name="connsiteX6" fmla="*/ 408986 w 4025140"/>
                <a:gd name="connsiteY6" fmla="*/ 0 h 349295"/>
                <a:gd name="connsiteX7" fmla="*/ 0 w 4025140"/>
                <a:gd name="connsiteY7" fmla="*/ 346108 h 349295"/>
                <a:gd name="connsiteX8" fmla="*/ 2763072 w 4025140"/>
                <a:gd name="connsiteY8" fmla="*/ 349249 h 34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25140" h="349295">
                  <a:moveTo>
                    <a:pt x="2763072" y="349295"/>
                  </a:moveTo>
                  <a:lnTo>
                    <a:pt x="2803893" y="349295"/>
                  </a:lnTo>
                  <a:lnTo>
                    <a:pt x="4025140" y="349295"/>
                  </a:lnTo>
                  <a:lnTo>
                    <a:pt x="4025140" y="0"/>
                  </a:lnTo>
                  <a:lnTo>
                    <a:pt x="2803893" y="0"/>
                  </a:lnTo>
                  <a:lnTo>
                    <a:pt x="2763072" y="0"/>
                  </a:lnTo>
                  <a:lnTo>
                    <a:pt x="408986" y="0"/>
                  </a:lnTo>
                  <a:lnTo>
                    <a:pt x="0" y="346108"/>
                  </a:lnTo>
                  <a:lnTo>
                    <a:pt x="2763072" y="349249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0DD0861-D21E-E418-1186-B3B9D6FBAC5D}"/>
                </a:ext>
              </a:extLst>
            </p:cNvPr>
            <p:cNvSpPr txBox="1"/>
            <p:nvPr/>
          </p:nvSpPr>
          <p:spPr>
            <a:xfrm>
              <a:off x="4540792" y="2993875"/>
              <a:ext cx="632892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خود را وارد نمایید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475FCBF-4C9A-3C10-BCA8-78F5D1AAA567}"/>
              </a:ext>
            </a:extLst>
          </p:cNvPr>
          <p:cNvGrpSpPr/>
          <p:nvPr/>
        </p:nvGrpSpPr>
        <p:grpSpPr>
          <a:xfrm>
            <a:off x="1331565" y="5538798"/>
            <a:ext cx="2878285" cy="349295"/>
            <a:chOff x="1331565" y="5510517"/>
            <a:chExt cx="2878285" cy="349295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23BDD80-9502-14BE-B027-22B048958C49}"/>
                </a:ext>
              </a:extLst>
            </p:cNvPr>
            <p:cNvSpPr/>
            <p:nvPr/>
          </p:nvSpPr>
          <p:spPr>
            <a:xfrm flipV="1">
              <a:off x="1331565" y="5510517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A637264-116A-A9FB-704D-836D6A49F4BB}"/>
                </a:ext>
              </a:extLst>
            </p:cNvPr>
            <p:cNvSpPr txBox="1"/>
            <p:nvPr/>
          </p:nvSpPr>
          <p:spPr>
            <a:xfrm>
              <a:off x="1405957" y="5512786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0BF809F-0093-9BEA-94DF-A944DA9F45CA}"/>
              </a:ext>
            </a:extLst>
          </p:cNvPr>
          <p:cNvGrpSpPr/>
          <p:nvPr/>
        </p:nvGrpSpPr>
        <p:grpSpPr>
          <a:xfrm>
            <a:off x="4540959" y="5529506"/>
            <a:ext cx="2878285" cy="349295"/>
            <a:chOff x="4540959" y="5501225"/>
            <a:chExt cx="2878285" cy="34929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3BF954A-2E81-9B33-B72C-95378322BD21}"/>
                </a:ext>
              </a:extLst>
            </p:cNvPr>
            <p:cNvSpPr/>
            <p:nvPr/>
          </p:nvSpPr>
          <p:spPr>
            <a:xfrm flipV="1">
              <a:off x="4540959" y="5501225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A1DCB1C-0DC4-DC2A-F17A-DD6762CCE2DD}"/>
                </a:ext>
              </a:extLst>
            </p:cNvPr>
            <p:cNvSpPr txBox="1"/>
            <p:nvPr/>
          </p:nvSpPr>
          <p:spPr>
            <a:xfrm>
              <a:off x="4615351" y="5503494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EA5F304-BEBF-25D2-E76F-14FCD333A4DF}"/>
              </a:ext>
            </a:extLst>
          </p:cNvPr>
          <p:cNvSpPr txBox="1"/>
          <p:nvPr/>
        </p:nvSpPr>
        <p:spPr>
          <a:xfrm>
            <a:off x="7675763" y="3434303"/>
            <a:ext cx="3193953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466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B0CE61-8569-172F-947F-1F5FF97908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43</a:t>
            </a:fld>
            <a:endParaRPr lang="fa-IR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3751091-40BB-6BE9-FD9B-2C67F9DABBDE}"/>
              </a:ext>
            </a:extLst>
          </p:cNvPr>
          <p:cNvGrpSpPr/>
          <p:nvPr/>
        </p:nvGrpSpPr>
        <p:grpSpPr>
          <a:xfrm>
            <a:off x="3938601" y="1259839"/>
            <a:ext cx="3969358" cy="3863329"/>
            <a:chOff x="4111321" y="1310639"/>
            <a:chExt cx="3969358" cy="386332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98079B-D21B-7A17-461B-08118A2485E7}"/>
                </a:ext>
              </a:extLst>
            </p:cNvPr>
            <p:cNvGrpSpPr/>
            <p:nvPr/>
          </p:nvGrpSpPr>
          <p:grpSpPr>
            <a:xfrm>
              <a:off x="5175162" y="1310639"/>
              <a:ext cx="1841675" cy="1841674"/>
              <a:chOff x="5024888" y="1880376"/>
              <a:chExt cx="2142223" cy="2142222"/>
            </a:xfrm>
          </p:grpSpPr>
          <p:sp>
            <p:nvSpPr>
              <p:cNvPr id="4" name="Freeform 5">
                <a:extLst>
                  <a:ext uri="{FF2B5EF4-FFF2-40B4-BE49-F238E27FC236}">
                    <a16:creationId xmlns:a16="http://schemas.microsoft.com/office/drawing/2014/main" id="{81200F4D-82D8-9D98-A783-90BABAE3C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888" y="1880376"/>
                <a:ext cx="2142223" cy="2142222"/>
              </a:xfrm>
              <a:custGeom>
                <a:avLst/>
                <a:gdLst>
                  <a:gd name="T0" fmla="*/ 170 w 1404"/>
                  <a:gd name="T1" fmla="*/ 1009 h 1404"/>
                  <a:gd name="T2" fmla="*/ 395 w 1404"/>
                  <a:gd name="T3" fmla="*/ 169 h 1404"/>
                  <a:gd name="T4" fmla="*/ 1234 w 1404"/>
                  <a:gd name="T5" fmla="*/ 394 h 1404"/>
                  <a:gd name="T6" fmla="*/ 1009 w 1404"/>
                  <a:gd name="T7" fmla="*/ 1234 h 1404"/>
                  <a:gd name="T8" fmla="*/ 170 w 1404"/>
                  <a:gd name="T9" fmla="*/ 1009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4" h="1404">
                    <a:moveTo>
                      <a:pt x="170" y="1009"/>
                    </a:moveTo>
                    <a:cubicBezTo>
                      <a:pt x="0" y="715"/>
                      <a:pt x="101" y="339"/>
                      <a:pt x="395" y="169"/>
                    </a:cubicBezTo>
                    <a:cubicBezTo>
                      <a:pt x="689" y="0"/>
                      <a:pt x="1065" y="100"/>
                      <a:pt x="1234" y="394"/>
                    </a:cubicBezTo>
                    <a:cubicBezTo>
                      <a:pt x="1404" y="688"/>
                      <a:pt x="1303" y="1064"/>
                      <a:pt x="1009" y="1234"/>
                    </a:cubicBezTo>
                    <a:cubicBezTo>
                      <a:pt x="715" y="1404"/>
                      <a:pt x="339" y="1303"/>
                      <a:pt x="170" y="1009"/>
                    </a:cubicBezTo>
                    <a:close/>
                  </a:path>
                </a:pathLst>
              </a:custGeom>
              <a:solidFill>
                <a:srgbClr val="00AEEF"/>
              </a:solidFill>
              <a:ln>
                <a:solidFill>
                  <a:srgbClr val="00AEE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" name="Freeform 11">
                <a:extLst>
                  <a:ext uri="{FF2B5EF4-FFF2-40B4-BE49-F238E27FC236}">
                    <a16:creationId xmlns:a16="http://schemas.microsoft.com/office/drawing/2014/main" id="{72B77A88-A44A-9EE4-8115-2F6146A8F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5355" y="2321880"/>
                <a:ext cx="1260253" cy="1260253"/>
              </a:xfrm>
              <a:custGeom>
                <a:avLst/>
                <a:gdLst>
                  <a:gd name="T0" fmla="*/ 100 w 826"/>
                  <a:gd name="T1" fmla="*/ 594 h 826"/>
                  <a:gd name="T2" fmla="*/ 232 w 826"/>
                  <a:gd name="T3" fmla="*/ 99 h 826"/>
                  <a:gd name="T4" fmla="*/ 726 w 826"/>
                  <a:gd name="T5" fmla="*/ 232 h 826"/>
                  <a:gd name="T6" fmla="*/ 594 w 826"/>
                  <a:gd name="T7" fmla="*/ 726 h 826"/>
                  <a:gd name="T8" fmla="*/ 100 w 826"/>
                  <a:gd name="T9" fmla="*/ 594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6" h="826">
                    <a:moveTo>
                      <a:pt x="100" y="594"/>
                    </a:moveTo>
                    <a:cubicBezTo>
                      <a:pt x="0" y="421"/>
                      <a:pt x="59" y="199"/>
                      <a:pt x="232" y="99"/>
                    </a:cubicBezTo>
                    <a:cubicBezTo>
                      <a:pt x="405" y="0"/>
                      <a:pt x="626" y="59"/>
                      <a:pt x="726" y="232"/>
                    </a:cubicBezTo>
                    <a:cubicBezTo>
                      <a:pt x="826" y="405"/>
                      <a:pt x="767" y="626"/>
                      <a:pt x="594" y="726"/>
                    </a:cubicBezTo>
                    <a:cubicBezTo>
                      <a:pt x="421" y="826"/>
                      <a:pt x="200" y="767"/>
                      <a:pt x="100" y="5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5D96AD3-9CCD-6244-4379-EBE17F5B3F69}"/>
                </a:ext>
              </a:extLst>
            </p:cNvPr>
            <p:cNvGrpSpPr/>
            <p:nvPr/>
          </p:nvGrpSpPr>
          <p:grpSpPr>
            <a:xfrm>
              <a:off x="6350377" y="2168662"/>
              <a:ext cx="1730302" cy="1756140"/>
              <a:chOff x="6391890" y="2878422"/>
              <a:chExt cx="2012674" cy="2042729"/>
            </a:xfrm>
          </p:grpSpPr>
          <p:sp>
            <p:nvSpPr>
              <p:cNvPr id="7" name="Freeform 9">
                <a:extLst>
                  <a:ext uri="{FF2B5EF4-FFF2-40B4-BE49-F238E27FC236}">
                    <a16:creationId xmlns:a16="http://schemas.microsoft.com/office/drawing/2014/main" id="{EAA95FDC-27B4-5A92-8C34-FB1B208A0F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1890" y="2878422"/>
                <a:ext cx="2012674" cy="2042729"/>
              </a:xfrm>
              <a:custGeom>
                <a:avLst/>
                <a:gdLst>
                  <a:gd name="T0" fmla="*/ 924 w 1319"/>
                  <a:gd name="T1" fmla="*/ 105 h 1339"/>
                  <a:gd name="T2" fmla="*/ 421 w 1319"/>
                  <a:gd name="T3" fmla="*/ 55 h 1339"/>
                  <a:gd name="T4" fmla="*/ 113 w 1319"/>
                  <a:gd name="T5" fmla="*/ 580 h 1339"/>
                  <a:gd name="T6" fmla="*/ 2 w 1319"/>
                  <a:gd name="T7" fmla="*/ 630 h 1339"/>
                  <a:gd name="T8" fmla="*/ 310 w 1319"/>
                  <a:gd name="T9" fmla="*/ 1169 h 1339"/>
                  <a:gd name="T10" fmla="*/ 1149 w 1319"/>
                  <a:gd name="T11" fmla="*/ 944 h 1339"/>
                  <a:gd name="T12" fmla="*/ 924 w 1319"/>
                  <a:gd name="T13" fmla="*/ 105 h 1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9" h="1339">
                    <a:moveTo>
                      <a:pt x="924" y="105"/>
                    </a:moveTo>
                    <a:cubicBezTo>
                      <a:pt x="765" y="13"/>
                      <a:pt x="582" y="0"/>
                      <a:pt x="421" y="55"/>
                    </a:cubicBezTo>
                    <a:cubicBezTo>
                      <a:pt x="418" y="264"/>
                      <a:pt x="308" y="467"/>
                      <a:pt x="113" y="580"/>
                    </a:cubicBezTo>
                    <a:cubicBezTo>
                      <a:pt x="77" y="601"/>
                      <a:pt x="40" y="617"/>
                      <a:pt x="2" y="630"/>
                    </a:cubicBezTo>
                    <a:cubicBezTo>
                      <a:pt x="0" y="845"/>
                      <a:pt x="111" y="1054"/>
                      <a:pt x="310" y="1169"/>
                    </a:cubicBezTo>
                    <a:cubicBezTo>
                      <a:pt x="604" y="1339"/>
                      <a:pt x="980" y="1238"/>
                      <a:pt x="1149" y="944"/>
                    </a:cubicBezTo>
                    <a:cubicBezTo>
                      <a:pt x="1319" y="650"/>
                      <a:pt x="1218" y="274"/>
                      <a:pt x="924" y="105"/>
                    </a:cubicBez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12">
                <a:extLst>
                  <a:ext uri="{FF2B5EF4-FFF2-40B4-BE49-F238E27FC236}">
                    <a16:creationId xmlns:a16="http://schemas.microsoft.com/office/drawing/2014/main" id="{5555DFC6-07D3-3DF1-6A88-3D5E9FC99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2808" y="3220431"/>
                <a:ext cx="1260253" cy="1259217"/>
              </a:xfrm>
              <a:custGeom>
                <a:avLst/>
                <a:gdLst>
                  <a:gd name="T0" fmla="*/ 100 w 826"/>
                  <a:gd name="T1" fmla="*/ 232 h 826"/>
                  <a:gd name="T2" fmla="*/ 594 w 826"/>
                  <a:gd name="T3" fmla="*/ 100 h 826"/>
                  <a:gd name="T4" fmla="*/ 726 w 826"/>
                  <a:gd name="T5" fmla="*/ 594 h 826"/>
                  <a:gd name="T6" fmla="*/ 232 w 826"/>
                  <a:gd name="T7" fmla="*/ 726 h 826"/>
                  <a:gd name="T8" fmla="*/ 100 w 826"/>
                  <a:gd name="T9" fmla="*/ 23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6" h="826">
                    <a:moveTo>
                      <a:pt x="100" y="232"/>
                    </a:moveTo>
                    <a:cubicBezTo>
                      <a:pt x="200" y="59"/>
                      <a:pt x="421" y="0"/>
                      <a:pt x="594" y="100"/>
                    </a:cubicBezTo>
                    <a:cubicBezTo>
                      <a:pt x="767" y="200"/>
                      <a:pt x="826" y="421"/>
                      <a:pt x="726" y="594"/>
                    </a:cubicBezTo>
                    <a:cubicBezTo>
                      <a:pt x="626" y="767"/>
                      <a:pt x="405" y="826"/>
                      <a:pt x="232" y="726"/>
                    </a:cubicBezTo>
                    <a:cubicBezTo>
                      <a:pt x="59" y="626"/>
                      <a:pt x="0" y="405"/>
                      <a:pt x="100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17E8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9F0D748-C132-4BC5-C225-E8B4FEE91D8F}"/>
                </a:ext>
              </a:extLst>
            </p:cNvPr>
            <p:cNvGrpSpPr/>
            <p:nvPr/>
          </p:nvGrpSpPr>
          <p:grpSpPr>
            <a:xfrm>
              <a:off x="4111321" y="2083127"/>
              <a:ext cx="1841675" cy="1841674"/>
              <a:chOff x="3787436" y="2778928"/>
              <a:chExt cx="2142223" cy="2142222"/>
            </a:xfrm>
          </p:grpSpPr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B3200ED2-1619-D2AC-8067-3F7B0DED3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436" y="2778928"/>
                <a:ext cx="2142223" cy="2142222"/>
              </a:xfrm>
              <a:custGeom>
                <a:avLst/>
                <a:gdLst>
                  <a:gd name="T0" fmla="*/ 170 w 1404"/>
                  <a:gd name="T1" fmla="*/ 395 h 1404"/>
                  <a:gd name="T2" fmla="*/ 1009 w 1404"/>
                  <a:gd name="T3" fmla="*/ 170 h 1404"/>
                  <a:gd name="T4" fmla="*/ 1234 w 1404"/>
                  <a:gd name="T5" fmla="*/ 1009 h 1404"/>
                  <a:gd name="T6" fmla="*/ 395 w 1404"/>
                  <a:gd name="T7" fmla="*/ 1234 h 1404"/>
                  <a:gd name="T8" fmla="*/ 170 w 1404"/>
                  <a:gd name="T9" fmla="*/ 395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4" h="1404">
                    <a:moveTo>
                      <a:pt x="170" y="395"/>
                    </a:moveTo>
                    <a:cubicBezTo>
                      <a:pt x="339" y="101"/>
                      <a:pt x="715" y="0"/>
                      <a:pt x="1009" y="170"/>
                    </a:cubicBezTo>
                    <a:cubicBezTo>
                      <a:pt x="1303" y="339"/>
                      <a:pt x="1404" y="715"/>
                      <a:pt x="1234" y="1009"/>
                    </a:cubicBezTo>
                    <a:cubicBezTo>
                      <a:pt x="1065" y="1303"/>
                      <a:pt x="689" y="1404"/>
                      <a:pt x="395" y="1234"/>
                    </a:cubicBezTo>
                    <a:cubicBezTo>
                      <a:pt x="101" y="1064"/>
                      <a:pt x="0" y="689"/>
                      <a:pt x="170" y="395"/>
                    </a:cubicBezTo>
                    <a:close/>
                  </a:path>
                </a:pathLst>
              </a:custGeom>
              <a:solidFill>
                <a:srgbClr val="D5BC7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3">
                <a:extLst>
                  <a:ext uri="{FF2B5EF4-FFF2-40B4-BE49-F238E27FC236}">
                    <a16:creationId xmlns:a16="http://schemas.microsoft.com/office/drawing/2014/main" id="{32A912EC-FFEC-6CB4-3408-734460E21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7903" y="3220431"/>
                <a:ext cx="1260253" cy="1259217"/>
              </a:xfrm>
              <a:custGeom>
                <a:avLst/>
                <a:gdLst>
                  <a:gd name="T0" fmla="*/ 100 w 826"/>
                  <a:gd name="T1" fmla="*/ 232 h 826"/>
                  <a:gd name="T2" fmla="*/ 594 w 826"/>
                  <a:gd name="T3" fmla="*/ 100 h 826"/>
                  <a:gd name="T4" fmla="*/ 726 w 826"/>
                  <a:gd name="T5" fmla="*/ 594 h 826"/>
                  <a:gd name="T6" fmla="*/ 232 w 826"/>
                  <a:gd name="T7" fmla="*/ 726 h 826"/>
                  <a:gd name="T8" fmla="*/ 100 w 826"/>
                  <a:gd name="T9" fmla="*/ 23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6" h="826">
                    <a:moveTo>
                      <a:pt x="100" y="232"/>
                    </a:moveTo>
                    <a:cubicBezTo>
                      <a:pt x="200" y="59"/>
                      <a:pt x="421" y="0"/>
                      <a:pt x="594" y="100"/>
                    </a:cubicBezTo>
                    <a:cubicBezTo>
                      <a:pt x="767" y="200"/>
                      <a:pt x="826" y="421"/>
                      <a:pt x="726" y="594"/>
                    </a:cubicBezTo>
                    <a:cubicBezTo>
                      <a:pt x="626" y="767"/>
                      <a:pt x="405" y="826"/>
                      <a:pt x="232" y="726"/>
                    </a:cubicBezTo>
                    <a:cubicBezTo>
                      <a:pt x="59" y="626"/>
                      <a:pt x="0" y="405"/>
                      <a:pt x="100" y="2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A5718E1-3A30-0F2C-FF96-63A39F6BF5E4}"/>
                </a:ext>
              </a:extLst>
            </p:cNvPr>
            <p:cNvGrpSpPr/>
            <p:nvPr/>
          </p:nvGrpSpPr>
          <p:grpSpPr>
            <a:xfrm>
              <a:off x="4517612" y="3333184"/>
              <a:ext cx="1841675" cy="1840784"/>
              <a:chOff x="4260031" y="4232986"/>
              <a:chExt cx="2142223" cy="2141186"/>
            </a:xfrm>
          </p:grpSpPr>
          <p:sp>
            <p:nvSpPr>
              <p:cNvPr id="13" name="Freeform 7">
                <a:extLst>
                  <a:ext uri="{FF2B5EF4-FFF2-40B4-BE49-F238E27FC236}">
                    <a16:creationId xmlns:a16="http://schemas.microsoft.com/office/drawing/2014/main" id="{9C4505E0-5EDA-65DF-78D2-68ADF41A3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0031" y="4232986"/>
                <a:ext cx="2142223" cy="2141186"/>
              </a:xfrm>
              <a:custGeom>
                <a:avLst/>
                <a:gdLst>
                  <a:gd name="T0" fmla="*/ 169 w 1404"/>
                  <a:gd name="T1" fmla="*/ 1010 h 1404"/>
                  <a:gd name="T2" fmla="*/ 394 w 1404"/>
                  <a:gd name="T3" fmla="*/ 170 h 1404"/>
                  <a:gd name="T4" fmla="*/ 1234 w 1404"/>
                  <a:gd name="T5" fmla="*/ 395 h 1404"/>
                  <a:gd name="T6" fmla="*/ 1009 w 1404"/>
                  <a:gd name="T7" fmla="*/ 1235 h 1404"/>
                  <a:gd name="T8" fmla="*/ 169 w 1404"/>
                  <a:gd name="T9" fmla="*/ 1010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4" h="1404">
                    <a:moveTo>
                      <a:pt x="169" y="1010"/>
                    </a:moveTo>
                    <a:cubicBezTo>
                      <a:pt x="0" y="716"/>
                      <a:pt x="100" y="340"/>
                      <a:pt x="394" y="170"/>
                    </a:cubicBezTo>
                    <a:cubicBezTo>
                      <a:pt x="688" y="0"/>
                      <a:pt x="1064" y="101"/>
                      <a:pt x="1234" y="395"/>
                    </a:cubicBezTo>
                    <a:cubicBezTo>
                      <a:pt x="1404" y="689"/>
                      <a:pt x="1303" y="1065"/>
                      <a:pt x="1009" y="1235"/>
                    </a:cubicBezTo>
                    <a:cubicBezTo>
                      <a:pt x="715" y="1404"/>
                      <a:pt x="339" y="1304"/>
                      <a:pt x="169" y="1010"/>
                    </a:cubicBezTo>
                    <a:close/>
                  </a:path>
                </a:pathLst>
              </a:custGeom>
              <a:solidFill>
                <a:srgbClr val="CE9260"/>
              </a:solidFill>
              <a:ln>
                <a:solidFill>
                  <a:srgbClr val="CE926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B500E385-E34A-F431-A6D9-8207CF53D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534" y="4673453"/>
                <a:ext cx="1260253" cy="1260253"/>
              </a:xfrm>
              <a:custGeom>
                <a:avLst/>
                <a:gdLst>
                  <a:gd name="T0" fmla="*/ 100 w 826"/>
                  <a:gd name="T1" fmla="*/ 594 h 826"/>
                  <a:gd name="T2" fmla="*/ 232 w 826"/>
                  <a:gd name="T3" fmla="*/ 100 h 826"/>
                  <a:gd name="T4" fmla="*/ 726 w 826"/>
                  <a:gd name="T5" fmla="*/ 232 h 826"/>
                  <a:gd name="T6" fmla="*/ 594 w 826"/>
                  <a:gd name="T7" fmla="*/ 727 h 826"/>
                  <a:gd name="T8" fmla="*/ 100 w 826"/>
                  <a:gd name="T9" fmla="*/ 594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6" h="826">
                    <a:moveTo>
                      <a:pt x="100" y="594"/>
                    </a:moveTo>
                    <a:cubicBezTo>
                      <a:pt x="0" y="421"/>
                      <a:pt x="59" y="200"/>
                      <a:pt x="232" y="100"/>
                    </a:cubicBezTo>
                    <a:cubicBezTo>
                      <a:pt x="405" y="0"/>
                      <a:pt x="626" y="59"/>
                      <a:pt x="726" y="232"/>
                    </a:cubicBezTo>
                    <a:cubicBezTo>
                      <a:pt x="826" y="405"/>
                      <a:pt x="767" y="627"/>
                      <a:pt x="594" y="727"/>
                    </a:cubicBezTo>
                    <a:cubicBezTo>
                      <a:pt x="421" y="826"/>
                      <a:pt x="199" y="767"/>
                      <a:pt x="100" y="5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rgbClr val="017E8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1AADAFD-F237-9167-35E4-8BD8C48D17B6}"/>
                </a:ext>
              </a:extLst>
            </p:cNvPr>
            <p:cNvGrpSpPr/>
            <p:nvPr/>
          </p:nvGrpSpPr>
          <p:grpSpPr>
            <a:xfrm>
              <a:off x="5947651" y="3449013"/>
              <a:ext cx="1611800" cy="1610909"/>
              <a:chOff x="5923441" y="4367717"/>
              <a:chExt cx="1874834" cy="187379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EB331874-A6B4-0001-B402-A0BE879774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3441" y="4367717"/>
                <a:ext cx="1874834" cy="1873797"/>
              </a:xfrm>
              <a:prstGeom prst="ellipse">
                <a:avLst/>
              </a:prstGeom>
              <a:solidFill>
                <a:srgbClr val="D2EEF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43D6930-AF86-AF34-ABF9-E2FB446EB2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8979" y="4753255"/>
                <a:ext cx="1103758" cy="110272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81A8DDE3-BA10-6919-4FCD-BFD9F136A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272" y="2132131"/>
              <a:ext cx="2219455" cy="2110753"/>
            </a:xfrm>
            <a:custGeom>
              <a:avLst/>
              <a:gdLst>
                <a:gd name="T0" fmla="*/ 475 w 2491"/>
                <a:gd name="T1" fmla="*/ 2369 h 2369"/>
                <a:gd name="T2" fmla="*/ 0 w 2491"/>
                <a:gd name="T3" fmla="*/ 905 h 2369"/>
                <a:gd name="T4" fmla="*/ 1245 w 2491"/>
                <a:gd name="T5" fmla="*/ 0 h 2369"/>
                <a:gd name="T6" fmla="*/ 2491 w 2491"/>
                <a:gd name="T7" fmla="*/ 905 h 2369"/>
                <a:gd name="T8" fmla="*/ 2015 w 2491"/>
                <a:gd name="T9" fmla="*/ 2369 h 2369"/>
                <a:gd name="T10" fmla="*/ 475 w 2491"/>
                <a:gd name="T11" fmla="*/ 2369 h 2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1" h="2369">
                  <a:moveTo>
                    <a:pt x="475" y="2369"/>
                  </a:moveTo>
                  <a:lnTo>
                    <a:pt x="0" y="905"/>
                  </a:lnTo>
                  <a:lnTo>
                    <a:pt x="1245" y="0"/>
                  </a:lnTo>
                  <a:lnTo>
                    <a:pt x="2491" y="905"/>
                  </a:lnTo>
                  <a:lnTo>
                    <a:pt x="2015" y="2369"/>
                  </a:lnTo>
                  <a:lnTo>
                    <a:pt x="475" y="23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6AF71E3-B375-44A1-FB2E-2ABDDA2CF307}"/>
                </a:ext>
              </a:extLst>
            </p:cNvPr>
            <p:cNvGrpSpPr/>
            <p:nvPr/>
          </p:nvGrpSpPr>
          <p:grpSpPr>
            <a:xfrm>
              <a:off x="4748905" y="2754996"/>
              <a:ext cx="546014" cy="455314"/>
              <a:chOff x="10987088" y="1993900"/>
              <a:chExt cx="477837" cy="398463"/>
            </a:xfrm>
            <a:solidFill>
              <a:srgbClr val="0083AE"/>
            </a:solidFill>
          </p:grpSpPr>
          <p:sp>
            <p:nvSpPr>
              <p:cNvPr id="20" name="Freeform 107">
                <a:extLst>
                  <a:ext uri="{FF2B5EF4-FFF2-40B4-BE49-F238E27FC236}">
                    <a16:creationId xmlns:a16="http://schemas.microsoft.com/office/drawing/2014/main" id="{5A6EAD6F-7BFA-2C86-7B00-83388FC02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87088" y="1993900"/>
                <a:ext cx="396875" cy="398463"/>
              </a:xfrm>
              <a:custGeom>
                <a:avLst/>
                <a:gdLst>
                  <a:gd name="T0" fmla="*/ 0 w 2745"/>
                  <a:gd name="T1" fmla="*/ 0 h 2770"/>
                  <a:gd name="T2" fmla="*/ 371 w 2745"/>
                  <a:gd name="T3" fmla="*/ 0 h 2770"/>
                  <a:gd name="T4" fmla="*/ 371 w 2745"/>
                  <a:gd name="T5" fmla="*/ 2398 h 2770"/>
                  <a:gd name="T6" fmla="*/ 2745 w 2745"/>
                  <a:gd name="T7" fmla="*/ 2398 h 2770"/>
                  <a:gd name="T8" fmla="*/ 2745 w 2745"/>
                  <a:gd name="T9" fmla="*/ 2770 h 2770"/>
                  <a:gd name="T10" fmla="*/ 0 w 2745"/>
                  <a:gd name="T11" fmla="*/ 2770 h 2770"/>
                  <a:gd name="T12" fmla="*/ 0 w 2745"/>
                  <a:gd name="T13" fmla="*/ 0 h 2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5" h="2770">
                    <a:moveTo>
                      <a:pt x="0" y="0"/>
                    </a:moveTo>
                    <a:lnTo>
                      <a:pt x="371" y="0"/>
                    </a:lnTo>
                    <a:lnTo>
                      <a:pt x="371" y="2398"/>
                    </a:lnTo>
                    <a:lnTo>
                      <a:pt x="2745" y="2398"/>
                    </a:lnTo>
                    <a:lnTo>
                      <a:pt x="2745" y="2770"/>
                    </a:lnTo>
                    <a:lnTo>
                      <a:pt x="0" y="27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08">
                <a:extLst>
                  <a:ext uri="{FF2B5EF4-FFF2-40B4-BE49-F238E27FC236}">
                    <a16:creationId xmlns:a16="http://schemas.microsoft.com/office/drawing/2014/main" id="{3F4B3C5B-CE16-12D3-504A-F0DE73C91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66463" y="2047875"/>
                <a:ext cx="398462" cy="249238"/>
              </a:xfrm>
              <a:custGeom>
                <a:avLst/>
                <a:gdLst>
                  <a:gd name="T0" fmla="*/ 2761 w 2761"/>
                  <a:gd name="T1" fmla="*/ 0 h 1725"/>
                  <a:gd name="T2" fmla="*/ 2559 w 2761"/>
                  <a:gd name="T3" fmla="*/ 1146 h 1725"/>
                  <a:gd name="T4" fmla="*/ 2274 w 2761"/>
                  <a:gd name="T5" fmla="*/ 861 h 1725"/>
                  <a:gd name="T6" fmla="*/ 1411 w 2761"/>
                  <a:gd name="T7" fmla="*/ 1725 h 1725"/>
                  <a:gd name="T8" fmla="*/ 864 w 2761"/>
                  <a:gd name="T9" fmla="*/ 1177 h 1725"/>
                  <a:gd name="T10" fmla="*/ 349 w 2761"/>
                  <a:gd name="T11" fmla="*/ 1693 h 1725"/>
                  <a:gd name="T12" fmla="*/ 0 w 2761"/>
                  <a:gd name="T13" fmla="*/ 1341 h 1725"/>
                  <a:gd name="T14" fmla="*/ 864 w 2761"/>
                  <a:gd name="T15" fmla="*/ 476 h 1725"/>
                  <a:gd name="T16" fmla="*/ 1411 w 2761"/>
                  <a:gd name="T17" fmla="*/ 1025 h 1725"/>
                  <a:gd name="T18" fmla="*/ 1924 w 2761"/>
                  <a:gd name="T19" fmla="*/ 509 h 1725"/>
                  <a:gd name="T20" fmla="*/ 1618 w 2761"/>
                  <a:gd name="T21" fmla="*/ 202 h 1725"/>
                  <a:gd name="T22" fmla="*/ 2761 w 2761"/>
                  <a:gd name="T23" fmla="*/ 0 h 1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61" h="1725">
                    <a:moveTo>
                      <a:pt x="2761" y="0"/>
                    </a:moveTo>
                    <a:lnTo>
                      <a:pt x="2559" y="1146"/>
                    </a:lnTo>
                    <a:lnTo>
                      <a:pt x="2274" y="861"/>
                    </a:lnTo>
                    <a:lnTo>
                      <a:pt x="1411" y="1725"/>
                    </a:lnTo>
                    <a:lnTo>
                      <a:pt x="864" y="1177"/>
                    </a:lnTo>
                    <a:lnTo>
                      <a:pt x="349" y="1693"/>
                    </a:lnTo>
                    <a:lnTo>
                      <a:pt x="0" y="1341"/>
                    </a:lnTo>
                    <a:lnTo>
                      <a:pt x="864" y="476"/>
                    </a:lnTo>
                    <a:lnTo>
                      <a:pt x="1411" y="1025"/>
                    </a:lnTo>
                    <a:lnTo>
                      <a:pt x="1924" y="509"/>
                    </a:lnTo>
                    <a:lnTo>
                      <a:pt x="1618" y="202"/>
                    </a:lnTo>
                    <a:lnTo>
                      <a:pt x="27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7E0076B-7C43-2A8F-5DBD-DE47419BFFCB}"/>
                </a:ext>
              </a:extLst>
            </p:cNvPr>
            <p:cNvGrpSpPr/>
            <p:nvPr/>
          </p:nvGrpSpPr>
          <p:grpSpPr>
            <a:xfrm>
              <a:off x="5175223" y="4013227"/>
              <a:ext cx="529689" cy="466200"/>
              <a:chOff x="10059988" y="2759075"/>
              <a:chExt cx="463550" cy="407988"/>
            </a:xfrm>
            <a:solidFill>
              <a:srgbClr val="0083AE"/>
            </a:solidFill>
          </p:grpSpPr>
          <p:sp>
            <p:nvSpPr>
              <p:cNvPr id="23" name="Freeform 182">
                <a:extLst>
                  <a:ext uri="{FF2B5EF4-FFF2-40B4-BE49-F238E27FC236}">
                    <a16:creationId xmlns:a16="http://schemas.microsoft.com/office/drawing/2014/main" id="{52B77C67-53F1-618F-EA2B-F04E62335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9988" y="2759075"/>
                <a:ext cx="463550" cy="168275"/>
              </a:xfrm>
              <a:custGeom>
                <a:avLst/>
                <a:gdLst>
                  <a:gd name="T0" fmla="*/ 1606 w 3212"/>
                  <a:gd name="T1" fmla="*/ 0 h 1164"/>
                  <a:gd name="T2" fmla="*/ 1815 w 3212"/>
                  <a:gd name="T3" fmla="*/ 5 h 1164"/>
                  <a:gd name="T4" fmla="*/ 2016 w 3212"/>
                  <a:gd name="T5" fmla="*/ 19 h 1164"/>
                  <a:gd name="T6" fmla="*/ 2208 w 3212"/>
                  <a:gd name="T7" fmla="*/ 43 h 1164"/>
                  <a:gd name="T8" fmla="*/ 2388 w 3212"/>
                  <a:gd name="T9" fmla="*/ 74 h 1164"/>
                  <a:gd name="T10" fmla="*/ 2554 w 3212"/>
                  <a:gd name="T11" fmla="*/ 112 h 1164"/>
                  <a:gd name="T12" fmla="*/ 2706 w 3212"/>
                  <a:gd name="T13" fmla="*/ 158 h 1164"/>
                  <a:gd name="T14" fmla="*/ 2841 w 3212"/>
                  <a:gd name="T15" fmla="*/ 210 h 1164"/>
                  <a:gd name="T16" fmla="*/ 2958 w 3212"/>
                  <a:gd name="T17" fmla="*/ 268 h 1164"/>
                  <a:gd name="T18" fmla="*/ 3055 w 3212"/>
                  <a:gd name="T19" fmla="*/ 331 h 1164"/>
                  <a:gd name="T20" fmla="*/ 3130 w 3212"/>
                  <a:gd name="T21" fmla="*/ 398 h 1164"/>
                  <a:gd name="T22" fmla="*/ 3182 w 3212"/>
                  <a:gd name="T23" fmla="*/ 469 h 1164"/>
                  <a:gd name="T24" fmla="*/ 3209 w 3212"/>
                  <a:gd name="T25" fmla="*/ 544 h 1164"/>
                  <a:gd name="T26" fmla="*/ 3209 w 3212"/>
                  <a:gd name="T27" fmla="*/ 620 h 1164"/>
                  <a:gd name="T28" fmla="*/ 3182 w 3212"/>
                  <a:gd name="T29" fmla="*/ 695 h 1164"/>
                  <a:gd name="T30" fmla="*/ 3130 w 3212"/>
                  <a:gd name="T31" fmla="*/ 766 h 1164"/>
                  <a:gd name="T32" fmla="*/ 3055 w 3212"/>
                  <a:gd name="T33" fmla="*/ 833 h 1164"/>
                  <a:gd name="T34" fmla="*/ 2958 w 3212"/>
                  <a:gd name="T35" fmla="*/ 896 h 1164"/>
                  <a:gd name="T36" fmla="*/ 2841 w 3212"/>
                  <a:gd name="T37" fmla="*/ 954 h 1164"/>
                  <a:gd name="T38" fmla="*/ 2706 w 3212"/>
                  <a:gd name="T39" fmla="*/ 1006 h 1164"/>
                  <a:gd name="T40" fmla="*/ 2554 w 3212"/>
                  <a:gd name="T41" fmla="*/ 1052 h 1164"/>
                  <a:gd name="T42" fmla="*/ 2388 w 3212"/>
                  <a:gd name="T43" fmla="*/ 1090 h 1164"/>
                  <a:gd name="T44" fmla="*/ 2208 w 3212"/>
                  <a:gd name="T45" fmla="*/ 1122 h 1164"/>
                  <a:gd name="T46" fmla="*/ 2016 w 3212"/>
                  <a:gd name="T47" fmla="*/ 1145 h 1164"/>
                  <a:gd name="T48" fmla="*/ 1815 w 3212"/>
                  <a:gd name="T49" fmla="*/ 1159 h 1164"/>
                  <a:gd name="T50" fmla="*/ 1606 w 3212"/>
                  <a:gd name="T51" fmla="*/ 1164 h 1164"/>
                  <a:gd name="T52" fmla="*/ 1397 w 3212"/>
                  <a:gd name="T53" fmla="*/ 1159 h 1164"/>
                  <a:gd name="T54" fmla="*/ 1195 w 3212"/>
                  <a:gd name="T55" fmla="*/ 1145 h 1164"/>
                  <a:gd name="T56" fmla="*/ 1004 w 3212"/>
                  <a:gd name="T57" fmla="*/ 1122 h 1164"/>
                  <a:gd name="T58" fmla="*/ 824 w 3212"/>
                  <a:gd name="T59" fmla="*/ 1090 h 1164"/>
                  <a:gd name="T60" fmla="*/ 658 w 3212"/>
                  <a:gd name="T61" fmla="*/ 1052 h 1164"/>
                  <a:gd name="T62" fmla="*/ 506 w 3212"/>
                  <a:gd name="T63" fmla="*/ 1006 h 1164"/>
                  <a:gd name="T64" fmla="*/ 371 w 3212"/>
                  <a:gd name="T65" fmla="*/ 954 h 1164"/>
                  <a:gd name="T66" fmla="*/ 254 w 3212"/>
                  <a:gd name="T67" fmla="*/ 896 h 1164"/>
                  <a:gd name="T68" fmla="*/ 157 w 3212"/>
                  <a:gd name="T69" fmla="*/ 833 h 1164"/>
                  <a:gd name="T70" fmla="*/ 82 w 3212"/>
                  <a:gd name="T71" fmla="*/ 766 h 1164"/>
                  <a:gd name="T72" fmla="*/ 30 w 3212"/>
                  <a:gd name="T73" fmla="*/ 695 h 1164"/>
                  <a:gd name="T74" fmla="*/ 3 w 3212"/>
                  <a:gd name="T75" fmla="*/ 620 h 1164"/>
                  <a:gd name="T76" fmla="*/ 3 w 3212"/>
                  <a:gd name="T77" fmla="*/ 544 h 1164"/>
                  <a:gd name="T78" fmla="*/ 30 w 3212"/>
                  <a:gd name="T79" fmla="*/ 469 h 1164"/>
                  <a:gd name="T80" fmla="*/ 82 w 3212"/>
                  <a:gd name="T81" fmla="*/ 398 h 1164"/>
                  <a:gd name="T82" fmla="*/ 157 w 3212"/>
                  <a:gd name="T83" fmla="*/ 331 h 1164"/>
                  <a:gd name="T84" fmla="*/ 254 w 3212"/>
                  <a:gd name="T85" fmla="*/ 268 h 1164"/>
                  <a:gd name="T86" fmla="*/ 371 w 3212"/>
                  <a:gd name="T87" fmla="*/ 210 h 1164"/>
                  <a:gd name="T88" fmla="*/ 506 w 3212"/>
                  <a:gd name="T89" fmla="*/ 158 h 1164"/>
                  <a:gd name="T90" fmla="*/ 658 w 3212"/>
                  <a:gd name="T91" fmla="*/ 112 h 1164"/>
                  <a:gd name="T92" fmla="*/ 824 w 3212"/>
                  <a:gd name="T93" fmla="*/ 74 h 1164"/>
                  <a:gd name="T94" fmla="*/ 1004 w 3212"/>
                  <a:gd name="T95" fmla="*/ 43 h 1164"/>
                  <a:gd name="T96" fmla="*/ 1195 w 3212"/>
                  <a:gd name="T97" fmla="*/ 19 h 1164"/>
                  <a:gd name="T98" fmla="*/ 1397 w 3212"/>
                  <a:gd name="T99" fmla="*/ 5 h 1164"/>
                  <a:gd name="T100" fmla="*/ 1606 w 3212"/>
                  <a:gd name="T101" fmla="*/ 0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2" h="1164">
                    <a:moveTo>
                      <a:pt x="1606" y="0"/>
                    </a:moveTo>
                    <a:lnTo>
                      <a:pt x="1606" y="0"/>
                    </a:lnTo>
                    <a:lnTo>
                      <a:pt x="1712" y="2"/>
                    </a:lnTo>
                    <a:lnTo>
                      <a:pt x="1815" y="5"/>
                    </a:lnTo>
                    <a:lnTo>
                      <a:pt x="1917" y="11"/>
                    </a:lnTo>
                    <a:lnTo>
                      <a:pt x="2016" y="19"/>
                    </a:lnTo>
                    <a:lnTo>
                      <a:pt x="2114" y="30"/>
                    </a:lnTo>
                    <a:lnTo>
                      <a:pt x="2208" y="43"/>
                    </a:lnTo>
                    <a:lnTo>
                      <a:pt x="2299" y="57"/>
                    </a:lnTo>
                    <a:lnTo>
                      <a:pt x="2388" y="74"/>
                    </a:lnTo>
                    <a:lnTo>
                      <a:pt x="2472" y="92"/>
                    </a:lnTo>
                    <a:lnTo>
                      <a:pt x="2554" y="112"/>
                    </a:lnTo>
                    <a:lnTo>
                      <a:pt x="2632" y="135"/>
                    </a:lnTo>
                    <a:lnTo>
                      <a:pt x="2706" y="158"/>
                    </a:lnTo>
                    <a:lnTo>
                      <a:pt x="2775" y="183"/>
                    </a:lnTo>
                    <a:lnTo>
                      <a:pt x="2841" y="210"/>
                    </a:lnTo>
                    <a:lnTo>
                      <a:pt x="2902" y="238"/>
                    </a:lnTo>
                    <a:lnTo>
                      <a:pt x="2958" y="268"/>
                    </a:lnTo>
                    <a:lnTo>
                      <a:pt x="3009" y="299"/>
                    </a:lnTo>
                    <a:lnTo>
                      <a:pt x="3055" y="331"/>
                    </a:lnTo>
                    <a:lnTo>
                      <a:pt x="3096" y="364"/>
                    </a:lnTo>
                    <a:lnTo>
                      <a:pt x="3130" y="398"/>
                    </a:lnTo>
                    <a:lnTo>
                      <a:pt x="3159" y="433"/>
                    </a:lnTo>
                    <a:lnTo>
                      <a:pt x="3182" y="469"/>
                    </a:lnTo>
                    <a:lnTo>
                      <a:pt x="3199" y="506"/>
                    </a:lnTo>
                    <a:lnTo>
                      <a:pt x="3209" y="544"/>
                    </a:lnTo>
                    <a:lnTo>
                      <a:pt x="3212" y="582"/>
                    </a:lnTo>
                    <a:lnTo>
                      <a:pt x="3209" y="620"/>
                    </a:lnTo>
                    <a:lnTo>
                      <a:pt x="3199" y="658"/>
                    </a:lnTo>
                    <a:lnTo>
                      <a:pt x="3182" y="695"/>
                    </a:lnTo>
                    <a:lnTo>
                      <a:pt x="3159" y="731"/>
                    </a:lnTo>
                    <a:lnTo>
                      <a:pt x="3130" y="766"/>
                    </a:lnTo>
                    <a:lnTo>
                      <a:pt x="3096" y="800"/>
                    </a:lnTo>
                    <a:lnTo>
                      <a:pt x="3055" y="833"/>
                    </a:lnTo>
                    <a:lnTo>
                      <a:pt x="3009" y="865"/>
                    </a:lnTo>
                    <a:lnTo>
                      <a:pt x="2958" y="896"/>
                    </a:lnTo>
                    <a:lnTo>
                      <a:pt x="2902" y="926"/>
                    </a:lnTo>
                    <a:lnTo>
                      <a:pt x="2841" y="954"/>
                    </a:lnTo>
                    <a:lnTo>
                      <a:pt x="2775" y="981"/>
                    </a:lnTo>
                    <a:lnTo>
                      <a:pt x="2706" y="1006"/>
                    </a:lnTo>
                    <a:lnTo>
                      <a:pt x="2632" y="1030"/>
                    </a:lnTo>
                    <a:lnTo>
                      <a:pt x="2554" y="1052"/>
                    </a:lnTo>
                    <a:lnTo>
                      <a:pt x="2472" y="1072"/>
                    </a:lnTo>
                    <a:lnTo>
                      <a:pt x="2388" y="1090"/>
                    </a:lnTo>
                    <a:lnTo>
                      <a:pt x="2299" y="1107"/>
                    </a:lnTo>
                    <a:lnTo>
                      <a:pt x="2208" y="1122"/>
                    </a:lnTo>
                    <a:lnTo>
                      <a:pt x="2114" y="1134"/>
                    </a:lnTo>
                    <a:lnTo>
                      <a:pt x="2016" y="1145"/>
                    </a:lnTo>
                    <a:lnTo>
                      <a:pt x="1917" y="1153"/>
                    </a:lnTo>
                    <a:lnTo>
                      <a:pt x="1815" y="1159"/>
                    </a:lnTo>
                    <a:lnTo>
                      <a:pt x="1712" y="1163"/>
                    </a:lnTo>
                    <a:lnTo>
                      <a:pt x="1606" y="1164"/>
                    </a:lnTo>
                    <a:lnTo>
                      <a:pt x="1500" y="1163"/>
                    </a:lnTo>
                    <a:lnTo>
                      <a:pt x="1397" y="1159"/>
                    </a:lnTo>
                    <a:lnTo>
                      <a:pt x="1295" y="1153"/>
                    </a:lnTo>
                    <a:lnTo>
                      <a:pt x="1195" y="1145"/>
                    </a:lnTo>
                    <a:lnTo>
                      <a:pt x="1098" y="1134"/>
                    </a:lnTo>
                    <a:lnTo>
                      <a:pt x="1004" y="1122"/>
                    </a:lnTo>
                    <a:lnTo>
                      <a:pt x="912" y="1107"/>
                    </a:lnTo>
                    <a:lnTo>
                      <a:pt x="824" y="1090"/>
                    </a:lnTo>
                    <a:lnTo>
                      <a:pt x="739" y="1072"/>
                    </a:lnTo>
                    <a:lnTo>
                      <a:pt x="658" y="1052"/>
                    </a:lnTo>
                    <a:lnTo>
                      <a:pt x="580" y="1030"/>
                    </a:lnTo>
                    <a:lnTo>
                      <a:pt x="506" y="1006"/>
                    </a:lnTo>
                    <a:lnTo>
                      <a:pt x="436" y="981"/>
                    </a:lnTo>
                    <a:lnTo>
                      <a:pt x="371" y="954"/>
                    </a:lnTo>
                    <a:lnTo>
                      <a:pt x="310" y="926"/>
                    </a:lnTo>
                    <a:lnTo>
                      <a:pt x="254" y="896"/>
                    </a:lnTo>
                    <a:lnTo>
                      <a:pt x="203" y="865"/>
                    </a:lnTo>
                    <a:lnTo>
                      <a:pt x="157" y="833"/>
                    </a:lnTo>
                    <a:lnTo>
                      <a:pt x="116" y="800"/>
                    </a:lnTo>
                    <a:lnTo>
                      <a:pt x="82" y="766"/>
                    </a:lnTo>
                    <a:lnTo>
                      <a:pt x="53" y="731"/>
                    </a:lnTo>
                    <a:lnTo>
                      <a:pt x="30" y="695"/>
                    </a:lnTo>
                    <a:lnTo>
                      <a:pt x="13" y="658"/>
                    </a:lnTo>
                    <a:lnTo>
                      <a:pt x="3" y="620"/>
                    </a:lnTo>
                    <a:lnTo>
                      <a:pt x="0" y="582"/>
                    </a:lnTo>
                    <a:lnTo>
                      <a:pt x="3" y="544"/>
                    </a:lnTo>
                    <a:lnTo>
                      <a:pt x="13" y="506"/>
                    </a:lnTo>
                    <a:lnTo>
                      <a:pt x="30" y="469"/>
                    </a:lnTo>
                    <a:lnTo>
                      <a:pt x="53" y="433"/>
                    </a:lnTo>
                    <a:lnTo>
                      <a:pt x="82" y="398"/>
                    </a:lnTo>
                    <a:lnTo>
                      <a:pt x="116" y="364"/>
                    </a:lnTo>
                    <a:lnTo>
                      <a:pt x="157" y="331"/>
                    </a:lnTo>
                    <a:lnTo>
                      <a:pt x="203" y="299"/>
                    </a:lnTo>
                    <a:lnTo>
                      <a:pt x="254" y="268"/>
                    </a:lnTo>
                    <a:lnTo>
                      <a:pt x="310" y="238"/>
                    </a:lnTo>
                    <a:lnTo>
                      <a:pt x="371" y="210"/>
                    </a:lnTo>
                    <a:lnTo>
                      <a:pt x="436" y="183"/>
                    </a:lnTo>
                    <a:lnTo>
                      <a:pt x="506" y="158"/>
                    </a:lnTo>
                    <a:lnTo>
                      <a:pt x="580" y="135"/>
                    </a:lnTo>
                    <a:lnTo>
                      <a:pt x="658" y="112"/>
                    </a:lnTo>
                    <a:lnTo>
                      <a:pt x="739" y="92"/>
                    </a:lnTo>
                    <a:lnTo>
                      <a:pt x="824" y="74"/>
                    </a:lnTo>
                    <a:lnTo>
                      <a:pt x="912" y="57"/>
                    </a:lnTo>
                    <a:lnTo>
                      <a:pt x="1004" y="43"/>
                    </a:lnTo>
                    <a:lnTo>
                      <a:pt x="1098" y="30"/>
                    </a:lnTo>
                    <a:lnTo>
                      <a:pt x="1195" y="19"/>
                    </a:lnTo>
                    <a:lnTo>
                      <a:pt x="1295" y="11"/>
                    </a:lnTo>
                    <a:lnTo>
                      <a:pt x="1397" y="5"/>
                    </a:lnTo>
                    <a:lnTo>
                      <a:pt x="1500" y="2"/>
                    </a:lnTo>
                    <a:lnTo>
                      <a:pt x="16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83">
                <a:extLst>
                  <a:ext uri="{FF2B5EF4-FFF2-40B4-BE49-F238E27FC236}">
                    <a16:creationId xmlns:a16="http://schemas.microsoft.com/office/drawing/2014/main" id="{FD9F9D3C-DCB4-1A64-D157-29D4FFE4A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9988" y="2917825"/>
                <a:ext cx="463550" cy="93663"/>
              </a:xfrm>
              <a:custGeom>
                <a:avLst/>
                <a:gdLst>
                  <a:gd name="T0" fmla="*/ 87 w 3212"/>
                  <a:gd name="T1" fmla="*/ 40 h 648"/>
                  <a:gd name="T2" fmla="*/ 256 w 3212"/>
                  <a:gd name="T3" fmla="*/ 114 h 648"/>
                  <a:gd name="T4" fmla="*/ 442 w 3212"/>
                  <a:gd name="T5" fmla="*/ 179 h 648"/>
                  <a:gd name="T6" fmla="*/ 647 w 3212"/>
                  <a:gd name="T7" fmla="*/ 233 h 648"/>
                  <a:gd name="T8" fmla="*/ 869 w 3212"/>
                  <a:gd name="T9" fmla="*/ 277 h 648"/>
                  <a:gd name="T10" fmla="*/ 1103 w 3212"/>
                  <a:gd name="T11" fmla="*/ 310 h 648"/>
                  <a:gd name="T12" fmla="*/ 1349 w 3212"/>
                  <a:gd name="T13" fmla="*/ 330 h 648"/>
                  <a:gd name="T14" fmla="*/ 1606 w 3212"/>
                  <a:gd name="T15" fmla="*/ 338 h 648"/>
                  <a:gd name="T16" fmla="*/ 1862 w 3212"/>
                  <a:gd name="T17" fmla="*/ 330 h 648"/>
                  <a:gd name="T18" fmla="*/ 2109 w 3212"/>
                  <a:gd name="T19" fmla="*/ 310 h 648"/>
                  <a:gd name="T20" fmla="*/ 2343 w 3212"/>
                  <a:gd name="T21" fmla="*/ 277 h 648"/>
                  <a:gd name="T22" fmla="*/ 2564 w 3212"/>
                  <a:gd name="T23" fmla="*/ 233 h 648"/>
                  <a:gd name="T24" fmla="*/ 2769 w 3212"/>
                  <a:gd name="T25" fmla="*/ 179 h 648"/>
                  <a:gd name="T26" fmla="*/ 2957 w 3212"/>
                  <a:gd name="T27" fmla="*/ 114 h 648"/>
                  <a:gd name="T28" fmla="*/ 3125 w 3212"/>
                  <a:gd name="T29" fmla="*/ 40 h 648"/>
                  <a:gd name="T30" fmla="*/ 3209 w 3212"/>
                  <a:gd name="T31" fmla="*/ 33 h 648"/>
                  <a:gd name="T32" fmla="*/ 3209 w 3212"/>
                  <a:gd name="T33" fmla="*/ 104 h 648"/>
                  <a:gd name="T34" fmla="*/ 3182 w 3212"/>
                  <a:gd name="T35" fmla="*/ 179 h 648"/>
                  <a:gd name="T36" fmla="*/ 3130 w 3212"/>
                  <a:gd name="T37" fmla="*/ 250 h 648"/>
                  <a:gd name="T38" fmla="*/ 3055 w 3212"/>
                  <a:gd name="T39" fmla="*/ 317 h 648"/>
                  <a:gd name="T40" fmla="*/ 2958 w 3212"/>
                  <a:gd name="T41" fmla="*/ 381 h 648"/>
                  <a:gd name="T42" fmla="*/ 2841 w 3212"/>
                  <a:gd name="T43" fmla="*/ 439 h 648"/>
                  <a:gd name="T44" fmla="*/ 2706 w 3212"/>
                  <a:gd name="T45" fmla="*/ 491 h 648"/>
                  <a:gd name="T46" fmla="*/ 2554 w 3212"/>
                  <a:gd name="T47" fmla="*/ 536 h 648"/>
                  <a:gd name="T48" fmla="*/ 2388 w 3212"/>
                  <a:gd name="T49" fmla="*/ 575 h 648"/>
                  <a:gd name="T50" fmla="*/ 2208 w 3212"/>
                  <a:gd name="T51" fmla="*/ 606 h 648"/>
                  <a:gd name="T52" fmla="*/ 2016 w 3212"/>
                  <a:gd name="T53" fmla="*/ 629 h 648"/>
                  <a:gd name="T54" fmla="*/ 1815 w 3212"/>
                  <a:gd name="T55" fmla="*/ 644 h 648"/>
                  <a:gd name="T56" fmla="*/ 1606 w 3212"/>
                  <a:gd name="T57" fmla="*/ 648 h 648"/>
                  <a:gd name="T58" fmla="*/ 1397 w 3212"/>
                  <a:gd name="T59" fmla="*/ 644 h 648"/>
                  <a:gd name="T60" fmla="*/ 1195 w 3212"/>
                  <a:gd name="T61" fmla="*/ 629 h 648"/>
                  <a:gd name="T62" fmla="*/ 1004 w 3212"/>
                  <a:gd name="T63" fmla="*/ 606 h 648"/>
                  <a:gd name="T64" fmla="*/ 824 w 3212"/>
                  <a:gd name="T65" fmla="*/ 575 h 648"/>
                  <a:gd name="T66" fmla="*/ 658 w 3212"/>
                  <a:gd name="T67" fmla="*/ 536 h 648"/>
                  <a:gd name="T68" fmla="*/ 506 w 3212"/>
                  <a:gd name="T69" fmla="*/ 491 h 648"/>
                  <a:gd name="T70" fmla="*/ 371 w 3212"/>
                  <a:gd name="T71" fmla="*/ 439 h 648"/>
                  <a:gd name="T72" fmla="*/ 254 w 3212"/>
                  <a:gd name="T73" fmla="*/ 381 h 648"/>
                  <a:gd name="T74" fmla="*/ 157 w 3212"/>
                  <a:gd name="T75" fmla="*/ 317 h 648"/>
                  <a:gd name="T76" fmla="*/ 82 w 3212"/>
                  <a:gd name="T77" fmla="*/ 250 h 648"/>
                  <a:gd name="T78" fmla="*/ 30 w 3212"/>
                  <a:gd name="T79" fmla="*/ 179 h 648"/>
                  <a:gd name="T80" fmla="*/ 3 w 3212"/>
                  <a:gd name="T81" fmla="*/ 104 h 648"/>
                  <a:gd name="T82" fmla="*/ 3 w 3212"/>
                  <a:gd name="T83" fmla="*/ 33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12" h="648">
                    <a:moveTo>
                      <a:pt x="11" y="0"/>
                    </a:moveTo>
                    <a:lnTo>
                      <a:pt x="87" y="40"/>
                    </a:lnTo>
                    <a:lnTo>
                      <a:pt x="169" y="78"/>
                    </a:lnTo>
                    <a:lnTo>
                      <a:pt x="256" y="114"/>
                    </a:lnTo>
                    <a:lnTo>
                      <a:pt x="346" y="147"/>
                    </a:lnTo>
                    <a:lnTo>
                      <a:pt x="442" y="179"/>
                    </a:lnTo>
                    <a:lnTo>
                      <a:pt x="543" y="207"/>
                    </a:lnTo>
                    <a:lnTo>
                      <a:pt x="647" y="233"/>
                    </a:lnTo>
                    <a:lnTo>
                      <a:pt x="756" y="257"/>
                    </a:lnTo>
                    <a:lnTo>
                      <a:pt x="869" y="277"/>
                    </a:lnTo>
                    <a:lnTo>
                      <a:pt x="985" y="295"/>
                    </a:lnTo>
                    <a:lnTo>
                      <a:pt x="1103" y="310"/>
                    </a:lnTo>
                    <a:lnTo>
                      <a:pt x="1225" y="322"/>
                    </a:lnTo>
                    <a:lnTo>
                      <a:pt x="1349" y="330"/>
                    </a:lnTo>
                    <a:lnTo>
                      <a:pt x="1477" y="336"/>
                    </a:lnTo>
                    <a:lnTo>
                      <a:pt x="1606" y="338"/>
                    </a:lnTo>
                    <a:lnTo>
                      <a:pt x="1735" y="336"/>
                    </a:lnTo>
                    <a:lnTo>
                      <a:pt x="1862" y="330"/>
                    </a:lnTo>
                    <a:lnTo>
                      <a:pt x="1987" y="322"/>
                    </a:lnTo>
                    <a:lnTo>
                      <a:pt x="2109" y="310"/>
                    </a:lnTo>
                    <a:lnTo>
                      <a:pt x="2228" y="295"/>
                    </a:lnTo>
                    <a:lnTo>
                      <a:pt x="2343" y="277"/>
                    </a:lnTo>
                    <a:lnTo>
                      <a:pt x="2455" y="257"/>
                    </a:lnTo>
                    <a:lnTo>
                      <a:pt x="2564" y="233"/>
                    </a:lnTo>
                    <a:lnTo>
                      <a:pt x="2669" y="207"/>
                    </a:lnTo>
                    <a:lnTo>
                      <a:pt x="2769" y="179"/>
                    </a:lnTo>
                    <a:lnTo>
                      <a:pt x="2865" y="147"/>
                    </a:lnTo>
                    <a:lnTo>
                      <a:pt x="2957" y="114"/>
                    </a:lnTo>
                    <a:lnTo>
                      <a:pt x="3044" y="78"/>
                    </a:lnTo>
                    <a:lnTo>
                      <a:pt x="3125" y="40"/>
                    </a:lnTo>
                    <a:lnTo>
                      <a:pt x="3202" y="0"/>
                    </a:lnTo>
                    <a:lnTo>
                      <a:pt x="3209" y="33"/>
                    </a:lnTo>
                    <a:lnTo>
                      <a:pt x="3212" y="66"/>
                    </a:lnTo>
                    <a:lnTo>
                      <a:pt x="3209" y="104"/>
                    </a:lnTo>
                    <a:lnTo>
                      <a:pt x="3199" y="142"/>
                    </a:lnTo>
                    <a:lnTo>
                      <a:pt x="3182" y="179"/>
                    </a:lnTo>
                    <a:lnTo>
                      <a:pt x="3159" y="215"/>
                    </a:lnTo>
                    <a:lnTo>
                      <a:pt x="3130" y="250"/>
                    </a:lnTo>
                    <a:lnTo>
                      <a:pt x="3096" y="284"/>
                    </a:lnTo>
                    <a:lnTo>
                      <a:pt x="3055" y="317"/>
                    </a:lnTo>
                    <a:lnTo>
                      <a:pt x="3009" y="350"/>
                    </a:lnTo>
                    <a:lnTo>
                      <a:pt x="2958" y="381"/>
                    </a:lnTo>
                    <a:lnTo>
                      <a:pt x="2902" y="410"/>
                    </a:lnTo>
                    <a:lnTo>
                      <a:pt x="2841" y="439"/>
                    </a:lnTo>
                    <a:lnTo>
                      <a:pt x="2775" y="465"/>
                    </a:lnTo>
                    <a:lnTo>
                      <a:pt x="2706" y="491"/>
                    </a:lnTo>
                    <a:lnTo>
                      <a:pt x="2632" y="514"/>
                    </a:lnTo>
                    <a:lnTo>
                      <a:pt x="2554" y="536"/>
                    </a:lnTo>
                    <a:lnTo>
                      <a:pt x="2472" y="557"/>
                    </a:lnTo>
                    <a:lnTo>
                      <a:pt x="2388" y="575"/>
                    </a:lnTo>
                    <a:lnTo>
                      <a:pt x="2299" y="592"/>
                    </a:lnTo>
                    <a:lnTo>
                      <a:pt x="2208" y="606"/>
                    </a:lnTo>
                    <a:lnTo>
                      <a:pt x="2114" y="619"/>
                    </a:lnTo>
                    <a:lnTo>
                      <a:pt x="2016" y="629"/>
                    </a:lnTo>
                    <a:lnTo>
                      <a:pt x="1917" y="638"/>
                    </a:lnTo>
                    <a:lnTo>
                      <a:pt x="1815" y="644"/>
                    </a:lnTo>
                    <a:lnTo>
                      <a:pt x="1712" y="647"/>
                    </a:lnTo>
                    <a:lnTo>
                      <a:pt x="1606" y="648"/>
                    </a:lnTo>
                    <a:lnTo>
                      <a:pt x="1500" y="647"/>
                    </a:lnTo>
                    <a:lnTo>
                      <a:pt x="1397" y="644"/>
                    </a:lnTo>
                    <a:lnTo>
                      <a:pt x="1295" y="638"/>
                    </a:lnTo>
                    <a:lnTo>
                      <a:pt x="1195" y="629"/>
                    </a:lnTo>
                    <a:lnTo>
                      <a:pt x="1098" y="619"/>
                    </a:lnTo>
                    <a:lnTo>
                      <a:pt x="1004" y="606"/>
                    </a:lnTo>
                    <a:lnTo>
                      <a:pt x="912" y="592"/>
                    </a:lnTo>
                    <a:lnTo>
                      <a:pt x="824" y="575"/>
                    </a:lnTo>
                    <a:lnTo>
                      <a:pt x="739" y="557"/>
                    </a:lnTo>
                    <a:lnTo>
                      <a:pt x="658" y="536"/>
                    </a:lnTo>
                    <a:lnTo>
                      <a:pt x="580" y="514"/>
                    </a:lnTo>
                    <a:lnTo>
                      <a:pt x="506" y="491"/>
                    </a:lnTo>
                    <a:lnTo>
                      <a:pt x="436" y="465"/>
                    </a:lnTo>
                    <a:lnTo>
                      <a:pt x="371" y="439"/>
                    </a:lnTo>
                    <a:lnTo>
                      <a:pt x="310" y="410"/>
                    </a:lnTo>
                    <a:lnTo>
                      <a:pt x="254" y="381"/>
                    </a:lnTo>
                    <a:lnTo>
                      <a:pt x="203" y="350"/>
                    </a:lnTo>
                    <a:lnTo>
                      <a:pt x="157" y="317"/>
                    </a:lnTo>
                    <a:lnTo>
                      <a:pt x="116" y="284"/>
                    </a:lnTo>
                    <a:lnTo>
                      <a:pt x="82" y="250"/>
                    </a:lnTo>
                    <a:lnTo>
                      <a:pt x="53" y="215"/>
                    </a:lnTo>
                    <a:lnTo>
                      <a:pt x="30" y="179"/>
                    </a:lnTo>
                    <a:lnTo>
                      <a:pt x="13" y="142"/>
                    </a:lnTo>
                    <a:lnTo>
                      <a:pt x="3" y="104"/>
                    </a:lnTo>
                    <a:lnTo>
                      <a:pt x="0" y="66"/>
                    </a:lnTo>
                    <a:lnTo>
                      <a:pt x="3" y="3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84">
                <a:extLst>
                  <a:ext uri="{FF2B5EF4-FFF2-40B4-BE49-F238E27FC236}">
                    <a16:creationId xmlns:a16="http://schemas.microsoft.com/office/drawing/2014/main" id="{E1E6B445-506E-0915-0BA5-CF6CE2A7D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9988" y="2995613"/>
                <a:ext cx="463550" cy="93663"/>
              </a:xfrm>
              <a:custGeom>
                <a:avLst/>
                <a:gdLst>
                  <a:gd name="T0" fmla="*/ 87 w 3212"/>
                  <a:gd name="T1" fmla="*/ 40 h 647"/>
                  <a:gd name="T2" fmla="*/ 256 w 3212"/>
                  <a:gd name="T3" fmla="*/ 114 h 647"/>
                  <a:gd name="T4" fmla="*/ 442 w 3212"/>
                  <a:gd name="T5" fmla="*/ 178 h 647"/>
                  <a:gd name="T6" fmla="*/ 647 w 3212"/>
                  <a:gd name="T7" fmla="*/ 233 h 647"/>
                  <a:gd name="T8" fmla="*/ 869 w 3212"/>
                  <a:gd name="T9" fmla="*/ 277 h 647"/>
                  <a:gd name="T10" fmla="*/ 1103 w 3212"/>
                  <a:gd name="T11" fmla="*/ 310 h 647"/>
                  <a:gd name="T12" fmla="*/ 1349 w 3212"/>
                  <a:gd name="T13" fmla="*/ 330 h 647"/>
                  <a:gd name="T14" fmla="*/ 1606 w 3212"/>
                  <a:gd name="T15" fmla="*/ 337 h 647"/>
                  <a:gd name="T16" fmla="*/ 1862 w 3212"/>
                  <a:gd name="T17" fmla="*/ 330 h 647"/>
                  <a:gd name="T18" fmla="*/ 2109 w 3212"/>
                  <a:gd name="T19" fmla="*/ 310 h 647"/>
                  <a:gd name="T20" fmla="*/ 2343 w 3212"/>
                  <a:gd name="T21" fmla="*/ 277 h 647"/>
                  <a:gd name="T22" fmla="*/ 2564 w 3212"/>
                  <a:gd name="T23" fmla="*/ 233 h 647"/>
                  <a:gd name="T24" fmla="*/ 2769 w 3212"/>
                  <a:gd name="T25" fmla="*/ 178 h 647"/>
                  <a:gd name="T26" fmla="*/ 2957 w 3212"/>
                  <a:gd name="T27" fmla="*/ 114 h 647"/>
                  <a:gd name="T28" fmla="*/ 3125 w 3212"/>
                  <a:gd name="T29" fmla="*/ 40 h 647"/>
                  <a:gd name="T30" fmla="*/ 3209 w 3212"/>
                  <a:gd name="T31" fmla="*/ 33 h 647"/>
                  <a:gd name="T32" fmla="*/ 3209 w 3212"/>
                  <a:gd name="T33" fmla="*/ 104 h 647"/>
                  <a:gd name="T34" fmla="*/ 3182 w 3212"/>
                  <a:gd name="T35" fmla="*/ 178 h 647"/>
                  <a:gd name="T36" fmla="*/ 3130 w 3212"/>
                  <a:gd name="T37" fmla="*/ 250 h 647"/>
                  <a:gd name="T38" fmla="*/ 3055 w 3212"/>
                  <a:gd name="T39" fmla="*/ 317 h 647"/>
                  <a:gd name="T40" fmla="*/ 2958 w 3212"/>
                  <a:gd name="T41" fmla="*/ 380 h 647"/>
                  <a:gd name="T42" fmla="*/ 2841 w 3212"/>
                  <a:gd name="T43" fmla="*/ 438 h 647"/>
                  <a:gd name="T44" fmla="*/ 2706 w 3212"/>
                  <a:gd name="T45" fmla="*/ 490 h 647"/>
                  <a:gd name="T46" fmla="*/ 2554 w 3212"/>
                  <a:gd name="T47" fmla="*/ 535 h 647"/>
                  <a:gd name="T48" fmla="*/ 2388 w 3212"/>
                  <a:gd name="T49" fmla="*/ 574 h 647"/>
                  <a:gd name="T50" fmla="*/ 2208 w 3212"/>
                  <a:gd name="T51" fmla="*/ 605 h 647"/>
                  <a:gd name="T52" fmla="*/ 2016 w 3212"/>
                  <a:gd name="T53" fmla="*/ 628 h 647"/>
                  <a:gd name="T54" fmla="*/ 1815 w 3212"/>
                  <a:gd name="T55" fmla="*/ 643 h 647"/>
                  <a:gd name="T56" fmla="*/ 1606 w 3212"/>
                  <a:gd name="T57" fmla="*/ 647 h 647"/>
                  <a:gd name="T58" fmla="*/ 1397 w 3212"/>
                  <a:gd name="T59" fmla="*/ 643 h 647"/>
                  <a:gd name="T60" fmla="*/ 1195 w 3212"/>
                  <a:gd name="T61" fmla="*/ 628 h 647"/>
                  <a:gd name="T62" fmla="*/ 1004 w 3212"/>
                  <a:gd name="T63" fmla="*/ 605 h 647"/>
                  <a:gd name="T64" fmla="*/ 824 w 3212"/>
                  <a:gd name="T65" fmla="*/ 574 h 647"/>
                  <a:gd name="T66" fmla="*/ 658 w 3212"/>
                  <a:gd name="T67" fmla="*/ 535 h 647"/>
                  <a:gd name="T68" fmla="*/ 506 w 3212"/>
                  <a:gd name="T69" fmla="*/ 490 h 647"/>
                  <a:gd name="T70" fmla="*/ 371 w 3212"/>
                  <a:gd name="T71" fmla="*/ 438 h 647"/>
                  <a:gd name="T72" fmla="*/ 254 w 3212"/>
                  <a:gd name="T73" fmla="*/ 380 h 647"/>
                  <a:gd name="T74" fmla="*/ 157 w 3212"/>
                  <a:gd name="T75" fmla="*/ 317 h 647"/>
                  <a:gd name="T76" fmla="*/ 82 w 3212"/>
                  <a:gd name="T77" fmla="*/ 250 h 647"/>
                  <a:gd name="T78" fmla="*/ 30 w 3212"/>
                  <a:gd name="T79" fmla="*/ 178 h 647"/>
                  <a:gd name="T80" fmla="*/ 3 w 3212"/>
                  <a:gd name="T81" fmla="*/ 104 h 647"/>
                  <a:gd name="T82" fmla="*/ 3 w 3212"/>
                  <a:gd name="T83" fmla="*/ 33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12" h="647">
                    <a:moveTo>
                      <a:pt x="11" y="0"/>
                    </a:moveTo>
                    <a:lnTo>
                      <a:pt x="87" y="40"/>
                    </a:lnTo>
                    <a:lnTo>
                      <a:pt x="169" y="78"/>
                    </a:lnTo>
                    <a:lnTo>
                      <a:pt x="256" y="114"/>
                    </a:lnTo>
                    <a:lnTo>
                      <a:pt x="346" y="147"/>
                    </a:lnTo>
                    <a:lnTo>
                      <a:pt x="442" y="178"/>
                    </a:lnTo>
                    <a:lnTo>
                      <a:pt x="543" y="207"/>
                    </a:lnTo>
                    <a:lnTo>
                      <a:pt x="647" y="233"/>
                    </a:lnTo>
                    <a:lnTo>
                      <a:pt x="756" y="257"/>
                    </a:lnTo>
                    <a:lnTo>
                      <a:pt x="869" y="277"/>
                    </a:lnTo>
                    <a:lnTo>
                      <a:pt x="985" y="295"/>
                    </a:lnTo>
                    <a:lnTo>
                      <a:pt x="1103" y="310"/>
                    </a:lnTo>
                    <a:lnTo>
                      <a:pt x="1225" y="322"/>
                    </a:lnTo>
                    <a:lnTo>
                      <a:pt x="1349" y="330"/>
                    </a:lnTo>
                    <a:lnTo>
                      <a:pt x="1477" y="335"/>
                    </a:lnTo>
                    <a:lnTo>
                      <a:pt x="1606" y="337"/>
                    </a:lnTo>
                    <a:lnTo>
                      <a:pt x="1735" y="335"/>
                    </a:lnTo>
                    <a:lnTo>
                      <a:pt x="1862" y="330"/>
                    </a:lnTo>
                    <a:lnTo>
                      <a:pt x="1987" y="322"/>
                    </a:lnTo>
                    <a:lnTo>
                      <a:pt x="2109" y="310"/>
                    </a:lnTo>
                    <a:lnTo>
                      <a:pt x="2228" y="295"/>
                    </a:lnTo>
                    <a:lnTo>
                      <a:pt x="2343" y="277"/>
                    </a:lnTo>
                    <a:lnTo>
                      <a:pt x="2455" y="257"/>
                    </a:lnTo>
                    <a:lnTo>
                      <a:pt x="2564" y="233"/>
                    </a:lnTo>
                    <a:lnTo>
                      <a:pt x="2669" y="207"/>
                    </a:lnTo>
                    <a:lnTo>
                      <a:pt x="2769" y="178"/>
                    </a:lnTo>
                    <a:lnTo>
                      <a:pt x="2865" y="147"/>
                    </a:lnTo>
                    <a:lnTo>
                      <a:pt x="2957" y="114"/>
                    </a:lnTo>
                    <a:lnTo>
                      <a:pt x="3044" y="78"/>
                    </a:lnTo>
                    <a:lnTo>
                      <a:pt x="3125" y="40"/>
                    </a:lnTo>
                    <a:lnTo>
                      <a:pt x="3202" y="0"/>
                    </a:lnTo>
                    <a:lnTo>
                      <a:pt x="3209" y="33"/>
                    </a:lnTo>
                    <a:lnTo>
                      <a:pt x="3212" y="66"/>
                    </a:lnTo>
                    <a:lnTo>
                      <a:pt x="3209" y="104"/>
                    </a:lnTo>
                    <a:lnTo>
                      <a:pt x="3199" y="142"/>
                    </a:lnTo>
                    <a:lnTo>
                      <a:pt x="3182" y="178"/>
                    </a:lnTo>
                    <a:lnTo>
                      <a:pt x="3159" y="215"/>
                    </a:lnTo>
                    <a:lnTo>
                      <a:pt x="3130" y="250"/>
                    </a:lnTo>
                    <a:lnTo>
                      <a:pt x="3096" y="284"/>
                    </a:lnTo>
                    <a:lnTo>
                      <a:pt x="3055" y="317"/>
                    </a:lnTo>
                    <a:lnTo>
                      <a:pt x="3009" y="349"/>
                    </a:lnTo>
                    <a:lnTo>
                      <a:pt x="2958" y="380"/>
                    </a:lnTo>
                    <a:lnTo>
                      <a:pt x="2902" y="409"/>
                    </a:lnTo>
                    <a:lnTo>
                      <a:pt x="2841" y="438"/>
                    </a:lnTo>
                    <a:lnTo>
                      <a:pt x="2775" y="464"/>
                    </a:lnTo>
                    <a:lnTo>
                      <a:pt x="2706" y="490"/>
                    </a:lnTo>
                    <a:lnTo>
                      <a:pt x="2632" y="513"/>
                    </a:lnTo>
                    <a:lnTo>
                      <a:pt x="2554" y="535"/>
                    </a:lnTo>
                    <a:lnTo>
                      <a:pt x="2472" y="556"/>
                    </a:lnTo>
                    <a:lnTo>
                      <a:pt x="2388" y="574"/>
                    </a:lnTo>
                    <a:lnTo>
                      <a:pt x="2299" y="591"/>
                    </a:lnTo>
                    <a:lnTo>
                      <a:pt x="2208" y="605"/>
                    </a:lnTo>
                    <a:lnTo>
                      <a:pt x="2114" y="618"/>
                    </a:lnTo>
                    <a:lnTo>
                      <a:pt x="2016" y="628"/>
                    </a:lnTo>
                    <a:lnTo>
                      <a:pt x="1917" y="637"/>
                    </a:lnTo>
                    <a:lnTo>
                      <a:pt x="1815" y="643"/>
                    </a:lnTo>
                    <a:lnTo>
                      <a:pt x="1712" y="646"/>
                    </a:lnTo>
                    <a:lnTo>
                      <a:pt x="1606" y="647"/>
                    </a:lnTo>
                    <a:lnTo>
                      <a:pt x="1500" y="646"/>
                    </a:lnTo>
                    <a:lnTo>
                      <a:pt x="1397" y="643"/>
                    </a:lnTo>
                    <a:lnTo>
                      <a:pt x="1295" y="637"/>
                    </a:lnTo>
                    <a:lnTo>
                      <a:pt x="1195" y="628"/>
                    </a:lnTo>
                    <a:lnTo>
                      <a:pt x="1098" y="618"/>
                    </a:lnTo>
                    <a:lnTo>
                      <a:pt x="1004" y="605"/>
                    </a:lnTo>
                    <a:lnTo>
                      <a:pt x="912" y="591"/>
                    </a:lnTo>
                    <a:lnTo>
                      <a:pt x="824" y="574"/>
                    </a:lnTo>
                    <a:lnTo>
                      <a:pt x="739" y="556"/>
                    </a:lnTo>
                    <a:lnTo>
                      <a:pt x="658" y="535"/>
                    </a:lnTo>
                    <a:lnTo>
                      <a:pt x="580" y="513"/>
                    </a:lnTo>
                    <a:lnTo>
                      <a:pt x="506" y="490"/>
                    </a:lnTo>
                    <a:lnTo>
                      <a:pt x="436" y="464"/>
                    </a:lnTo>
                    <a:lnTo>
                      <a:pt x="371" y="438"/>
                    </a:lnTo>
                    <a:lnTo>
                      <a:pt x="310" y="409"/>
                    </a:lnTo>
                    <a:lnTo>
                      <a:pt x="254" y="380"/>
                    </a:lnTo>
                    <a:lnTo>
                      <a:pt x="203" y="349"/>
                    </a:lnTo>
                    <a:lnTo>
                      <a:pt x="157" y="317"/>
                    </a:lnTo>
                    <a:lnTo>
                      <a:pt x="116" y="284"/>
                    </a:lnTo>
                    <a:lnTo>
                      <a:pt x="82" y="250"/>
                    </a:lnTo>
                    <a:lnTo>
                      <a:pt x="53" y="215"/>
                    </a:lnTo>
                    <a:lnTo>
                      <a:pt x="30" y="178"/>
                    </a:lnTo>
                    <a:lnTo>
                      <a:pt x="13" y="142"/>
                    </a:lnTo>
                    <a:lnTo>
                      <a:pt x="3" y="104"/>
                    </a:lnTo>
                    <a:lnTo>
                      <a:pt x="0" y="66"/>
                    </a:lnTo>
                    <a:lnTo>
                      <a:pt x="3" y="33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85">
                <a:extLst>
                  <a:ext uri="{FF2B5EF4-FFF2-40B4-BE49-F238E27FC236}">
                    <a16:creationId xmlns:a16="http://schemas.microsoft.com/office/drawing/2014/main" id="{5739CDDD-4512-FAEF-83F9-7A8536A35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9988" y="3074988"/>
                <a:ext cx="463550" cy="92075"/>
              </a:xfrm>
              <a:custGeom>
                <a:avLst/>
                <a:gdLst>
                  <a:gd name="T0" fmla="*/ 87 w 3212"/>
                  <a:gd name="T1" fmla="*/ 40 h 647"/>
                  <a:gd name="T2" fmla="*/ 256 w 3212"/>
                  <a:gd name="T3" fmla="*/ 113 h 647"/>
                  <a:gd name="T4" fmla="*/ 442 w 3212"/>
                  <a:gd name="T5" fmla="*/ 178 h 647"/>
                  <a:gd name="T6" fmla="*/ 647 w 3212"/>
                  <a:gd name="T7" fmla="*/ 233 h 647"/>
                  <a:gd name="T8" fmla="*/ 869 w 3212"/>
                  <a:gd name="T9" fmla="*/ 277 h 647"/>
                  <a:gd name="T10" fmla="*/ 1103 w 3212"/>
                  <a:gd name="T11" fmla="*/ 310 h 647"/>
                  <a:gd name="T12" fmla="*/ 1349 w 3212"/>
                  <a:gd name="T13" fmla="*/ 330 h 647"/>
                  <a:gd name="T14" fmla="*/ 1606 w 3212"/>
                  <a:gd name="T15" fmla="*/ 337 h 647"/>
                  <a:gd name="T16" fmla="*/ 1862 w 3212"/>
                  <a:gd name="T17" fmla="*/ 330 h 647"/>
                  <a:gd name="T18" fmla="*/ 2109 w 3212"/>
                  <a:gd name="T19" fmla="*/ 310 h 647"/>
                  <a:gd name="T20" fmla="*/ 2343 w 3212"/>
                  <a:gd name="T21" fmla="*/ 277 h 647"/>
                  <a:gd name="T22" fmla="*/ 2564 w 3212"/>
                  <a:gd name="T23" fmla="*/ 233 h 647"/>
                  <a:gd name="T24" fmla="*/ 2769 w 3212"/>
                  <a:gd name="T25" fmla="*/ 178 h 647"/>
                  <a:gd name="T26" fmla="*/ 2957 w 3212"/>
                  <a:gd name="T27" fmla="*/ 113 h 647"/>
                  <a:gd name="T28" fmla="*/ 3125 w 3212"/>
                  <a:gd name="T29" fmla="*/ 40 h 647"/>
                  <a:gd name="T30" fmla="*/ 3209 w 3212"/>
                  <a:gd name="T31" fmla="*/ 32 h 647"/>
                  <a:gd name="T32" fmla="*/ 3209 w 3212"/>
                  <a:gd name="T33" fmla="*/ 103 h 647"/>
                  <a:gd name="T34" fmla="*/ 3182 w 3212"/>
                  <a:gd name="T35" fmla="*/ 178 h 647"/>
                  <a:gd name="T36" fmla="*/ 3130 w 3212"/>
                  <a:gd name="T37" fmla="*/ 249 h 647"/>
                  <a:gd name="T38" fmla="*/ 3055 w 3212"/>
                  <a:gd name="T39" fmla="*/ 316 h 647"/>
                  <a:gd name="T40" fmla="*/ 2958 w 3212"/>
                  <a:gd name="T41" fmla="*/ 379 h 647"/>
                  <a:gd name="T42" fmla="*/ 2841 w 3212"/>
                  <a:gd name="T43" fmla="*/ 437 h 647"/>
                  <a:gd name="T44" fmla="*/ 2706 w 3212"/>
                  <a:gd name="T45" fmla="*/ 489 h 647"/>
                  <a:gd name="T46" fmla="*/ 2554 w 3212"/>
                  <a:gd name="T47" fmla="*/ 535 h 647"/>
                  <a:gd name="T48" fmla="*/ 2388 w 3212"/>
                  <a:gd name="T49" fmla="*/ 574 h 647"/>
                  <a:gd name="T50" fmla="*/ 2208 w 3212"/>
                  <a:gd name="T51" fmla="*/ 605 h 647"/>
                  <a:gd name="T52" fmla="*/ 2016 w 3212"/>
                  <a:gd name="T53" fmla="*/ 628 h 647"/>
                  <a:gd name="T54" fmla="*/ 1815 w 3212"/>
                  <a:gd name="T55" fmla="*/ 642 h 647"/>
                  <a:gd name="T56" fmla="*/ 1606 w 3212"/>
                  <a:gd name="T57" fmla="*/ 647 h 647"/>
                  <a:gd name="T58" fmla="*/ 1397 w 3212"/>
                  <a:gd name="T59" fmla="*/ 642 h 647"/>
                  <a:gd name="T60" fmla="*/ 1195 w 3212"/>
                  <a:gd name="T61" fmla="*/ 628 h 647"/>
                  <a:gd name="T62" fmla="*/ 1004 w 3212"/>
                  <a:gd name="T63" fmla="*/ 605 h 647"/>
                  <a:gd name="T64" fmla="*/ 824 w 3212"/>
                  <a:gd name="T65" fmla="*/ 574 h 647"/>
                  <a:gd name="T66" fmla="*/ 658 w 3212"/>
                  <a:gd name="T67" fmla="*/ 535 h 647"/>
                  <a:gd name="T68" fmla="*/ 506 w 3212"/>
                  <a:gd name="T69" fmla="*/ 489 h 647"/>
                  <a:gd name="T70" fmla="*/ 371 w 3212"/>
                  <a:gd name="T71" fmla="*/ 437 h 647"/>
                  <a:gd name="T72" fmla="*/ 254 w 3212"/>
                  <a:gd name="T73" fmla="*/ 379 h 647"/>
                  <a:gd name="T74" fmla="*/ 157 w 3212"/>
                  <a:gd name="T75" fmla="*/ 316 h 647"/>
                  <a:gd name="T76" fmla="*/ 82 w 3212"/>
                  <a:gd name="T77" fmla="*/ 249 h 647"/>
                  <a:gd name="T78" fmla="*/ 30 w 3212"/>
                  <a:gd name="T79" fmla="*/ 178 h 647"/>
                  <a:gd name="T80" fmla="*/ 3 w 3212"/>
                  <a:gd name="T81" fmla="*/ 103 h 647"/>
                  <a:gd name="T82" fmla="*/ 3 w 3212"/>
                  <a:gd name="T83" fmla="*/ 32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12" h="647">
                    <a:moveTo>
                      <a:pt x="11" y="0"/>
                    </a:moveTo>
                    <a:lnTo>
                      <a:pt x="87" y="40"/>
                    </a:lnTo>
                    <a:lnTo>
                      <a:pt x="169" y="78"/>
                    </a:lnTo>
                    <a:lnTo>
                      <a:pt x="256" y="113"/>
                    </a:lnTo>
                    <a:lnTo>
                      <a:pt x="346" y="147"/>
                    </a:lnTo>
                    <a:lnTo>
                      <a:pt x="442" y="178"/>
                    </a:lnTo>
                    <a:lnTo>
                      <a:pt x="543" y="207"/>
                    </a:lnTo>
                    <a:lnTo>
                      <a:pt x="647" y="233"/>
                    </a:lnTo>
                    <a:lnTo>
                      <a:pt x="756" y="257"/>
                    </a:lnTo>
                    <a:lnTo>
                      <a:pt x="869" y="277"/>
                    </a:lnTo>
                    <a:lnTo>
                      <a:pt x="985" y="295"/>
                    </a:lnTo>
                    <a:lnTo>
                      <a:pt x="1103" y="310"/>
                    </a:lnTo>
                    <a:lnTo>
                      <a:pt x="1225" y="322"/>
                    </a:lnTo>
                    <a:lnTo>
                      <a:pt x="1349" y="330"/>
                    </a:lnTo>
                    <a:lnTo>
                      <a:pt x="1477" y="335"/>
                    </a:lnTo>
                    <a:lnTo>
                      <a:pt x="1606" y="337"/>
                    </a:lnTo>
                    <a:lnTo>
                      <a:pt x="1735" y="335"/>
                    </a:lnTo>
                    <a:lnTo>
                      <a:pt x="1862" y="330"/>
                    </a:lnTo>
                    <a:lnTo>
                      <a:pt x="1987" y="322"/>
                    </a:lnTo>
                    <a:lnTo>
                      <a:pt x="2109" y="310"/>
                    </a:lnTo>
                    <a:lnTo>
                      <a:pt x="2228" y="295"/>
                    </a:lnTo>
                    <a:lnTo>
                      <a:pt x="2343" y="277"/>
                    </a:lnTo>
                    <a:lnTo>
                      <a:pt x="2455" y="257"/>
                    </a:lnTo>
                    <a:lnTo>
                      <a:pt x="2564" y="233"/>
                    </a:lnTo>
                    <a:lnTo>
                      <a:pt x="2669" y="207"/>
                    </a:lnTo>
                    <a:lnTo>
                      <a:pt x="2769" y="178"/>
                    </a:lnTo>
                    <a:lnTo>
                      <a:pt x="2865" y="147"/>
                    </a:lnTo>
                    <a:lnTo>
                      <a:pt x="2957" y="113"/>
                    </a:lnTo>
                    <a:lnTo>
                      <a:pt x="3044" y="78"/>
                    </a:lnTo>
                    <a:lnTo>
                      <a:pt x="3125" y="40"/>
                    </a:lnTo>
                    <a:lnTo>
                      <a:pt x="3202" y="0"/>
                    </a:lnTo>
                    <a:lnTo>
                      <a:pt x="3209" y="32"/>
                    </a:lnTo>
                    <a:lnTo>
                      <a:pt x="3212" y="65"/>
                    </a:lnTo>
                    <a:lnTo>
                      <a:pt x="3209" y="103"/>
                    </a:lnTo>
                    <a:lnTo>
                      <a:pt x="3199" y="141"/>
                    </a:lnTo>
                    <a:lnTo>
                      <a:pt x="3182" y="178"/>
                    </a:lnTo>
                    <a:lnTo>
                      <a:pt x="3159" y="214"/>
                    </a:lnTo>
                    <a:lnTo>
                      <a:pt x="3130" y="249"/>
                    </a:lnTo>
                    <a:lnTo>
                      <a:pt x="3096" y="283"/>
                    </a:lnTo>
                    <a:lnTo>
                      <a:pt x="3055" y="316"/>
                    </a:lnTo>
                    <a:lnTo>
                      <a:pt x="3009" y="348"/>
                    </a:lnTo>
                    <a:lnTo>
                      <a:pt x="2958" y="379"/>
                    </a:lnTo>
                    <a:lnTo>
                      <a:pt x="2902" y="409"/>
                    </a:lnTo>
                    <a:lnTo>
                      <a:pt x="2841" y="437"/>
                    </a:lnTo>
                    <a:lnTo>
                      <a:pt x="2775" y="464"/>
                    </a:lnTo>
                    <a:lnTo>
                      <a:pt x="2706" y="489"/>
                    </a:lnTo>
                    <a:lnTo>
                      <a:pt x="2632" y="513"/>
                    </a:lnTo>
                    <a:lnTo>
                      <a:pt x="2554" y="535"/>
                    </a:lnTo>
                    <a:lnTo>
                      <a:pt x="2472" y="555"/>
                    </a:lnTo>
                    <a:lnTo>
                      <a:pt x="2388" y="574"/>
                    </a:lnTo>
                    <a:lnTo>
                      <a:pt x="2299" y="590"/>
                    </a:lnTo>
                    <a:lnTo>
                      <a:pt x="2208" y="605"/>
                    </a:lnTo>
                    <a:lnTo>
                      <a:pt x="2114" y="618"/>
                    </a:lnTo>
                    <a:lnTo>
                      <a:pt x="2016" y="628"/>
                    </a:lnTo>
                    <a:lnTo>
                      <a:pt x="1917" y="636"/>
                    </a:lnTo>
                    <a:lnTo>
                      <a:pt x="1815" y="642"/>
                    </a:lnTo>
                    <a:lnTo>
                      <a:pt x="1712" y="646"/>
                    </a:lnTo>
                    <a:lnTo>
                      <a:pt x="1606" y="647"/>
                    </a:lnTo>
                    <a:lnTo>
                      <a:pt x="1500" y="646"/>
                    </a:lnTo>
                    <a:lnTo>
                      <a:pt x="1397" y="642"/>
                    </a:lnTo>
                    <a:lnTo>
                      <a:pt x="1295" y="636"/>
                    </a:lnTo>
                    <a:lnTo>
                      <a:pt x="1195" y="628"/>
                    </a:lnTo>
                    <a:lnTo>
                      <a:pt x="1098" y="618"/>
                    </a:lnTo>
                    <a:lnTo>
                      <a:pt x="1004" y="605"/>
                    </a:lnTo>
                    <a:lnTo>
                      <a:pt x="912" y="590"/>
                    </a:lnTo>
                    <a:lnTo>
                      <a:pt x="824" y="574"/>
                    </a:lnTo>
                    <a:lnTo>
                      <a:pt x="739" y="555"/>
                    </a:lnTo>
                    <a:lnTo>
                      <a:pt x="658" y="535"/>
                    </a:lnTo>
                    <a:lnTo>
                      <a:pt x="580" y="513"/>
                    </a:lnTo>
                    <a:lnTo>
                      <a:pt x="506" y="489"/>
                    </a:lnTo>
                    <a:lnTo>
                      <a:pt x="436" y="464"/>
                    </a:lnTo>
                    <a:lnTo>
                      <a:pt x="371" y="437"/>
                    </a:lnTo>
                    <a:lnTo>
                      <a:pt x="310" y="409"/>
                    </a:lnTo>
                    <a:lnTo>
                      <a:pt x="254" y="379"/>
                    </a:lnTo>
                    <a:lnTo>
                      <a:pt x="203" y="348"/>
                    </a:lnTo>
                    <a:lnTo>
                      <a:pt x="157" y="316"/>
                    </a:lnTo>
                    <a:lnTo>
                      <a:pt x="116" y="283"/>
                    </a:lnTo>
                    <a:lnTo>
                      <a:pt x="82" y="249"/>
                    </a:lnTo>
                    <a:lnTo>
                      <a:pt x="53" y="214"/>
                    </a:lnTo>
                    <a:lnTo>
                      <a:pt x="30" y="178"/>
                    </a:lnTo>
                    <a:lnTo>
                      <a:pt x="13" y="141"/>
                    </a:lnTo>
                    <a:lnTo>
                      <a:pt x="3" y="103"/>
                    </a:lnTo>
                    <a:lnTo>
                      <a:pt x="0" y="65"/>
                    </a:lnTo>
                    <a:lnTo>
                      <a:pt x="3" y="3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DF1CB38-2FF6-2BF2-ED6B-4A46FE6EC2D0}"/>
                </a:ext>
              </a:extLst>
            </p:cNvPr>
            <p:cNvGrpSpPr/>
            <p:nvPr/>
          </p:nvGrpSpPr>
          <p:grpSpPr>
            <a:xfrm>
              <a:off x="5903237" y="1911103"/>
              <a:ext cx="410852" cy="604321"/>
              <a:chOff x="9209088" y="5059363"/>
              <a:chExt cx="300038" cy="441324"/>
            </a:xfrm>
            <a:solidFill>
              <a:srgbClr val="0083AE"/>
            </a:solidFill>
          </p:grpSpPr>
          <p:sp>
            <p:nvSpPr>
              <p:cNvPr id="28" name="Freeform 412">
                <a:extLst>
                  <a:ext uri="{FF2B5EF4-FFF2-40B4-BE49-F238E27FC236}">
                    <a16:creationId xmlns:a16="http://schemas.microsoft.com/office/drawing/2014/main" id="{3346AB18-C06E-CB58-A34F-2AC3F5780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3863" y="5059363"/>
                <a:ext cx="90488" cy="90487"/>
              </a:xfrm>
              <a:custGeom>
                <a:avLst/>
                <a:gdLst>
                  <a:gd name="T0" fmla="*/ 343 w 686"/>
                  <a:gd name="T1" fmla="*/ 0 h 686"/>
                  <a:gd name="T2" fmla="*/ 390 w 686"/>
                  <a:gd name="T3" fmla="*/ 3 h 686"/>
                  <a:gd name="T4" fmla="*/ 435 w 686"/>
                  <a:gd name="T5" fmla="*/ 12 h 686"/>
                  <a:gd name="T6" fmla="*/ 477 w 686"/>
                  <a:gd name="T7" fmla="*/ 27 h 686"/>
                  <a:gd name="T8" fmla="*/ 517 w 686"/>
                  <a:gd name="T9" fmla="*/ 46 h 686"/>
                  <a:gd name="T10" fmla="*/ 553 w 686"/>
                  <a:gd name="T11" fmla="*/ 71 h 686"/>
                  <a:gd name="T12" fmla="*/ 586 w 686"/>
                  <a:gd name="T13" fmla="*/ 100 h 686"/>
                  <a:gd name="T14" fmla="*/ 615 w 686"/>
                  <a:gd name="T15" fmla="*/ 133 h 686"/>
                  <a:gd name="T16" fmla="*/ 640 w 686"/>
                  <a:gd name="T17" fmla="*/ 169 h 686"/>
                  <a:gd name="T18" fmla="*/ 659 w 686"/>
                  <a:gd name="T19" fmla="*/ 209 h 686"/>
                  <a:gd name="T20" fmla="*/ 674 w 686"/>
                  <a:gd name="T21" fmla="*/ 251 h 686"/>
                  <a:gd name="T22" fmla="*/ 683 w 686"/>
                  <a:gd name="T23" fmla="*/ 296 h 686"/>
                  <a:gd name="T24" fmla="*/ 686 w 686"/>
                  <a:gd name="T25" fmla="*/ 342 h 686"/>
                  <a:gd name="T26" fmla="*/ 683 w 686"/>
                  <a:gd name="T27" fmla="*/ 389 h 686"/>
                  <a:gd name="T28" fmla="*/ 674 w 686"/>
                  <a:gd name="T29" fmla="*/ 434 h 686"/>
                  <a:gd name="T30" fmla="*/ 659 w 686"/>
                  <a:gd name="T31" fmla="*/ 476 h 686"/>
                  <a:gd name="T32" fmla="*/ 640 w 686"/>
                  <a:gd name="T33" fmla="*/ 516 h 686"/>
                  <a:gd name="T34" fmla="*/ 615 w 686"/>
                  <a:gd name="T35" fmla="*/ 552 h 686"/>
                  <a:gd name="T36" fmla="*/ 586 w 686"/>
                  <a:gd name="T37" fmla="*/ 585 h 686"/>
                  <a:gd name="T38" fmla="*/ 553 w 686"/>
                  <a:gd name="T39" fmla="*/ 614 h 686"/>
                  <a:gd name="T40" fmla="*/ 517 w 686"/>
                  <a:gd name="T41" fmla="*/ 639 h 686"/>
                  <a:gd name="T42" fmla="*/ 477 w 686"/>
                  <a:gd name="T43" fmla="*/ 659 h 686"/>
                  <a:gd name="T44" fmla="*/ 435 w 686"/>
                  <a:gd name="T45" fmla="*/ 674 h 686"/>
                  <a:gd name="T46" fmla="*/ 390 w 686"/>
                  <a:gd name="T47" fmla="*/ 682 h 686"/>
                  <a:gd name="T48" fmla="*/ 343 w 686"/>
                  <a:gd name="T49" fmla="*/ 686 h 686"/>
                  <a:gd name="T50" fmla="*/ 296 w 686"/>
                  <a:gd name="T51" fmla="*/ 682 h 686"/>
                  <a:gd name="T52" fmla="*/ 252 w 686"/>
                  <a:gd name="T53" fmla="*/ 674 h 686"/>
                  <a:gd name="T54" fmla="*/ 210 w 686"/>
                  <a:gd name="T55" fmla="*/ 659 h 686"/>
                  <a:gd name="T56" fmla="*/ 170 w 686"/>
                  <a:gd name="T57" fmla="*/ 639 h 686"/>
                  <a:gd name="T58" fmla="*/ 134 w 686"/>
                  <a:gd name="T59" fmla="*/ 614 h 686"/>
                  <a:gd name="T60" fmla="*/ 101 w 686"/>
                  <a:gd name="T61" fmla="*/ 585 h 686"/>
                  <a:gd name="T62" fmla="*/ 72 w 686"/>
                  <a:gd name="T63" fmla="*/ 552 h 686"/>
                  <a:gd name="T64" fmla="*/ 48 w 686"/>
                  <a:gd name="T65" fmla="*/ 516 h 686"/>
                  <a:gd name="T66" fmla="*/ 27 w 686"/>
                  <a:gd name="T67" fmla="*/ 476 h 686"/>
                  <a:gd name="T68" fmla="*/ 13 w 686"/>
                  <a:gd name="T69" fmla="*/ 434 h 686"/>
                  <a:gd name="T70" fmla="*/ 4 w 686"/>
                  <a:gd name="T71" fmla="*/ 389 h 686"/>
                  <a:gd name="T72" fmla="*/ 0 w 686"/>
                  <a:gd name="T73" fmla="*/ 342 h 686"/>
                  <a:gd name="T74" fmla="*/ 4 w 686"/>
                  <a:gd name="T75" fmla="*/ 296 h 686"/>
                  <a:gd name="T76" fmla="*/ 13 w 686"/>
                  <a:gd name="T77" fmla="*/ 251 h 686"/>
                  <a:gd name="T78" fmla="*/ 27 w 686"/>
                  <a:gd name="T79" fmla="*/ 209 h 686"/>
                  <a:gd name="T80" fmla="*/ 48 w 686"/>
                  <a:gd name="T81" fmla="*/ 169 h 686"/>
                  <a:gd name="T82" fmla="*/ 72 w 686"/>
                  <a:gd name="T83" fmla="*/ 133 h 686"/>
                  <a:gd name="T84" fmla="*/ 101 w 686"/>
                  <a:gd name="T85" fmla="*/ 100 h 686"/>
                  <a:gd name="T86" fmla="*/ 134 w 686"/>
                  <a:gd name="T87" fmla="*/ 71 h 686"/>
                  <a:gd name="T88" fmla="*/ 170 w 686"/>
                  <a:gd name="T89" fmla="*/ 46 h 686"/>
                  <a:gd name="T90" fmla="*/ 210 w 686"/>
                  <a:gd name="T91" fmla="*/ 27 h 686"/>
                  <a:gd name="T92" fmla="*/ 252 w 686"/>
                  <a:gd name="T93" fmla="*/ 12 h 686"/>
                  <a:gd name="T94" fmla="*/ 296 w 686"/>
                  <a:gd name="T95" fmla="*/ 3 h 686"/>
                  <a:gd name="T96" fmla="*/ 343 w 686"/>
                  <a:gd name="T97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86" h="686">
                    <a:moveTo>
                      <a:pt x="343" y="0"/>
                    </a:moveTo>
                    <a:lnTo>
                      <a:pt x="390" y="3"/>
                    </a:lnTo>
                    <a:lnTo>
                      <a:pt x="435" y="12"/>
                    </a:lnTo>
                    <a:lnTo>
                      <a:pt x="477" y="27"/>
                    </a:lnTo>
                    <a:lnTo>
                      <a:pt x="517" y="46"/>
                    </a:lnTo>
                    <a:lnTo>
                      <a:pt x="553" y="71"/>
                    </a:lnTo>
                    <a:lnTo>
                      <a:pt x="586" y="100"/>
                    </a:lnTo>
                    <a:lnTo>
                      <a:pt x="615" y="133"/>
                    </a:lnTo>
                    <a:lnTo>
                      <a:pt x="640" y="169"/>
                    </a:lnTo>
                    <a:lnTo>
                      <a:pt x="659" y="209"/>
                    </a:lnTo>
                    <a:lnTo>
                      <a:pt x="674" y="251"/>
                    </a:lnTo>
                    <a:lnTo>
                      <a:pt x="683" y="296"/>
                    </a:lnTo>
                    <a:lnTo>
                      <a:pt x="686" y="342"/>
                    </a:lnTo>
                    <a:lnTo>
                      <a:pt x="683" y="389"/>
                    </a:lnTo>
                    <a:lnTo>
                      <a:pt x="674" y="434"/>
                    </a:lnTo>
                    <a:lnTo>
                      <a:pt x="659" y="476"/>
                    </a:lnTo>
                    <a:lnTo>
                      <a:pt x="640" y="516"/>
                    </a:lnTo>
                    <a:lnTo>
                      <a:pt x="615" y="552"/>
                    </a:lnTo>
                    <a:lnTo>
                      <a:pt x="586" y="585"/>
                    </a:lnTo>
                    <a:lnTo>
                      <a:pt x="553" y="614"/>
                    </a:lnTo>
                    <a:lnTo>
                      <a:pt x="517" y="639"/>
                    </a:lnTo>
                    <a:lnTo>
                      <a:pt x="477" y="659"/>
                    </a:lnTo>
                    <a:lnTo>
                      <a:pt x="435" y="674"/>
                    </a:lnTo>
                    <a:lnTo>
                      <a:pt x="390" y="682"/>
                    </a:lnTo>
                    <a:lnTo>
                      <a:pt x="343" y="686"/>
                    </a:lnTo>
                    <a:lnTo>
                      <a:pt x="296" y="682"/>
                    </a:lnTo>
                    <a:lnTo>
                      <a:pt x="252" y="674"/>
                    </a:lnTo>
                    <a:lnTo>
                      <a:pt x="210" y="659"/>
                    </a:lnTo>
                    <a:lnTo>
                      <a:pt x="170" y="639"/>
                    </a:lnTo>
                    <a:lnTo>
                      <a:pt x="134" y="614"/>
                    </a:lnTo>
                    <a:lnTo>
                      <a:pt x="101" y="585"/>
                    </a:lnTo>
                    <a:lnTo>
                      <a:pt x="72" y="552"/>
                    </a:lnTo>
                    <a:lnTo>
                      <a:pt x="48" y="516"/>
                    </a:lnTo>
                    <a:lnTo>
                      <a:pt x="27" y="476"/>
                    </a:lnTo>
                    <a:lnTo>
                      <a:pt x="13" y="434"/>
                    </a:lnTo>
                    <a:lnTo>
                      <a:pt x="4" y="389"/>
                    </a:lnTo>
                    <a:lnTo>
                      <a:pt x="0" y="342"/>
                    </a:lnTo>
                    <a:lnTo>
                      <a:pt x="4" y="296"/>
                    </a:lnTo>
                    <a:lnTo>
                      <a:pt x="13" y="251"/>
                    </a:lnTo>
                    <a:lnTo>
                      <a:pt x="27" y="209"/>
                    </a:lnTo>
                    <a:lnTo>
                      <a:pt x="48" y="169"/>
                    </a:lnTo>
                    <a:lnTo>
                      <a:pt x="72" y="133"/>
                    </a:lnTo>
                    <a:lnTo>
                      <a:pt x="101" y="100"/>
                    </a:lnTo>
                    <a:lnTo>
                      <a:pt x="134" y="71"/>
                    </a:lnTo>
                    <a:lnTo>
                      <a:pt x="170" y="46"/>
                    </a:lnTo>
                    <a:lnTo>
                      <a:pt x="210" y="27"/>
                    </a:lnTo>
                    <a:lnTo>
                      <a:pt x="252" y="12"/>
                    </a:lnTo>
                    <a:lnTo>
                      <a:pt x="296" y="3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413">
                <a:extLst>
                  <a:ext uri="{FF2B5EF4-FFF2-40B4-BE49-F238E27FC236}">
                    <a16:creationId xmlns:a16="http://schemas.microsoft.com/office/drawing/2014/main" id="{9154BAC2-F35E-FB78-F2C6-62845902E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463" y="5156200"/>
                <a:ext cx="141288" cy="344487"/>
              </a:xfrm>
              <a:custGeom>
                <a:avLst/>
                <a:gdLst>
                  <a:gd name="T0" fmla="*/ 925 w 1073"/>
                  <a:gd name="T1" fmla="*/ 1 h 2605"/>
                  <a:gd name="T2" fmla="*/ 982 w 1073"/>
                  <a:gd name="T3" fmla="*/ 12 h 2605"/>
                  <a:gd name="T4" fmla="*/ 1029 w 1073"/>
                  <a:gd name="T5" fmla="*/ 45 h 2605"/>
                  <a:gd name="T6" fmla="*/ 1061 w 1073"/>
                  <a:gd name="T7" fmla="*/ 91 h 2605"/>
                  <a:gd name="T8" fmla="*/ 1073 w 1073"/>
                  <a:gd name="T9" fmla="*/ 149 h 2605"/>
                  <a:gd name="T10" fmla="*/ 1069 w 1073"/>
                  <a:gd name="T11" fmla="*/ 1419 h 2605"/>
                  <a:gd name="T12" fmla="*/ 1048 w 1073"/>
                  <a:gd name="T13" fmla="*/ 1472 h 2605"/>
                  <a:gd name="T14" fmla="*/ 1007 w 1073"/>
                  <a:gd name="T15" fmla="*/ 1512 h 2605"/>
                  <a:gd name="T16" fmla="*/ 954 w 1073"/>
                  <a:gd name="T17" fmla="*/ 1535 h 2605"/>
                  <a:gd name="T18" fmla="*/ 900 w 1073"/>
                  <a:gd name="T19" fmla="*/ 1536 h 2605"/>
                  <a:gd name="T20" fmla="*/ 854 w 1073"/>
                  <a:gd name="T21" fmla="*/ 1520 h 2605"/>
                  <a:gd name="T22" fmla="*/ 835 w 1073"/>
                  <a:gd name="T23" fmla="*/ 2456 h 2605"/>
                  <a:gd name="T24" fmla="*/ 824 w 1073"/>
                  <a:gd name="T25" fmla="*/ 2515 h 2605"/>
                  <a:gd name="T26" fmla="*/ 792 w 1073"/>
                  <a:gd name="T27" fmla="*/ 2561 h 2605"/>
                  <a:gd name="T28" fmla="*/ 744 w 1073"/>
                  <a:gd name="T29" fmla="*/ 2593 h 2605"/>
                  <a:gd name="T30" fmla="*/ 687 w 1073"/>
                  <a:gd name="T31" fmla="*/ 2605 h 2605"/>
                  <a:gd name="T32" fmla="*/ 629 w 1073"/>
                  <a:gd name="T33" fmla="*/ 2593 h 2605"/>
                  <a:gd name="T34" fmla="*/ 582 w 1073"/>
                  <a:gd name="T35" fmla="*/ 2561 h 2605"/>
                  <a:gd name="T36" fmla="*/ 551 w 1073"/>
                  <a:gd name="T37" fmla="*/ 2515 h 2605"/>
                  <a:gd name="T38" fmla="*/ 539 w 1073"/>
                  <a:gd name="T39" fmla="*/ 2456 h 2605"/>
                  <a:gd name="T40" fmla="*/ 532 w 1073"/>
                  <a:gd name="T41" fmla="*/ 2486 h 2605"/>
                  <a:gd name="T42" fmla="*/ 509 w 1073"/>
                  <a:gd name="T43" fmla="*/ 2539 h 2605"/>
                  <a:gd name="T44" fmla="*/ 469 w 1073"/>
                  <a:gd name="T45" fmla="*/ 2579 h 2605"/>
                  <a:gd name="T46" fmla="*/ 416 w 1073"/>
                  <a:gd name="T47" fmla="*/ 2602 h 2605"/>
                  <a:gd name="T48" fmla="*/ 357 w 1073"/>
                  <a:gd name="T49" fmla="*/ 2602 h 2605"/>
                  <a:gd name="T50" fmla="*/ 304 w 1073"/>
                  <a:gd name="T51" fmla="*/ 2579 h 2605"/>
                  <a:gd name="T52" fmla="*/ 263 w 1073"/>
                  <a:gd name="T53" fmla="*/ 2539 h 2605"/>
                  <a:gd name="T54" fmla="*/ 241 w 1073"/>
                  <a:gd name="T55" fmla="*/ 2486 h 2605"/>
                  <a:gd name="T56" fmla="*/ 238 w 1073"/>
                  <a:gd name="T57" fmla="*/ 1507 h 2605"/>
                  <a:gd name="T58" fmla="*/ 197 w 1073"/>
                  <a:gd name="T59" fmla="*/ 1530 h 2605"/>
                  <a:gd name="T60" fmla="*/ 148 w 1073"/>
                  <a:gd name="T61" fmla="*/ 1538 h 2605"/>
                  <a:gd name="T62" fmla="*/ 91 w 1073"/>
                  <a:gd name="T63" fmla="*/ 1526 h 2605"/>
                  <a:gd name="T64" fmla="*/ 43 w 1073"/>
                  <a:gd name="T65" fmla="*/ 1495 h 2605"/>
                  <a:gd name="T66" fmla="*/ 12 w 1073"/>
                  <a:gd name="T67" fmla="*/ 1447 h 2605"/>
                  <a:gd name="T68" fmla="*/ 0 w 1073"/>
                  <a:gd name="T69" fmla="*/ 1389 h 2605"/>
                  <a:gd name="T70" fmla="*/ 3 w 1073"/>
                  <a:gd name="T71" fmla="*/ 119 h 2605"/>
                  <a:gd name="T72" fmla="*/ 25 w 1073"/>
                  <a:gd name="T73" fmla="*/ 67 h 2605"/>
                  <a:gd name="T74" fmla="*/ 64 w 1073"/>
                  <a:gd name="T75" fmla="*/ 27 h 2605"/>
                  <a:gd name="T76" fmla="*/ 116 w 1073"/>
                  <a:gd name="T77" fmla="*/ 5 h 2605"/>
                  <a:gd name="T78" fmla="*/ 145 w 1073"/>
                  <a:gd name="T79" fmla="*/ 0 h 2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73" h="2605">
                    <a:moveTo>
                      <a:pt x="145" y="0"/>
                    </a:moveTo>
                    <a:lnTo>
                      <a:pt x="925" y="1"/>
                    </a:lnTo>
                    <a:lnTo>
                      <a:pt x="954" y="4"/>
                    </a:lnTo>
                    <a:lnTo>
                      <a:pt x="982" y="12"/>
                    </a:lnTo>
                    <a:lnTo>
                      <a:pt x="1007" y="26"/>
                    </a:lnTo>
                    <a:lnTo>
                      <a:pt x="1029" y="45"/>
                    </a:lnTo>
                    <a:lnTo>
                      <a:pt x="1048" y="66"/>
                    </a:lnTo>
                    <a:lnTo>
                      <a:pt x="1061" y="91"/>
                    </a:lnTo>
                    <a:lnTo>
                      <a:pt x="1069" y="119"/>
                    </a:lnTo>
                    <a:lnTo>
                      <a:pt x="1073" y="149"/>
                    </a:lnTo>
                    <a:lnTo>
                      <a:pt x="1073" y="1389"/>
                    </a:lnTo>
                    <a:lnTo>
                      <a:pt x="1069" y="1419"/>
                    </a:lnTo>
                    <a:lnTo>
                      <a:pt x="1061" y="1447"/>
                    </a:lnTo>
                    <a:lnTo>
                      <a:pt x="1048" y="1472"/>
                    </a:lnTo>
                    <a:lnTo>
                      <a:pt x="1029" y="1495"/>
                    </a:lnTo>
                    <a:lnTo>
                      <a:pt x="1007" y="1512"/>
                    </a:lnTo>
                    <a:lnTo>
                      <a:pt x="982" y="1526"/>
                    </a:lnTo>
                    <a:lnTo>
                      <a:pt x="954" y="1535"/>
                    </a:lnTo>
                    <a:lnTo>
                      <a:pt x="925" y="1538"/>
                    </a:lnTo>
                    <a:lnTo>
                      <a:pt x="900" y="1536"/>
                    </a:lnTo>
                    <a:lnTo>
                      <a:pt x="876" y="1530"/>
                    </a:lnTo>
                    <a:lnTo>
                      <a:pt x="854" y="1520"/>
                    </a:lnTo>
                    <a:lnTo>
                      <a:pt x="835" y="1508"/>
                    </a:lnTo>
                    <a:lnTo>
                      <a:pt x="835" y="2456"/>
                    </a:lnTo>
                    <a:lnTo>
                      <a:pt x="833" y="2486"/>
                    </a:lnTo>
                    <a:lnTo>
                      <a:pt x="824" y="2515"/>
                    </a:lnTo>
                    <a:lnTo>
                      <a:pt x="810" y="2539"/>
                    </a:lnTo>
                    <a:lnTo>
                      <a:pt x="792" y="2561"/>
                    </a:lnTo>
                    <a:lnTo>
                      <a:pt x="770" y="2579"/>
                    </a:lnTo>
                    <a:lnTo>
                      <a:pt x="744" y="2593"/>
                    </a:lnTo>
                    <a:lnTo>
                      <a:pt x="717" y="2602"/>
                    </a:lnTo>
                    <a:lnTo>
                      <a:pt x="687" y="2605"/>
                    </a:lnTo>
                    <a:lnTo>
                      <a:pt x="657" y="2602"/>
                    </a:lnTo>
                    <a:lnTo>
                      <a:pt x="629" y="2593"/>
                    </a:lnTo>
                    <a:lnTo>
                      <a:pt x="604" y="2579"/>
                    </a:lnTo>
                    <a:lnTo>
                      <a:pt x="582" y="2561"/>
                    </a:lnTo>
                    <a:lnTo>
                      <a:pt x="564" y="2539"/>
                    </a:lnTo>
                    <a:lnTo>
                      <a:pt x="551" y="2515"/>
                    </a:lnTo>
                    <a:lnTo>
                      <a:pt x="542" y="2486"/>
                    </a:lnTo>
                    <a:lnTo>
                      <a:pt x="539" y="2456"/>
                    </a:lnTo>
                    <a:lnTo>
                      <a:pt x="535" y="2456"/>
                    </a:lnTo>
                    <a:lnTo>
                      <a:pt x="532" y="2486"/>
                    </a:lnTo>
                    <a:lnTo>
                      <a:pt x="523" y="2515"/>
                    </a:lnTo>
                    <a:lnTo>
                      <a:pt x="509" y="2539"/>
                    </a:lnTo>
                    <a:lnTo>
                      <a:pt x="492" y="2561"/>
                    </a:lnTo>
                    <a:lnTo>
                      <a:pt x="469" y="2579"/>
                    </a:lnTo>
                    <a:lnTo>
                      <a:pt x="444" y="2593"/>
                    </a:lnTo>
                    <a:lnTo>
                      <a:pt x="416" y="2602"/>
                    </a:lnTo>
                    <a:lnTo>
                      <a:pt x="386" y="2605"/>
                    </a:lnTo>
                    <a:lnTo>
                      <a:pt x="357" y="2602"/>
                    </a:lnTo>
                    <a:lnTo>
                      <a:pt x="328" y="2593"/>
                    </a:lnTo>
                    <a:lnTo>
                      <a:pt x="304" y="2579"/>
                    </a:lnTo>
                    <a:lnTo>
                      <a:pt x="281" y="2561"/>
                    </a:lnTo>
                    <a:lnTo>
                      <a:pt x="263" y="2539"/>
                    </a:lnTo>
                    <a:lnTo>
                      <a:pt x="250" y="2515"/>
                    </a:lnTo>
                    <a:lnTo>
                      <a:pt x="241" y="2486"/>
                    </a:lnTo>
                    <a:lnTo>
                      <a:pt x="238" y="2456"/>
                    </a:lnTo>
                    <a:lnTo>
                      <a:pt x="238" y="1507"/>
                    </a:lnTo>
                    <a:lnTo>
                      <a:pt x="218" y="1520"/>
                    </a:lnTo>
                    <a:lnTo>
                      <a:pt x="197" y="1530"/>
                    </a:lnTo>
                    <a:lnTo>
                      <a:pt x="173" y="1536"/>
                    </a:lnTo>
                    <a:lnTo>
                      <a:pt x="148" y="1538"/>
                    </a:lnTo>
                    <a:lnTo>
                      <a:pt x="119" y="1535"/>
                    </a:lnTo>
                    <a:lnTo>
                      <a:pt x="91" y="1526"/>
                    </a:lnTo>
                    <a:lnTo>
                      <a:pt x="66" y="1512"/>
                    </a:lnTo>
                    <a:lnTo>
                      <a:pt x="43" y="1495"/>
                    </a:lnTo>
                    <a:lnTo>
                      <a:pt x="25" y="1472"/>
                    </a:lnTo>
                    <a:lnTo>
                      <a:pt x="12" y="1447"/>
                    </a:lnTo>
                    <a:lnTo>
                      <a:pt x="3" y="1419"/>
                    </a:lnTo>
                    <a:lnTo>
                      <a:pt x="0" y="1389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1" y="92"/>
                    </a:lnTo>
                    <a:lnTo>
                      <a:pt x="25" y="67"/>
                    </a:lnTo>
                    <a:lnTo>
                      <a:pt x="42" y="46"/>
                    </a:lnTo>
                    <a:lnTo>
                      <a:pt x="64" y="27"/>
                    </a:lnTo>
                    <a:lnTo>
                      <a:pt x="89" y="13"/>
                    </a:lnTo>
                    <a:lnTo>
                      <a:pt x="116" y="5"/>
                    </a:lnTo>
                    <a:lnTo>
                      <a:pt x="145" y="1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414">
                <a:extLst>
                  <a:ext uri="{FF2B5EF4-FFF2-40B4-BE49-F238E27FC236}">
                    <a16:creationId xmlns:a16="http://schemas.microsoft.com/office/drawing/2014/main" id="{D6AC089C-11F3-3D94-118A-CF71B8CE2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01" y="5059363"/>
                <a:ext cx="74613" cy="82550"/>
              </a:xfrm>
              <a:custGeom>
                <a:avLst/>
                <a:gdLst>
                  <a:gd name="T0" fmla="*/ 314 w 565"/>
                  <a:gd name="T1" fmla="*/ 0 h 629"/>
                  <a:gd name="T2" fmla="*/ 358 w 565"/>
                  <a:gd name="T3" fmla="*/ 3 h 629"/>
                  <a:gd name="T4" fmla="*/ 400 w 565"/>
                  <a:gd name="T5" fmla="*/ 12 h 629"/>
                  <a:gd name="T6" fmla="*/ 439 w 565"/>
                  <a:gd name="T7" fmla="*/ 25 h 629"/>
                  <a:gd name="T8" fmla="*/ 474 w 565"/>
                  <a:gd name="T9" fmla="*/ 44 h 629"/>
                  <a:gd name="T10" fmla="*/ 508 w 565"/>
                  <a:gd name="T11" fmla="*/ 67 h 629"/>
                  <a:gd name="T12" fmla="*/ 538 w 565"/>
                  <a:gd name="T13" fmla="*/ 94 h 629"/>
                  <a:gd name="T14" fmla="*/ 565 w 565"/>
                  <a:gd name="T15" fmla="*/ 125 h 629"/>
                  <a:gd name="T16" fmla="*/ 545 w 565"/>
                  <a:gd name="T17" fmla="*/ 165 h 629"/>
                  <a:gd name="T18" fmla="*/ 528 w 565"/>
                  <a:gd name="T19" fmla="*/ 206 h 629"/>
                  <a:gd name="T20" fmla="*/ 516 w 565"/>
                  <a:gd name="T21" fmla="*/ 250 h 629"/>
                  <a:gd name="T22" fmla="*/ 509 w 565"/>
                  <a:gd name="T23" fmla="*/ 296 h 629"/>
                  <a:gd name="T24" fmla="*/ 507 w 565"/>
                  <a:gd name="T25" fmla="*/ 342 h 629"/>
                  <a:gd name="T26" fmla="*/ 509 w 565"/>
                  <a:gd name="T27" fmla="*/ 391 h 629"/>
                  <a:gd name="T28" fmla="*/ 518 w 565"/>
                  <a:gd name="T29" fmla="*/ 437 h 629"/>
                  <a:gd name="T30" fmla="*/ 530 w 565"/>
                  <a:gd name="T31" fmla="*/ 483 h 629"/>
                  <a:gd name="T32" fmla="*/ 548 w 565"/>
                  <a:gd name="T33" fmla="*/ 525 h 629"/>
                  <a:gd name="T34" fmla="*/ 518 w 565"/>
                  <a:gd name="T35" fmla="*/ 555 h 629"/>
                  <a:gd name="T36" fmla="*/ 483 w 565"/>
                  <a:gd name="T37" fmla="*/ 581 h 629"/>
                  <a:gd name="T38" fmla="*/ 445 w 565"/>
                  <a:gd name="T39" fmla="*/ 601 h 629"/>
                  <a:gd name="T40" fmla="*/ 404 w 565"/>
                  <a:gd name="T41" fmla="*/ 616 h 629"/>
                  <a:gd name="T42" fmla="*/ 361 w 565"/>
                  <a:gd name="T43" fmla="*/ 626 h 629"/>
                  <a:gd name="T44" fmla="*/ 314 w 565"/>
                  <a:gd name="T45" fmla="*/ 629 h 629"/>
                  <a:gd name="T46" fmla="*/ 272 w 565"/>
                  <a:gd name="T47" fmla="*/ 627 h 629"/>
                  <a:gd name="T48" fmla="*/ 231 w 565"/>
                  <a:gd name="T49" fmla="*/ 619 h 629"/>
                  <a:gd name="T50" fmla="*/ 192 w 565"/>
                  <a:gd name="T51" fmla="*/ 605 h 629"/>
                  <a:gd name="T52" fmla="*/ 156 w 565"/>
                  <a:gd name="T53" fmla="*/ 587 h 629"/>
                  <a:gd name="T54" fmla="*/ 122 w 565"/>
                  <a:gd name="T55" fmla="*/ 565 h 629"/>
                  <a:gd name="T56" fmla="*/ 92 w 565"/>
                  <a:gd name="T57" fmla="*/ 538 h 629"/>
                  <a:gd name="T58" fmla="*/ 66 w 565"/>
                  <a:gd name="T59" fmla="*/ 507 h 629"/>
                  <a:gd name="T60" fmla="*/ 43 w 565"/>
                  <a:gd name="T61" fmla="*/ 474 h 629"/>
                  <a:gd name="T62" fmla="*/ 25 w 565"/>
                  <a:gd name="T63" fmla="*/ 437 h 629"/>
                  <a:gd name="T64" fmla="*/ 11 w 565"/>
                  <a:gd name="T65" fmla="*/ 398 h 629"/>
                  <a:gd name="T66" fmla="*/ 2 w 565"/>
                  <a:gd name="T67" fmla="*/ 357 h 629"/>
                  <a:gd name="T68" fmla="*/ 0 w 565"/>
                  <a:gd name="T69" fmla="*/ 315 h 629"/>
                  <a:gd name="T70" fmla="*/ 3 w 565"/>
                  <a:gd name="T71" fmla="*/ 269 h 629"/>
                  <a:gd name="T72" fmla="*/ 13 w 565"/>
                  <a:gd name="T73" fmla="*/ 223 h 629"/>
                  <a:gd name="T74" fmla="*/ 29 w 565"/>
                  <a:gd name="T75" fmla="*/ 182 h 629"/>
                  <a:gd name="T76" fmla="*/ 51 w 565"/>
                  <a:gd name="T77" fmla="*/ 143 h 629"/>
                  <a:gd name="T78" fmla="*/ 77 w 565"/>
                  <a:gd name="T79" fmla="*/ 108 h 629"/>
                  <a:gd name="T80" fmla="*/ 108 w 565"/>
                  <a:gd name="T81" fmla="*/ 76 h 629"/>
                  <a:gd name="T82" fmla="*/ 144 w 565"/>
                  <a:gd name="T83" fmla="*/ 51 h 629"/>
                  <a:gd name="T84" fmla="*/ 183 w 565"/>
                  <a:gd name="T85" fmla="*/ 29 h 629"/>
                  <a:gd name="T86" fmla="*/ 224 w 565"/>
                  <a:gd name="T87" fmla="*/ 13 h 629"/>
                  <a:gd name="T88" fmla="*/ 268 w 565"/>
                  <a:gd name="T89" fmla="*/ 3 h 629"/>
                  <a:gd name="T90" fmla="*/ 314 w 565"/>
                  <a:gd name="T91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5" h="629">
                    <a:moveTo>
                      <a:pt x="314" y="0"/>
                    </a:moveTo>
                    <a:lnTo>
                      <a:pt x="358" y="3"/>
                    </a:lnTo>
                    <a:lnTo>
                      <a:pt x="400" y="12"/>
                    </a:lnTo>
                    <a:lnTo>
                      <a:pt x="439" y="25"/>
                    </a:lnTo>
                    <a:lnTo>
                      <a:pt x="474" y="44"/>
                    </a:lnTo>
                    <a:lnTo>
                      <a:pt x="508" y="67"/>
                    </a:lnTo>
                    <a:lnTo>
                      <a:pt x="538" y="94"/>
                    </a:lnTo>
                    <a:lnTo>
                      <a:pt x="565" y="125"/>
                    </a:lnTo>
                    <a:lnTo>
                      <a:pt x="545" y="165"/>
                    </a:lnTo>
                    <a:lnTo>
                      <a:pt x="528" y="206"/>
                    </a:lnTo>
                    <a:lnTo>
                      <a:pt x="516" y="250"/>
                    </a:lnTo>
                    <a:lnTo>
                      <a:pt x="509" y="296"/>
                    </a:lnTo>
                    <a:lnTo>
                      <a:pt x="507" y="342"/>
                    </a:lnTo>
                    <a:lnTo>
                      <a:pt x="509" y="391"/>
                    </a:lnTo>
                    <a:lnTo>
                      <a:pt x="518" y="437"/>
                    </a:lnTo>
                    <a:lnTo>
                      <a:pt x="530" y="483"/>
                    </a:lnTo>
                    <a:lnTo>
                      <a:pt x="548" y="525"/>
                    </a:lnTo>
                    <a:lnTo>
                      <a:pt x="518" y="555"/>
                    </a:lnTo>
                    <a:lnTo>
                      <a:pt x="483" y="581"/>
                    </a:lnTo>
                    <a:lnTo>
                      <a:pt x="445" y="601"/>
                    </a:lnTo>
                    <a:lnTo>
                      <a:pt x="404" y="616"/>
                    </a:lnTo>
                    <a:lnTo>
                      <a:pt x="361" y="626"/>
                    </a:lnTo>
                    <a:lnTo>
                      <a:pt x="314" y="629"/>
                    </a:lnTo>
                    <a:lnTo>
                      <a:pt x="272" y="627"/>
                    </a:lnTo>
                    <a:lnTo>
                      <a:pt x="231" y="619"/>
                    </a:lnTo>
                    <a:lnTo>
                      <a:pt x="192" y="605"/>
                    </a:lnTo>
                    <a:lnTo>
                      <a:pt x="156" y="587"/>
                    </a:lnTo>
                    <a:lnTo>
                      <a:pt x="122" y="565"/>
                    </a:lnTo>
                    <a:lnTo>
                      <a:pt x="92" y="538"/>
                    </a:lnTo>
                    <a:lnTo>
                      <a:pt x="66" y="507"/>
                    </a:lnTo>
                    <a:lnTo>
                      <a:pt x="43" y="474"/>
                    </a:lnTo>
                    <a:lnTo>
                      <a:pt x="25" y="437"/>
                    </a:lnTo>
                    <a:lnTo>
                      <a:pt x="11" y="398"/>
                    </a:lnTo>
                    <a:lnTo>
                      <a:pt x="2" y="357"/>
                    </a:lnTo>
                    <a:lnTo>
                      <a:pt x="0" y="315"/>
                    </a:lnTo>
                    <a:lnTo>
                      <a:pt x="3" y="269"/>
                    </a:lnTo>
                    <a:lnTo>
                      <a:pt x="13" y="223"/>
                    </a:lnTo>
                    <a:lnTo>
                      <a:pt x="29" y="182"/>
                    </a:lnTo>
                    <a:lnTo>
                      <a:pt x="51" y="143"/>
                    </a:lnTo>
                    <a:lnTo>
                      <a:pt x="77" y="108"/>
                    </a:lnTo>
                    <a:lnTo>
                      <a:pt x="108" y="76"/>
                    </a:lnTo>
                    <a:lnTo>
                      <a:pt x="144" y="51"/>
                    </a:lnTo>
                    <a:lnTo>
                      <a:pt x="183" y="29"/>
                    </a:lnTo>
                    <a:lnTo>
                      <a:pt x="224" y="13"/>
                    </a:lnTo>
                    <a:lnTo>
                      <a:pt x="268" y="3"/>
                    </a:lnTo>
                    <a:lnTo>
                      <a:pt x="3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415">
                <a:extLst>
                  <a:ext uri="{FF2B5EF4-FFF2-40B4-BE49-F238E27FC236}">
                    <a16:creationId xmlns:a16="http://schemas.microsoft.com/office/drawing/2014/main" id="{D4BE46FF-0C0B-598F-B0EC-A32F48EDD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9088" y="5148263"/>
                <a:ext cx="96838" cy="317500"/>
              </a:xfrm>
              <a:custGeom>
                <a:avLst/>
                <a:gdLst>
                  <a:gd name="T0" fmla="*/ 373 w 729"/>
                  <a:gd name="T1" fmla="*/ 0 h 2394"/>
                  <a:gd name="T2" fmla="*/ 510 w 729"/>
                  <a:gd name="T3" fmla="*/ 0 h 2394"/>
                  <a:gd name="T4" fmla="*/ 600 w 729"/>
                  <a:gd name="T5" fmla="*/ 0 h 2394"/>
                  <a:gd name="T6" fmla="*/ 550 w 729"/>
                  <a:gd name="T7" fmla="*/ 46 h 2394"/>
                  <a:gd name="T8" fmla="*/ 513 w 729"/>
                  <a:gd name="T9" fmla="*/ 105 h 2394"/>
                  <a:gd name="T10" fmla="*/ 494 w 729"/>
                  <a:gd name="T11" fmla="*/ 172 h 2394"/>
                  <a:gd name="T12" fmla="*/ 490 w 729"/>
                  <a:gd name="T13" fmla="*/ 1448 h 2394"/>
                  <a:gd name="T14" fmla="*/ 502 w 729"/>
                  <a:gd name="T15" fmla="*/ 1526 h 2394"/>
                  <a:gd name="T16" fmla="*/ 536 w 729"/>
                  <a:gd name="T17" fmla="*/ 1594 h 2394"/>
                  <a:gd name="T18" fmla="*/ 588 w 729"/>
                  <a:gd name="T19" fmla="*/ 1648 h 2394"/>
                  <a:gd name="T20" fmla="*/ 652 w 729"/>
                  <a:gd name="T21" fmla="*/ 1685 h 2394"/>
                  <a:gd name="T22" fmla="*/ 729 w 729"/>
                  <a:gd name="T23" fmla="*/ 1702 h 2394"/>
                  <a:gd name="T24" fmla="*/ 708 w 729"/>
                  <a:gd name="T25" fmla="*/ 2370 h 2394"/>
                  <a:gd name="T26" fmla="*/ 659 w 729"/>
                  <a:gd name="T27" fmla="*/ 2392 h 2394"/>
                  <a:gd name="T28" fmla="*/ 604 w 729"/>
                  <a:gd name="T29" fmla="*/ 2392 h 2394"/>
                  <a:gd name="T30" fmla="*/ 555 w 729"/>
                  <a:gd name="T31" fmla="*/ 2372 h 2394"/>
                  <a:gd name="T32" fmla="*/ 518 w 729"/>
                  <a:gd name="T33" fmla="*/ 2335 h 2394"/>
                  <a:gd name="T34" fmla="*/ 498 w 729"/>
                  <a:gd name="T35" fmla="*/ 2285 h 2394"/>
                  <a:gd name="T36" fmla="*/ 491 w 729"/>
                  <a:gd name="T37" fmla="*/ 2258 h 2394"/>
                  <a:gd name="T38" fmla="*/ 481 w 729"/>
                  <a:gd name="T39" fmla="*/ 2311 h 2394"/>
                  <a:gd name="T40" fmla="*/ 451 w 729"/>
                  <a:gd name="T41" fmla="*/ 2354 h 2394"/>
                  <a:gd name="T42" fmla="*/ 408 w 729"/>
                  <a:gd name="T43" fmla="*/ 2383 h 2394"/>
                  <a:gd name="T44" fmla="*/ 355 w 729"/>
                  <a:gd name="T45" fmla="*/ 2394 h 2394"/>
                  <a:gd name="T46" fmla="*/ 301 w 729"/>
                  <a:gd name="T47" fmla="*/ 2383 h 2394"/>
                  <a:gd name="T48" fmla="*/ 258 w 729"/>
                  <a:gd name="T49" fmla="*/ 2354 h 2394"/>
                  <a:gd name="T50" fmla="*/ 229 w 729"/>
                  <a:gd name="T51" fmla="*/ 2311 h 2394"/>
                  <a:gd name="T52" fmla="*/ 218 w 729"/>
                  <a:gd name="T53" fmla="*/ 2258 h 2394"/>
                  <a:gd name="T54" fmla="*/ 201 w 729"/>
                  <a:gd name="T55" fmla="*/ 1397 h 2394"/>
                  <a:gd name="T56" fmla="*/ 159 w 729"/>
                  <a:gd name="T57" fmla="*/ 1411 h 2394"/>
                  <a:gd name="T58" fmla="*/ 109 w 729"/>
                  <a:gd name="T59" fmla="*/ 1410 h 2394"/>
                  <a:gd name="T60" fmla="*/ 60 w 729"/>
                  <a:gd name="T61" fmla="*/ 1390 h 2394"/>
                  <a:gd name="T62" fmla="*/ 24 w 729"/>
                  <a:gd name="T63" fmla="*/ 1353 h 2394"/>
                  <a:gd name="T64" fmla="*/ 3 w 729"/>
                  <a:gd name="T65" fmla="*/ 1305 h 2394"/>
                  <a:gd name="T66" fmla="*/ 0 w 729"/>
                  <a:gd name="T67" fmla="*/ 137 h 2394"/>
                  <a:gd name="T68" fmla="*/ 11 w 729"/>
                  <a:gd name="T69" fmla="*/ 84 h 2394"/>
                  <a:gd name="T70" fmla="*/ 39 w 729"/>
                  <a:gd name="T71" fmla="*/ 42 h 2394"/>
                  <a:gd name="T72" fmla="*/ 81 w 729"/>
                  <a:gd name="T73" fmla="*/ 12 h 2394"/>
                  <a:gd name="T74" fmla="*/ 133 w 729"/>
                  <a:gd name="T75" fmla="*/ 1 h 2394"/>
                  <a:gd name="T76" fmla="*/ 289 w 729"/>
                  <a:gd name="T77" fmla="*/ 0 h 2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29" h="2394">
                    <a:moveTo>
                      <a:pt x="329" y="0"/>
                    </a:moveTo>
                    <a:lnTo>
                      <a:pt x="373" y="0"/>
                    </a:lnTo>
                    <a:lnTo>
                      <a:pt x="463" y="0"/>
                    </a:lnTo>
                    <a:lnTo>
                      <a:pt x="510" y="0"/>
                    </a:lnTo>
                    <a:lnTo>
                      <a:pt x="556" y="0"/>
                    </a:lnTo>
                    <a:lnTo>
                      <a:pt x="600" y="0"/>
                    </a:lnTo>
                    <a:lnTo>
                      <a:pt x="573" y="21"/>
                    </a:lnTo>
                    <a:lnTo>
                      <a:pt x="550" y="46"/>
                    </a:lnTo>
                    <a:lnTo>
                      <a:pt x="529" y="74"/>
                    </a:lnTo>
                    <a:lnTo>
                      <a:pt x="513" y="105"/>
                    </a:lnTo>
                    <a:lnTo>
                      <a:pt x="501" y="137"/>
                    </a:lnTo>
                    <a:lnTo>
                      <a:pt x="494" y="172"/>
                    </a:lnTo>
                    <a:lnTo>
                      <a:pt x="490" y="208"/>
                    </a:lnTo>
                    <a:lnTo>
                      <a:pt x="490" y="1448"/>
                    </a:lnTo>
                    <a:lnTo>
                      <a:pt x="494" y="1488"/>
                    </a:lnTo>
                    <a:lnTo>
                      <a:pt x="502" y="1526"/>
                    </a:lnTo>
                    <a:lnTo>
                      <a:pt x="516" y="1562"/>
                    </a:lnTo>
                    <a:lnTo>
                      <a:pt x="536" y="1594"/>
                    </a:lnTo>
                    <a:lnTo>
                      <a:pt x="559" y="1622"/>
                    </a:lnTo>
                    <a:lnTo>
                      <a:pt x="588" y="1648"/>
                    </a:lnTo>
                    <a:lnTo>
                      <a:pt x="619" y="1668"/>
                    </a:lnTo>
                    <a:lnTo>
                      <a:pt x="652" y="1685"/>
                    </a:lnTo>
                    <a:lnTo>
                      <a:pt x="690" y="1697"/>
                    </a:lnTo>
                    <a:lnTo>
                      <a:pt x="729" y="1702"/>
                    </a:lnTo>
                    <a:lnTo>
                      <a:pt x="729" y="2354"/>
                    </a:lnTo>
                    <a:lnTo>
                      <a:pt x="708" y="2370"/>
                    </a:lnTo>
                    <a:lnTo>
                      <a:pt x="685" y="2383"/>
                    </a:lnTo>
                    <a:lnTo>
                      <a:pt x="659" y="2392"/>
                    </a:lnTo>
                    <a:lnTo>
                      <a:pt x="632" y="2394"/>
                    </a:lnTo>
                    <a:lnTo>
                      <a:pt x="604" y="2392"/>
                    </a:lnTo>
                    <a:lnTo>
                      <a:pt x="579" y="2383"/>
                    </a:lnTo>
                    <a:lnTo>
                      <a:pt x="555" y="2372"/>
                    </a:lnTo>
                    <a:lnTo>
                      <a:pt x="535" y="2354"/>
                    </a:lnTo>
                    <a:lnTo>
                      <a:pt x="518" y="2335"/>
                    </a:lnTo>
                    <a:lnTo>
                      <a:pt x="505" y="2311"/>
                    </a:lnTo>
                    <a:lnTo>
                      <a:pt x="498" y="2285"/>
                    </a:lnTo>
                    <a:lnTo>
                      <a:pt x="495" y="2258"/>
                    </a:lnTo>
                    <a:lnTo>
                      <a:pt x="491" y="2258"/>
                    </a:lnTo>
                    <a:lnTo>
                      <a:pt x="488" y="2285"/>
                    </a:lnTo>
                    <a:lnTo>
                      <a:pt x="481" y="2311"/>
                    </a:lnTo>
                    <a:lnTo>
                      <a:pt x="469" y="2335"/>
                    </a:lnTo>
                    <a:lnTo>
                      <a:pt x="451" y="2354"/>
                    </a:lnTo>
                    <a:lnTo>
                      <a:pt x="431" y="2372"/>
                    </a:lnTo>
                    <a:lnTo>
                      <a:pt x="408" y="2383"/>
                    </a:lnTo>
                    <a:lnTo>
                      <a:pt x="382" y="2392"/>
                    </a:lnTo>
                    <a:lnTo>
                      <a:pt x="355" y="2394"/>
                    </a:lnTo>
                    <a:lnTo>
                      <a:pt x="327" y="2392"/>
                    </a:lnTo>
                    <a:lnTo>
                      <a:pt x="301" y="2383"/>
                    </a:lnTo>
                    <a:lnTo>
                      <a:pt x="279" y="2372"/>
                    </a:lnTo>
                    <a:lnTo>
                      <a:pt x="258" y="2354"/>
                    </a:lnTo>
                    <a:lnTo>
                      <a:pt x="242" y="2335"/>
                    </a:lnTo>
                    <a:lnTo>
                      <a:pt x="229" y="2311"/>
                    </a:lnTo>
                    <a:lnTo>
                      <a:pt x="221" y="2285"/>
                    </a:lnTo>
                    <a:lnTo>
                      <a:pt x="218" y="2258"/>
                    </a:lnTo>
                    <a:lnTo>
                      <a:pt x="218" y="1386"/>
                    </a:lnTo>
                    <a:lnTo>
                      <a:pt x="201" y="1397"/>
                    </a:lnTo>
                    <a:lnTo>
                      <a:pt x="180" y="1406"/>
                    </a:lnTo>
                    <a:lnTo>
                      <a:pt x="159" y="1411"/>
                    </a:lnTo>
                    <a:lnTo>
                      <a:pt x="137" y="1414"/>
                    </a:lnTo>
                    <a:lnTo>
                      <a:pt x="109" y="1410"/>
                    </a:lnTo>
                    <a:lnTo>
                      <a:pt x="83" y="1403"/>
                    </a:lnTo>
                    <a:lnTo>
                      <a:pt x="60" y="1390"/>
                    </a:lnTo>
                    <a:lnTo>
                      <a:pt x="40" y="1374"/>
                    </a:lnTo>
                    <a:lnTo>
                      <a:pt x="24" y="1353"/>
                    </a:lnTo>
                    <a:lnTo>
                      <a:pt x="11" y="1330"/>
                    </a:lnTo>
                    <a:lnTo>
                      <a:pt x="3" y="1305"/>
                    </a:lnTo>
                    <a:lnTo>
                      <a:pt x="0" y="1276"/>
                    </a:lnTo>
                    <a:lnTo>
                      <a:pt x="0" y="137"/>
                    </a:lnTo>
                    <a:lnTo>
                      <a:pt x="2" y="110"/>
                    </a:lnTo>
                    <a:lnTo>
                      <a:pt x="11" y="84"/>
                    </a:lnTo>
                    <a:lnTo>
                      <a:pt x="23" y="61"/>
                    </a:lnTo>
                    <a:lnTo>
                      <a:pt x="39" y="42"/>
                    </a:lnTo>
                    <a:lnTo>
                      <a:pt x="58" y="25"/>
                    </a:lnTo>
                    <a:lnTo>
                      <a:pt x="81" y="12"/>
                    </a:lnTo>
                    <a:lnTo>
                      <a:pt x="106" y="4"/>
                    </a:lnTo>
                    <a:lnTo>
                      <a:pt x="133" y="1"/>
                    </a:lnTo>
                    <a:lnTo>
                      <a:pt x="133" y="0"/>
                    </a:lnTo>
                    <a:lnTo>
                      <a:pt x="289" y="0"/>
                    </a:lnTo>
                    <a:lnTo>
                      <a:pt x="3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416">
                <a:extLst>
                  <a:ext uri="{FF2B5EF4-FFF2-40B4-BE49-F238E27FC236}">
                    <a16:creationId xmlns:a16="http://schemas.microsoft.com/office/drawing/2014/main" id="{18C270CD-490F-83AD-4435-B97234BF3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0701" y="5059363"/>
                <a:ext cx="74613" cy="82550"/>
              </a:xfrm>
              <a:custGeom>
                <a:avLst/>
                <a:gdLst>
                  <a:gd name="T0" fmla="*/ 249 w 565"/>
                  <a:gd name="T1" fmla="*/ 0 h 629"/>
                  <a:gd name="T2" fmla="*/ 297 w 565"/>
                  <a:gd name="T3" fmla="*/ 3 h 629"/>
                  <a:gd name="T4" fmla="*/ 341 w 565"/>
                  <a:gd name="T5" fmla="*/ 13 h 629"/>
                  <a:gd name="T6" fmla="*/ 382 w 565"/>
                  <a:gd name="T7" fmla="*/ 29 h 629"/>
                  <a:gd name="T8" fmla="*/ 421 w 565"/>
                  <a:gd name="T9" fmla="*/ 51 h 629"/>
                  <a:gd name="T10" fmla="*/ 457 w 565"/>
                  <a:gd name="T11" fmla="*/ 76 h 629"/>
                  <a:gd name="T12" fmla="*/ 488 w 565"/>
                  <a:gd name="T13" fmla="*/ 108 h 629"/>
                  <a:gd name="T14" fmla="*/ 514 w 565"/>
                  <a:gd name="T15" fmla="*/ 143 h 629"/>
                  <a:gd name="T16" fmla="*/ 535 w 565"/>
                  <a:gd name="T17" fmla="*/ 182 h 629"/>
                  <a:gd name="T18" fmla="*/ 552 w 565"/>
                  <a:gd name="T19" fmla="*/ 223 h 629"/>
                  <a:gd name="T20" fmla="*/ 561 w 565"/>
                  <a:gd name="T21" fmla="*/ 269 h 629"/>
                  <a:gd name="T22" fmla="*/ 565 w 565"/>
                  <a:gd name="T23" fmla="*/ 315 h 629"/>
                  <a:gd name="T24" fmla="*/ 562 w 565"/>
                  <a:gd name="T25" fmla="*/ 357 h 629"/>
                  <a:gd name="T26" fmla="*/ 554 w 565"/>
                  <a:gd name="T27" fmla="*/ 398 h 629"/>
                  <a:gd name="T28" fmla="*/ 540 w 565"/>
                  <a:gd name="T29" fmla="*/ 437 h 629"/>
                  <a:gd name="T30" fmla="*/ 521 w 565"/>
                  <a:gd name="T31" fmla="*/ 474 h 629"/>
                  <a:gd name="T32" fmla="*/ 499 w 565"/>
                  <a:gd name="T33" fmla="*/ 507 h 629"/>
                  <a:gd name="T34" fmla="*/ 473 w 565"/>
                  <a:gd name="T35" fmla="*/ 538 h 629"/>
                  <a:gd name="T36" fmla="*/ 443 w 565"/>
                  <a:gd name="T37" fmla="*/ 565 h 629"/>
                  <a:gd name="T38" fmla="*/ 409 w 565"/>
                  <a:gd name="T39" fmla="*/ 587 h 629"/>
                  <a:gd name="T40" fmla="*/ 372 w 565"/>
                  <a:gd name="T41" fmla="*/ 605 h 629"/>
                  <a:gd name="T42" fmla="*/ 333 w 565"/>
                  <a:gd name="T43" fmla="*/ 619 h 629"/>
                  <a:gd name="T44" fmla="*/ 292 w 565"/>
                  <a:gd name="T45" fmla="*/ 627 h 629"/>
                  <a:gd name="T46" fmla="*/ 249 w 565"/>
                  <a:gd name="T47" fmla="*/ 629 h 629"/>
                  <a:gd name="T48" fmla="*/ 204 w 565"/>
                  <a:gd name="T49" fmla="*/ 626 h 629"/>
                  <a:gd name="T50" fmla="*/ 161 w 565"/>
                  <a:gd name="T51" fmla="*/ 616 h 629"/>
                  <a:gd name="T52" fmla="*/ 120 w 565"/>
                  <a:gd name="T53" fmla="*/ 601 h 629"/>
                  <a:gd name="T54" fmla="*/ 82 w 565"/>
                  <a:gd name="T55" fmla="*/ 581 h 629"/>
                  <a:gd name="T56" fmla="*/ 47 w 565"/>
                  <a:gd name="T57" fmla="*/ 555 h 629"/>
                  <a:gd name="T58" fmla="*/ 17 w 565"/>
                  <a:gd name="T59" fmla="*/ 526 h 629"/>
                  <a:gd name="T60" fmla="*/ 34 w 565"/>
                  <a:gd name="T61" fmla="*/ 483 h 629"/>
                  <a:gd name="T62" fmla="*/ 47 w 565"/>
                  <a:gd name="T63" fmla="*/ 438 h 629"/>
                  <a:gd name="T64" fmla="*/ 56 w 565"/>
                  <a:gd name="T65" fmla="*/ 391 h 629"/>
                  <a:gd name="T66" fmla="*/ 59 w 565"/>
                  <a:gd name="T67" fmla="*/ 342 h 629"/>
                  <a:gd name="T68" fmla="*/ 56 w 565"/>
                  <a:gd name="T69" fmla="*/ 296 h 629"/>
                  <a:gd name="T70" fmla="*/ 48 w 565"/>
                  <a:gd name="T71" fmla="*/ 250 h 629"/>
                  <a:gd name="T72" fmla="*/ 36 w 565"/>
                  <a:gd name="T73" fmla="*/ 206 h 629"/>
                  <a:gd name="T74" fmla="*/ 20 w 565"/>
                  <a:gd name="T75" fmla="*/ 164 h 629"/>
                  <a:gd name="T76" fmla="*/ 0 w 565"/>
                  <a:gd name="T77" fmla="*/ 124 h 629"/>
                  <a:gd name="T78" fmla="*/ 27 w 565"/>
                  <a:gd name="T79" fmla="*/ 94 h 629"/>
                  <a:gd name="T80" fmla="*/ 57 w 565"/>
                  <a:gd name="T81" fmla="*/ 67 h 629"/>
                  <a:gd name="T82" fmla="*/ 90 w 565"/>
                  <a:gd name="T83" fmla="*/ 44 h 629"/>
                  <a:gd name="T84" fmla="*/ 126 w 565"/>
                  <a:gd name="T85" fmla="*/ 25 h 629"/>
                  <a:gd name="T86" fmla="*/ 165 w 565"/>
                  <a:gd name="T87" fmla="*/ 12 h 629"/>
                  <a:gd name="T88" fmla="*/ 207 w 565"/>
                  <a:gd name="T89" fmla="*/ 3 h 629"/>
                  <a:gd name="T90" fmla="*/ 249 w 565"/>
                  <a:gd name="T91" fmla="*/ 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5" h="629">
                    <a:moveTo>
                      <a:pt x="249" y="0"/>
                    </a:moveTo>
                    <a:lnTo>
                      <a:pt x="297" y="3"/>
                    </a:lnTo>
                    <a:lnTo>
                      <a:pt x="341" y="13"/>
                    </a:lnTo>
                    <a:lnTo>
                      <a:pt x="382" y="29"/>
                    </a:lnTo>
                    <a:lnTo>
                      <a:pt x="421" y="51"/>
                    </a:lnTo>
                    <a:lnTo>
                      <a:pt x="457" y="76"/>
                    </a:lnTo>
                    <a:lnTo>
                      <a:pt x="488" y="108"/>
                    </a:lnTo>
                    <a:lnTo>
                      <a:pt x="514" y="143"/>
                    </a:lnTo>
                    <a:lnTo>
                      <a:pt x="535" y="182"/>
                    </a:lnTo>
                    <a:lnTo>
                      <a:pt x="552" y="223"/>
                    </a:lnTo>
                    <a:lnTo>
                      <a:pt x="561" y="269"/>
                    </a:lnTo>
                    <a:lnTo>
                      <a:pt x="565" y="315"/>
                    </a:lnTo>
                    <a:lnTo>
                      <a:pt x="562" y="357"/>
                    </a:lnTo>
                    <a:lnTo>
                      <a:pt x="554" y="398"/>
                    </a:lnTo>
                    <a:lnTo>
                      <a:pt x="540" y="437"/>
                    </a:lnTo>
                    <a:lnTo>
                      <a:pt x="521" y="474"/>
                    </a:lnTo>
                    <a:lnTo>
                      <a:pt x="499" y="507"/>
                    </a:lnTo>
                    <a:lnTo>
                      <a:pt x="473" y="538"/>
                    </a:lnTo>
                    <a:lnTo>
                      <a:pt x="443" y="565"/>
                    </a:lnTo>
                    <a:lnTo>
                      <a:pt x="409" y="587"/>
                    </a:lnTo>
                    <a:lnTo>
                      <a:pt x="372" y="605"/>
                    </a:lnTo>
                    <a:lnTo>
                      <a:pt x="333" y="619"/>
                    </a:lnTo>
                    <a:lnTo>
                      <a:pt x="292" y="627"/>
                    </a:lnTo>
                    <a:lnTo>
                      <a:pt x="249" y="629"/>
                    </a:lnTo>
                    <a:lnTo>
                      <a:pt x="204" y="626"/>
                    </a:lnTo>
                    <a:lnTo>
                      <a:pt x="161" y="616"/>
                    </a:lnTo>
                    <a:lnTo>
                      <a:pt x="120" y="601"/>
                    </a:lnTo>
                    <a:lnTo>
                      <a:pt x="82" y="581"/>
                    </a:lnTo>
                    <a:lnTo>
                      <a:pt x="47" y="555"/>
                    </a:lnTo>
                    <a:lnTo>
                      <a:pt x="17" y="526"/>
                    </a:lnTo>
                    <a:lnTo>
                      <a:pt x="34" y="483"/>
                    </a:lnTo>
                    <a:lnTo>
                      <a:pt x="47" y="438"/>
                    </a:lnTo>
                    <a:lnTo>
                      <a:pt x="56" y="391"/>
                    </a:lnTo>
                    <a:lnTo>
                      <a:pt x="59" y="342"/>
                    </a:lnTo>
                    <a:lnTo>
                      <a:pt x="56" y="296"/>
                    </a:lnTo>
                    <a:lnTo>
                      <a:pt x="48" y="250"/>
                    </a:lnTo>
                    <a:lnTo>
                      <a:pt x="36" y="206"/>
                    </a:lnTo>
                    <a:lnTo>
                      <a:pt x="20" y="164"/>
                    </a:lnTo>
                    <a:lnTo>
                      <a:pt x="0" y="124"/>
                    </a:lnTo>
                    <a:lnTo>
                      <a:pt x="27" y="94"/>
                    </a:lnTo>
                    <a:lnTo>
                      <a:pt x="57" y="67"/>
                    </a:lnTo>
                    <a:lnTo>
                      <a:pt x="90" y="44"/>
                    </a:lnTo>
                    <a:lnTo>
                      <a:pt x="126" y="25"/>
                    </a:lnTo>
                    <a:lnTo>
                      <a:pt x="165" y="12"/>
                    </a:lnTo>
                    <a:lnTo>
                      <a:pt x="207" y="3"/>
                    </a:lnTo>
                    <a:lnTo>
                      <a:pt x="2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417">
                <a:extLst>
                  <a:ext uri="{FF2B5EF4-FFF2-40B4-BE49-F238E27FC236}">
                    <a16:creationId xmlns:a16="http://schemas.microsoft.com/office/drawing/2014/main" id="{9411EC42-AC03-934F-76F0-5E34CE13E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2288" y="5148263"/>
                <a:ext cx="96838" cy="317500"/>
              </a:xfrm>
              <a:custGeom>
                <a:avLst/>
                <a:gdLst>
                  <a:gd name="T0" fmla="*/ 510 w 728"/>
                  <a:gd name="T1" fmla="*/ 0 h 2394"/>
                  <a:gd name="T2" fmla="*/ 579 w 728"/>
                  <a:gd name="T3" fmla="*/ 0 h 2394"/>
                  <a:gd name="T4" fmla="*/ 594 w 728"/>
                  <a:gd name="T5" fmla="*/ 0 h 2394"/>
                  <a:gd name="T6" fmla="*/ 621 w 728"/>
                  <a:gd name="T7" fmla="*/ 4 h 2394"/>
                  <a:gd name="T8" fmla="*/ 669 w 728"/>
                  <a:gd name="T9" fmla="*/ 25 h 2394"/>
                  <a:gd name="T10" fmla="*/ 705 w 728"/>
                  <a:gd name="T11" fmla="*/ 61 h 2394"/>
                  <a:gd name="T12" fmla="*/ 725 w 728"/>
                  <a:gd name="T13" fmla="*/ 110 h 2394"/>
                  <a:gd name="T14" fmla="*/ 728 w 728"/>
                  <a:gd name="T15" fmla="*/ 1276 h 2394"/>
                  <a:gd name="T16" fmla="*/ 717 w 728"/>
                  <a:gd name="T17" fmla="*/ 1330 h 2394"/>
                  <a:gd name="T18" fmla="*/ 688 w 728"/>
                  <a:gd name="T19" fmla="*/ 1374 h 2394"/>
                  <a:gd name="T20" fmla="*/ 645 w 728"/>
                  <a:gd name="T21" fmla="*/ 1403 h 2394"/>
                  <a:gd name="T22" fmla="*/ 592 w 728"/>
                  <a:gd name="T23" fmla="*/ 1414 h 2394"/>
                  <a:gd name="T24" fmla="*/ 547 w 728"/>
                  <a:gd name="T25" fmla="*/ 1406 h 2394"/>
                  <a:gd name="T26" fmla="*/ 509 w 728"/>
                  <a:gd name="T27" fmla="*/ 1386 h 2394"/>
                  <a:gd name="T28" fmla="*/ 506 w 728"/>
                  <a:gd name="T29" fmla="*/ 2285 h 2394"/>
                  <a:gd name="T30" fmla="*/ 486 w 728"/>
                  <a:gd name="T31" fmla="*/ 2335 h 2394"/>
                  <a:gd name="T32" fmla="*/ 449 w 728"/>
                  <a:gd name="T33" fmla="*/ 2372 h 2394"/>
                  <a:gd name="T34" fmla="*/ 401 w 728"/>
                  <a:gd name="T35" fmla="*/ 2392 h 2394"/>
                  <a:gd name="T36" fmla="*/ 345 w 728"/>
                  <a:gd name="T37" fmla="*/ 2392 h 2394"/>
                  <a:gd name="T38" fmla="*/ 297 w 728"/>
                  <a:gd name="T39" fmla="*/ 2372 h 2394"/>
                  <a:gd name="T40" fmla="*/ 260 w 728"/>
                  <a:gd name="T41" fmla="*/ 2335 h 2394"/>
                  <a:gd name="T42" fmla="*/ 240 w 728"/>
                  <a:gd name="T43" fmla="*/ 2285 h 2394"/>
                  <a:gd name="T44" fmla="*/ 233 w 728"/>
                  <a:gd name="T45" fmla="*/ 2258 h 2394"/>
                  <a:gd name="T46" fmla="*/ 222 w 728"/>
                  <a:gd name="T47" fmla="*/ 2311 h 2394"/>
                  <a:gd name="T48" fmla="*/ 192 w 728"/>
                  <a:gd name="T49" fmla="*/ 2354 h 2394"/>
                  <a:gd name="T50" fmla="*/ 149 w 728"/>
                  <a:gd name="T51" fmla="*/ 2383 h 2394"/>
                  <a:gd name="T52" fmla="*/ 96 w 728"/>
                  <a:gd name="T53" fmla="*/ 2394 h 2394"/>
                  <a:gd name="T54" fmla="*/ 43 w 728"/>
                  <a:gd name="T55" fmla="*/ 2383 h 2394"/>
                  <a:gd name="T56" fmla="*/ 0 w 728"/>
                  <a:gd name="T57" fmla="*/ 2354 h 2394"/>
                  <a:gd name="T58" fmla="*/ 39 w 728"/>
                  <a:gd name="T59" fmla="*/ 1697 h 2394"/>
                  <a:gd name="T60" fmla="*/ 109 w 728"/>
                  <a:gd name="T61" fmla="*/ 1668 h 2394"/>
                  <a:gd name="T62" fmla="*/ 168 w 728"/>
                  <a:gd name="T63" fmla="*/ 1622 h 2394"/>
                  <a:gd name="T64" fmla="*/ 210 w 728"/>
                  <a:gd name="T65" fmla="*/ 1560 h 2394"/>
                  <a:gd name="T66" fmla="*/ 234 w 728"/>
                  <a:gd name="T67" fmla="*/ 1488 h 2394"/>
                  <a:gd name="T68" fmla="*/ 236 w 728"/>
                  <a:gd name="T69" fmla="*/ 208 h 2394"/>
                  <a:gd name="T70" fmla="*/ 227 w 728"/>
                  <a:gd name="T71" fmla="*/ 137 h 2394"/>
                  <a:gd name="T72" fmla="*/ 199 w 728"/>
                  <a:gd name="T73" fmla="*/ 74 h 2394"/>
                  <a:gd name="T74" fmla="*/ 155 w 728"/>
                  <a:gd name="T75" fmla="*/ 21 h 2394"/>
                  <a:gd name="T76" fmla="*/ 438 w 728"/>
                  <a:gd name="T77" fmla="*/ 0 h 2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28" h="2394">
                    <a:moveTo>
                      <a:pt x="476" y="0"/>
                    </a:moveTo>
                    <a:lnTo>
                      <a:pt x="510" y="0"/>
                    </a:lnTo>
                    <a:lnTo>
                      <a:pt x="561" y="0"/>
                    </a:lnTo>
                    <a:lnTo>
                      <a:pt x="579" y="0"/>
                    </a:lnTo>
                    <a:lnTo>
                      <a:pt x="591" y="0"/>
                    </a:lnTo>
                    <a:lnTo>
                      <a:pt x="594" y="0"/>
                    </a:lnTo>
                    <a:lnTo>
                      <a:pt x="594" y="1"/>
                    </a:lnTo>
                    <a:lnTo>
                      <a:pt x="621" y="4"/>
                    </a:lnTo>
                    <a:lnTo>
                      <a:pt x="647" y="12"/>
                    </a:lnTo>
                    <a:lnTo>
                      <a:pt x="669" y="25"/>
                    </a:lnTo>
                    <a:lnTo>
                      <a:pt x="689" y="42"/>
                    </a:lnTo>
                    <a:lnTo>
                      <a:pt x="705" y="61"/>
                    </a:lnTo>
                    <a:lnTo>
                      <a:pt x="717" y="84"/>
                    </a:lnTo>
                    <a:lnTo>
                      <a:pt x="725" y="110"/>
                    </a:lnTo>
                    <a:lnTo>
                      <a:pt x="728" y="137"/>
                    </a:lnTo>
                    <a:lnTo>
                      <a:pt x="728" y="1276"/>
                    </a:lnTo>
                    <a:lnTo>
                      <a:pt x="725" y="1305"/>
                    </a:lnTo>
                    <a:lnTo>
                      <a:pt x="717" y="1330"/>
                    </a:lnTo>
                    <a:lnTo>
                      <a:pt x="704" y="1353"/>
                    </a:lnTo>
                    <a:lnTo>
                      <a:pt x="688" y="1374"/>
                    </a:lnTo>
                    <a:lnTo>
                      <a:pt x="667" y="1390"/>
                    </a:lnTo>
                    <a:lnTo>
                      <a:pt x="645" y="1403"/>
                    </a:lnTo>
                    <a:lnTo>
                      <a:pt x="619" y="1410"/>
                    </a:lnTo>
                    <a:lnTo>
                      <a:pt x="592" y="1414"/>
                    </a:lnTo>
                    <a:lnTo>
                      <a:pt x="569" y="1411"/>
                    </a:lnTo>
                    <a:lnTo>
                      <a:pt x="547" y="1406"/>
                    </a:lnTo>
                    <a:lnTo>
                      <a:pt x="527" y="1397"/>
                    </a:lnTo>
                    <a:lnTo>
                      <a:pt x="509" y="1386"/>
                    </a:lnTo>
                    <a:lnTo>
                      <a:pt x="509" y="2258"/>
                    </a:lnTo>
                    <a:lnTo>
                      <a:pt x="506" y="2285"/>
                    </a:lnTo>
                    <a:lnTo>
                      <a:pt x="499" y="2311"/>
                    </a:lnTo>
                    <a:lnTo>
                      <a:pt x="486" y="2335"/>
                    </a:lnTo>
                    <a:lnTo>
                      <a:pt x="470" y="2354"/>
                    </a:lnTo>
                    <a:lnTo>
                      <a:pt x="449" y="2372"/>
                    </a:lnTo>
                    <a:lnTo>
                      <a:pt x="426" y="2383"/>
                    </a:lnTo>
                    <a:lnTo>
                      <a:pt x="401" y="2392"/>
                    </a:lnTo>
                    <a:lnTo>
                      <a:pt x="372" y="2394"/>
                    </a:lnTo>
                    <a:lnTo>
                      <a:pt x="345" y="2392"/>
                    </a:lnTo>
                    <a:lnTo>
                      <a:pt x="320" y="2383"/>
                    </a:lnTo>
                    <a:lnTo>
                      <a:pt x="297" y="2372"/>
                    </a:lnTo>
                    <a:lnTo>
                      <a:pt x="276" y="2354"/>
                    </a:lnTo>
                    <a:lnTo>
                      <a:pt x="260" y="2335"/>
                    </a:lnTo>
                    <a:lnTo>
                      <a:pt x="247" y="2311"/>
                    </a:lnTo>
                    <a:lnTo>
                      <a:pt x="240" y="2285"/>
                    </a:lnTo>
                    <a:lnTo>
                      <a:pt x="236" y="2258"/>
                    </a:lnTo>
                    <a:lnTo>
                      <a:pt x="233" y="2258"/>
                    </a:lnTo>
                    <a:lnTo>
                      <a:pt x="230" y="2285"/>
                    </a:lnTo>
                    <a:lnTo>
                      <a:pt x="222" y="2311"/>
                    </a:lnTo>
                    <a:lnTo>
                      <a:pt x="209" y="2335"/>
                    </a:lnTo>
                    <a:lnTo>
                      <a:pt x="192" y="2354"/>
                    </a:lnTo>
                    <a:lnTo>
                      <a:pt x="173" y="2372"/>
                    </a:lnTo>
                    <a:lnTo>
                      <a:pt x="149" y="2383"/>
                    </a:lnTo>
                    <a:lnTo>
                      <a:pt x="123" y="2392"/>
                    </a:lnTo>
                    <a:lnTo>
                      <a:pt x="96" y="2394"/>
                    </a:lnTo>
                    <a:lnTo>
                      <a:pt x="69" y="2392"/>
                    </a:lnTo>
                    <a:lnTo>
                      <a:pt x="43" y="2383"/>
                    </a:lnTo>
                    <a:lnTo>
                      <a:pt x="19" y="2372"/>
                    </a:lnTo>
                    <a:lnTo>
                      <a:pt x="0" y="2354"/>
                    </a:lnTo>
                    <a:lnTo>
                      <a:pt x="0" y="1702"/>
                    </a:lnTo>
                    <a:lnTo>
                      <a:pt x="39" y="1697"/>
                    </a:lnTo>
                    <a:lnTo>
                      <a:pt x="75" y="1685"/>
                    </a:lnTo>
                    <a:lnTo>
                      <a:pt x="109" y="1668"/>
                    </a:lnTo>
                    <a:lnTo>
                      <a:pt x="140" y="1648"/>
                    </a:lnTo>
                    <a:lnTo>
                      <a:pt x="168" y="1622"/>
                    </a:lnTo>
                    <a:lnTo>
                      <a:pt x="191" y="1593"/>
                    </a:lnTo>
                    <a:lnTo>
                      <a:pt x="210" y="1560"/>
                    </a:lnTo>
                    <a:lnTo>
                      <a:pt x="224" y="1526"/>
                    </a:lnTo>
                    <a:lnTo>
                      <a:pt x="234" y="1488"/>
                    </a:lnTo>
                    <a:lnTo>
                      <a:pt x="236" y="1448"/>
                    </a:lnTo>
                    <a:lnTo>
                      <a:pt x="236" y="208"/>
                    </a:lnTo>
                    <a:lnTo>
                      <a:pt x="234" y="172"/>
                    </a:lnTo>
                    <a:lnTo>
                      <a:pt x="227" y="137"/>
                    </a:lnTo>
                    <a:lnTo>
                      <a:pt x="215" y="105"/>
                    </a:lnTo>
                    <a:lnTo>
                      <a:pt x="199" y="74"/>
                    </a:lnTo>
                    <a:lnTo>
                      <a:pt x="178" y="46"/>
                    </a:lnTo>
                    <a:lnTo>
                      <a:pt x="155" y="21"/>
                    </a:lnTo>
                    <a:lnTo>
                      <a:pt x="128" y="0"/>
                    </a:lnTo>
                    <a:lnTo>
                      <a:pt x="438" y="0"/>
                    </a:lnTo>
                    <a:lnTo>
                      <a:pt x="4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4" name="Freeform 66">
              <a:extLst>
                <a:ext uri="{FF2B5EF4-FFF2-40B4-BE49-F238E27FC236}">
                  <a16:creationId xmlns:a16="http://schemas.microsoft.com/office/drawing/2014/main" id="{9E9DFA64-51C6-A179-CECB-AD47036232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556" y="2686873"/>
              <a:ext cx="555867" cy="553867"/>
            </a:xfrm>
            <a:custGeom>
              <a:avLst/>
              <a:gdLst>
                <a:gd name="T0" fmla="*/ 3130 w 3331"/>
                <a:gd name="T1" fmla="*/ 1290 h 3328"/>
                <a:gd name="T2" fmla="*/ 3082 w 3331"/>
                <a:gd name="T3" fmla="*/ 1039 h 3328"/>
                <a:gd name="T4" fmla="*/ 2984 w 3331"/>
                <a:gd name="T5" fmla="*/ 809 h 3328"/>
                <a:gd name="T6" fmla="*/ 2841 w 3331"/>
                <a:gd name="T7" fmla="*/ 606 h 3328"/>
                <a:gd name="T8" fmla="*/ 2661 w 3331"/>
                <a:gd name="T9" fmla="*/ 438 h 3328"/>
                <a:gd name="T10" fmla="*/ 2449 w 3331"/>
                <a:gd name="T11" fmla="*/ 310 h 3328"/>
                <a:gd name="T12" fmla="*/ 2210 w 3331"/>
                <a:gd name="T13" fmla="*/ 227 h 3328"/>
                <a:gd name="T14" fmla="*/ 1571 w 3331"/>
                <a:gd name="T15" fmla="*/ 185 h 3328"/>
                <a:gd name="T16" fmla="*/ 1632 w 3331"/>
                <a:gd name="T17" fmla="*/ 207 h 3328"/>
                <a:gd name="T18" fmla="*/ 1666 w 3331"/>
                <a:gd name="T19" fmla="*/ 261 h 3328"/>
                <a:gd name="T20" fmla="*/ 1672 w 3331"/>
                <a:gd name="T21" fmla="*/ 1578 h 3328"/>
                <a:gd name="T22" fmla="*/ 1708 w 3331"/>
                <a:gd name="T23" fmla="*/ 1635 h 3328"/>
                <a:gd name="T24" fmla="*/ 1773 w 3331"/>
                <a:gd name="T25" fmla="*/ 1659 h 3328"/>
                <a:gd name="T26" fmla="*/ 3087 w 3331"/>
                <a:gd name="T27" fmla="*/ 1669 h 3328"/>
                <a:gd name="T28" fmla="*/ 3132 w 3331"/>
                <a:gd name="T29" fmla="*/ 1714 h 3328"/>
                <a:gd name="T30" fmla="*/ 3139 w 3331"/>
                <a:gd name="T31" fmla="*/ 1846 h 3328"/>
                <a:gd name="T32" fmla="*/ 3103 w 3331"/>
                <a:gd name="T33" fmla="*/ 2109 h 3328"/>
                <a:gd name="T34" fmla="*/ 3023 w 3331"/>
                <a:gd name="T35" fmla="*/ 2358 h 3328"/>
                <a:gd name="T36" fmla="*/ 2903 w 3331"/>
                <a:gd name="T37" fmla="*/ 2590 h 3328"/>
                <a:gd name="T38" fmla="*/ 2743 w 3331"/>
                <a:gd name="T39" fmla="*/ 2802 h 3328"/>
                <a:gd name="T40" fmla="*/ 2549 w 3331"/>
                <a:gd name="T41" fmla="*/ 2986 h 3328"/>
                <a:gd name="T42" fmla="*/ 2330 w 3331"/>
                <a:gd name="T43" fmla="*/ 3133 h 3328"/>
                <a:gd name="T44" fmla="*/ 2091 w 3331"/>
                <a:gd name="T45" fmla="*/ 3240 h 3328"/>
                <a:gd name="T46" fmla="*/ 1837 w 3331"/>
                <a:gd name="T47" fmla="*/ 3305 h 3328"/>
                <a:gd name="T48" fmla="*/ 1571 w 3331"/>
                <a:gd name="T49" fmla="*/ 3328 h 3328"/>
                <a:gd name="T50" fmla="*/ 1440 w 3331"/>
                <a:gd name="T51" fmla="*/ 3322 h 3328"/>
                <a:gd name="T52" fmla="*/ 1169 w 3331"/>
                <a:gd name="T53" fmla="*/ 3276 h 3328"/>
                <a:gd name="T54" fmla="*/ 912 w 3331"/>
                <a:gd name="T55" fmla="*/ 3182 h 3328"/>
                <a:gd name="T56" fmla="*/ 674 w 3331"/>
                <a:gd name="T57" fmla="*/ 3046 h 3328"/>
                <a:gd name="T58" fmla="*/ 460 w 3331"/>
                <a:gd name="T59" fmla="*/ 2866 h 3328"/>
                <a:gd name="T60" fmla="*/ 281 w 3331"/>
                <a:gd name="T61" fmla="*/ 2653 h 3328"/>
                <a:gd name="T62" fmla="*/ 145 w 3331"/>
                <a:gd name="T63" fmla="*/ 2415 h 3328"/>
                <a:gd name="T64" fmla="*/ 51 w 3331"/>
                <a:gd name="T65" fmla="*/ 2158 h 3328"/>
                <a:gd name="T66" fmla="*/ 4 w 3331"/>
                <a:gd name="T67" fmla="*/ 1887 h 3328"/>
                <a:gd name="T68" fmla="*/ 5 w 3331"/>
                <a:gd name="T69" fmla="*/ 1613 h 3328"/>
                <a:gd name="T70" fmla="*/ 52 w 3331"/>
                <a:gd name="T71" fmla="*/ 1349 h 3328"/>
                <a:gd name="T72" fmla="*/ 142 w 3331"/>
                <a:gd name="T73" fmla="*/ 1100 h 3328"/>
                <a:gd name="T74" fmla="*/ 274 w 3331"/>
                <a:gd name="T75" fmla="*/ 868 h 3328"/>
                <a:gd name="T76" fmla="*/ 446 w 3331"/>
                <a:gd name="T77" fmla="*/ 659 h 3328"/>
                <a:gd name="T78" fmla="*/ 651 w 3331"/>
                <a:gd name="T79" fmla="*/ 482 h 3328"/>
                <a:gd name="T80" fmla="*/ 880 w 3331"/>
                <a:gd name="T81" fmla="*/ 344 h 3328"/>
                <a:gd name="T82" fmla="*/ 1128 w 3331"/>
                <a:gd name="T83" fmla="*/ 249 h 3328"/>
                <a:gd name="T84" fmla="*/ 1389 w 3331"/>
                <a:gd name="T85" fmla="*/ 196 h 3328"/>
                <a:gd name="T86" fmla="*/ 1943 w 3331"/>
                <a:gd name="T87" fmla="*/ 0 h 3328"/>
                <a:gd name="T88" fmla="*/ 2222 w 3331"/>
                <a:gd name="T89" fmla="*/ 29 h 3328"/>
                <a:gd name="T90" fmla="*/ 2482 w 3331"/>
                <a:gd name="T91" fmla="*/ 109 h 3328"/>
                <a:gd name="T92" fmla="*/ 2718 w 3331"/>
                <a:gd name="T93" fmla="*/ 237 h 3328"/>
                <a:gd name="T94" fmla="*/ 2923 w 3331"/>
                <a:gd name="T95" fmla="*/ 407 h 3328"/>
                <a:gd name="T96" fmla="*/ 3094 w 3331"/>
                <a:gd name="T97" fmla="*/ 613 h 3328"/>
                <a:gd name="T98" fmla="*/ 3222 w 3331"/>
                <a:gd name="T99" fmla="*/ 848 h 3328"/>
                <a:gd name="T100" fmla="*/ 3302 w 3331"/>
                <a:gd name="T101" fmla="*/ 1109 h 3328"/>
                <a:gd name="T102" fmla="*/ 3331 w 3331"/>
                <a:gd name="T103" fmla="*/ 1388 h 3328"/>
                <a:gd name="T104" fmla="*/ 3310 w 3331"/>
                <a:gd name="T105" fmla="*/ 1449 h 3328"/>
                <a:gd name="T106" fmla="*/ 3256 w 3331"/>
                <a:gd name="T107" fmla="*/ 1484 h 3328"/>
                <a:gd name="T108" fmla="*/ 1920 w 3331"/>
                <a:gd name="T109" fmla="*/ 1484 h 3328"/>
                <a:gd name="T110" fmla="*/ 1866 w 3331"/>
                <a:gd name="T111" fmla="*/ 1449 h 3328"/>
                <a:gd name="T112" fmla="*/ 1844 w 3331"/>
                <a:gd name="T113" fmla="*/ 1388 h 3328"/>
                <a:gd name="T114" fmla="*/ 1854 w 3331"/>
                <a:gd name="T115" fmla="*/ 55 h 3328"/>
                <a:gd name="T116" fmla="*/ 1899 w 3331"/>
                <a:gd name="T117" fmla="*/ 10 h 3328"/>
                <a:gd name="T118" fmla="*/ 1943 w 3331"/>
                <a:gd name="T119" fmla="*/ 0 h 3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31" h="3328">
                  <a:moveTo>
                    <a:pt x="2040" y="201"/>
                  </a:moveTo>
                  <a:lnTo>
                    <a:pt x="2040" y="1290"/>
                  </a:lnTo>
                  <a:lnTo>
                    <a:pt x="3130" y="1290"/>
                  </a:lnTo>
                  <a:lnTo>
                    <a:pt x="3120" y="1204"/>
                  </a:lnTo>
                  <a:lnTo>
                    <a:pt x="3104" y="1120"/>
                  </a:lnTo>
                  <a:lnTo>
                    <a:pt x="3082" y="1039"/>
                  </a:lnTo>
                  <a:lnTo>
                    <a:pt x="3055" y="959"/>
                  </a:lnTo>
                  <a:lnTo>
                    <a:pt x="3021" y="882"/>
                  </a:lnTo>
                  <a:lnTo>
                    <a:pt x="2984" y="809"/>
                  </a:lnTo>
                  <a:lnTo>
                    <a:pt x="2941" y="737"/>
                  </a:lnTo>
                  <a:lnTo>
                    <a:pt x="2893" y="670"/>
                  </a:lnTo>
                  <a:lnTo>
                    <a:pt x="2841" y="606"/>
                  </a:lnTo>
                  <a:lnTo>
                    <a:pt x="2785" y="546"/>
                  </a:lnTo>
                  <a:lnTo>
                    <a:pt x="2725" y="490"/>
                  </a:lnTo>
                  <a:lnTo>
                    <a:pt x="2661" y="438"/>
                  </a:lnTo>
                  <a:lnTo>
                    <a:pt x="2593" y="390"/>
                  </a:lnTo>
                  <a:lnTo>
                    <a:pt x="2522" y="347"/>
                  </a:lnTo>
                  <a:lnTo>
                    <a:pt x="2449" y="310"/>
                  </a:lnTo>
                  <a:lnTo>
                    <a:pt x="2371" y="276"/>
                  </a:lnTo>
                  <a:lnTo>
                    <a:pt x="2292" y="249"/>
                  </a:lnTo>
                  <a:lnTo>
                    <a:pt x="2210" y="227"/>
                  </a:lnTo>
                  <a:lnTo>
                    <a:pt x="2127" y="211"/>
                  </a:lnTo>
                  <a:lnTo>
                    <a:pt x="2040" y="201"/>
                  </a:lnTo>
                  <a:close/>
                  <a:moveTo>
                    <a:pt x="1571" y="185"/>
                  </a:moveTo>
                  <a:lnTo>
                    <a:pt x="1593" y="189"/>
                  </a:lnTo>
                  <a:lnTo>
                    <a:pt x="1614" y="196"/>
                  </a:lnTo>
                  <a:lnTo>
                    <a:pt x="1632" y="207"/>
                  </a:lnTo>
                  <a:lnTo>
                    <a:pt x="1647" y="222"/>
                  </a:lnTo>
                  <a:lnTo>
                    <a:pt x="1658" y="240"/>
                  </a:lnTo>
                  <a:lnTo>
                    <a:pt x="1666" y="261"/>
                  </a:lnTo>
                  <a:lnTo>
                    <a:pt x="1669" y="284"/>
                  </a:lnTo>
                  <a:lnTo>
                    <a:pt x="1669" y="1555"/>
                  </a:lnTo>
                  <a:lnTo>
                    <a:pt x="1672" y="1578"/>
                  </a:lnTo>
                  <a:lnTo>
                    <a:pt x="1680" y="1600"/>
                  </a:lnTo>
                  <a:lnTo>
                    <a:pt x="1692" y="1619"/>
                  </a:lnTo>
                  <a:lnTo>
                    <a:pt x="1708" y="1635"/>
                  </a:lnTo>
                  <a:lnTo>
                    <a:pt x="1728" y="1648"/>
                  </a:lnTo>
                  <a:lnTo>
                    <a:pt x="1749" y="1656"/>
                  </a:lnTo>
                  <a:lnTo>
                    <a:pt x="1773" y="1659"/>
                  </a:lnTo>
                  <a:lnTo>
                    <a:pt x="3044" y="1659"/>
                  </a:lnTo>
                  <a:lnTo>
                    <a:pt x="3067" y="1661"/>
                  </a:lnTo>
                  <a:lnTo>
                    <a:pt x="3087" y="1669"/>
                  </a:lnTo>
                  <a:lnTo>
                    <a:pt x="3106" y="1680"/>
                  </a:lnTo>
                  <a:lnTo>
                    <a:pt x="3121" y="1695"/>
                  </a:lnTo>
                  <a:lnTo>
                    <a:pt x="3132" y="1714"/>
                  </a:lnTo>
                  <a:lnTo>
                    <a:pt x="3139" y="1734"/>
                  </a:lnTo>
                  <a:lnTo>
                    <a:pt x="3142" y="1757"/>
                  </a:lnTo>
                  <a:lnTo>
                    <a:pt x="3139" y="1846"/>
                  </a:lnTo>
                  <a:lnTo>
                    <a:pt x="3132" y="1935"/>
                  </a:lnTo>
                  <a:lnTo>
                    <a:pt x="3120" y="2022"/>
                  </a:lnTo>
                  <a:lnTo>
                    <a:pt x="3103" y="2109"/>
                  </a:lnTo>
                  <a:lnTo>
                    <a:pt x="3081" y="2193"/>
                  </a:lnTo>
                  <a:lnTo>
                    <a:pt x="3055" y="2277"/>
                  </a:lnTo>
                  <a:lnTo>
                    <a:pt x="3023" y="2358"/>
                  </a:lnTo>
                  <a:lnTo>
                    <a:pt x="2988" y="2438"/>
                  </a:lnTo>
                  <a:lnTo>
                    <a:pt x="2948" y="2515"/>
                  </a:lnTo>
                  <a:lnTo>
                    <a:pt x="2903" y="2590"/>
                  </a:lnTo>
                  <a:lnTo>
                    <a:pt x="2854" y="2664"/>
                  </a:lnTo>
                  <a:lnTo>
                    <a:pt x="2801" y="2734"/>
                  </a:lnTo>
                  <a:lnTo>
                    <a:pt x="2743" y="2802"/>
                  </a:lnTo>
                  <a:lnTo>
                    <a:pt x="2682" y="2867"/>
                  </a:lnTo>
                  <a:lnTo>
                    <a:pt x="2617" y="2928"/>
                  </a:lnTo>
                  <a:lnTo>
                    <a:pt x="2549" y="2986"/>
                  </a:lnTo>
                  <a:lnTo>
                    <a:pt x="2478" y="3039"/>
                  </a:lnTo>
                  <a:lnTo>
                    <a:pt x="2405" y="3088"/>
                  </a:lnTo>
                  <a:lnTo>
                    <a:pt x="2330" y="3133"/>
                  </a:lnTo>
                  <a:lnTo>
                    <a:pt x="2252" y="3173"/>
                  </a:lnTo>
                  <a:lnTo>
                    <a:pt x="2173" y="3208"/>
                  </a:lnTo>
                  <a:lnTo>
                    <a:pt x="2091" y="3240"/>
                  </a:lnTo>
                  <a:lnTo>
                    <a:pt x="2008" y="3266"/>
                  </a:lnTo>
                  <a:lnTo>
                    <a:pt x="1922" y="3288"/>
                  </a:lnTo>
                  <a:lnTo>
                    <a:pt x="1837" y="3305"/>
                  </a:lnTo>
                  <a:lnTo>
                    <a:pt x="1749" y="3317"/>
                  </a:lnTo>
                  <a:lnTo>
                    <a:pt x="1660" y="3325"/>
                  </a:lnTo>
                  <a:lnTo>
                    <a:pt x="1571" y="3328"/>
                  </a:lnTo>
                  <a:lnTo>
                    <a:pt x="1571" y="3328"/>
                  </a:lnTo>
                  <a:lnTo>
                    <a:pt x="1533" y="3328"/>
                  </a:lnTo>
                  <a:lnTo>
                    <a:pt x="1440" y="3322"/>
                  </a:lnTo>
                  <a:lnTo>
                    <a:pt x="1349" y="3312"/>
                  </a:lnTo>
                  <a:lnTo>
                    <a:pt x="1258" y="3296"/>
                  </a:lnTo>
                  <a:lnTo>
                    <a:pt x="1169" y="3276"/>
                  </a:lnTo>
                  <a:lnTo>
                    <a:pt x="1082" y="3249"/>
                  </a:lnTo>
                  <a:lnTo>
                    <a:pt x="995" y="3219"/>
                  </a:lnTo>
                  <a:lnTo>
                    <a:pt x="912" y="3182"/>
                  </a:lnTo>
                  <a:lnTo>
                    <a:pt x="830" y="3141"/>
                  </a:lnTo>
                  <a:lnTo>
                    <a:pt x="751" y="3095"/>
                  </a:lnTo>
                  <a:lnTo>
                    <a:pt x="674" y="3046"/>
                  </a:lnTo>
                  <a:lnTo>
                    <a:pt x="600" y="2990"/>
                  </a:lnTo>
                  <a:lnTo>
                    <a:pt x="529" y="2930"/>
                  </a:lnTo>
                  <a:lnTo>
                    <a:pt x="460" y="2866"/>
                  </a:lnTo>
                  <a:lnTo>
                    <a:pt x="396" y="2798"/>
                  </a:lnTo>
                  <a:lnTo>
                    <a:pt x="337" y="2727"/>
                  </a:lnTo>
                  <a:lnTo>
                    <a:pt x="281" y="2653"/>
                  </a:lnTo>
                  <a:lnTo>
                    <a:pt x="231" y="2576"/>
                  </a:lnTo>
                  <a:lnTo>
                    <a:pt x="185" y="2497"/>
                  </a:lnTo>
                  <a:lnTo>
                    <a:pt x="145" y="2415"/>
                  </a:lnTo>
                  <a:lnTo>
                    <a:pt x="108" y="2332"/>
                  </a:lnTo>
                  <a:lnTo>
                    <a:pt x="77" y="2245"/>
                  </a:lnTo>
                  <a:lnTo>
                    <a:pt x="51" y="2158"/>
                  </a:lnTo>
                  <a:lnTo>
                    <a:pt x="31" y="2069"/>
                  </a:lnTo>
                  <a:lnTo>
                    <a:pt x="14" y="1978"/>
                  </a:lnTo>
                  <a:lnTo>
                    <a:pt x="4" y="1887"/>
                  </a:lnTo>
                  <a:lnTo>
                    <a:pt x="0" y="1794"/>
                  </a:lnTo>
                  <a:lnTo>
                    <a:pt x="0" y="1704"/>
                  </a:lnTo>
                  <a:lnTo>
                    <a:pt x="5" y="1613"/>
                  </a:lnTo>
                  <a:lnTo>
                    <a:pt x="16" y="1524"/>
                  </a:lnTo>
                  <a:lnTo>
                    <a:pt x="32" y="1436"/>
                  </a:lnTo>
                  <a:lnTo>
                    <a:pt x="52" y="1349"/>
                  </a:lnTo>
                  <a:lnTo>
                    <a:pt x="77" y="1265"/>
                  </a:lnTo>
                  <a:lnTo>
                    <a:pt x="107" y="1181"/>
                  </a:lnTo>
                  <a:lnTo>
                    <a:pt x="142" y="1100"/>
                  </a:lnTo>
                  <a:lnTo>
                    <a:pt x="181" y="1020"/>
                  </a:lnTo>
                  <a:lnTo>
                    <a:pt x="225" y="943"/>
                  </a:lnTo>
                  <a:lnTo>
                    <a:pt x="274" y="868"/>
                  </a:lnTo>
                  <a:lnTo>
                    <a:pt x="327" y="795"/>
                  </a:lnTo>
                  <a:lnTo>
                    <a:pt x="384" y="726"/>
                  </a:lnTo>
                  <a:lnTo>
                    <a:pt x="446" y="659"/>
                  </a:lnTo>
                  <a:lnTo>
                    <a:pt x="511" y="596"/>
                  </a:lnTo>
                  <a:lnTo>
                    <a:pt x="580" y="537"/>
                  </a:lnTo>
                  <a:lnTo>
                    <a:pt x="651" y="482"/>
                  </a:lnTo>
                  <a:lnTo>
                    <a:pt x="725" y="432"/>
                  </a:lnTo>
                  <a:lnTo>
                    <a:pt x="801" y="386"/>
                  </a:lnTo>
                  <a:lnTo>
                    <a:pt x="880" y="344"/>
                  </a:lnTo>
                  <a:lnTo>
                    <a:pt x="961" y="308"/>
                  </a:lnTo>
                  <a:lnTo>
                    <a:pt x="1043" y="276"/>
                  </a:lnTo>
                  <a:lnTo>
                    <a:pt x="1128" y="249"/>
                  </a:lnTo>
                  <a:lnTo>
                    <a:pt x="1213" y="226"/>
                  </a:lnTo>
                  <a:lnTo>
                    <a:pt x="1301" y="209"/>
                  </a:lnTo>
                  <a:lnTo>
                    <a:pt x="1389" y="196"/>
                  </a:lnTo>
                  <a:lnTo>
                    <a:pt x="1480" y="189"/>
                  </a:lnTo>
                  <a:lnTo>
                    <a:pt x="1571" y="185"/>
                  </a:lnTo>
                  <a:close/>
                  <a:moveTo>
                    <a:pt x="1943" y="0"/>
                  </a:moveTo>
                  <a:lnTo>
                    <a:pt x="2037" y="3"/>
                  </a:lnTo>
                  <a:lnTo>
                    <a:pt x="2130" y="13"/>
                  </a:lnTo>
                  <a:lnTo>
                    <a:pt x="2222" y="29"/>
                  </a:lnTo>
                  <a:lnTo>
                    <a:pt x="2311" y="50"/>
                  </a:lnTo>
                  <a:lnTo>
                    <a:pt x="2398" y="77"/>
                  </a:lnTo>
                  <a:lnTo>
                    <a:pt x="2482" y="109"/>
                  </a:lnTo>
                  <a:lnTo>
                    <a:pt x="2564" y="147"/>
                  </a:lnTo>
                  <a:lnTo>
                    <a:pt x="2642" y="190"/>
                  </a:lnTo>
                  <a:lnTo>
                    <a:pt x="2718" y="237"/>
                  </a:lnTo>
                  <a:lnTo>
                    <a:pt x="2790" y="289"/>
                  </a:lnTo>
                  <a:lnTo>
                    <a:pt x="2858" y="346"/>
                  </a:lnTo>
                  <a:lnTo>
                    <a:pt x="2923" y="407"/>
                  </a:lnTo>
                  <a:lnTo>
                    <a:pt x="2985" y="472"/>
                  </a:lnTo>
                  <a:lnTo>
                    <a:pt x="3041" y="541"/>
                  </a:lnTo>
                  <a:lnTo>
                    <a:pt x="3094" y="613"/>
                  </a:lnTo>
                  <a:lnTo>
                    <a:pt x="3140" y="688"/>
                  </a:lnTo>
                  <a:lnTo>
                    <a:pt x="3183" y="767"/>
                  </a:lnTo>
                  <a:lnTo>
                    <a:pt x="3222" y="848"/>
                  </a:lnTo>
                  <a:lnTo>
                    <a:pt x="3253" y="933"/>
                  </a:lnTo>
                  <a:lnTo>
                    <a:pt x="3281" y="1019"/>
                  </a:lnTo>
                  <a:lnTo>
                    <a:pt x="3302" y="1109"/>
                  </a:lnTo>
                  <a:lnTo>
                    <a:pt x="3318" y="1200"/>
                  </a:lnTo>
                  <a:lnTo>
                    <a:pt x="3328" y="1293"/>
                  </a:lnTo>
                  <a:lnTo>
                    <a:pt x="3331" y="1388"/>
                  </a:lnTo>
                  <a:lnTo>
                    <a:pt x="3328" y="1410"/>
                  </a:lnTo>
                  <a:lnTo>
                    <a:pt x="3321" y="1431"/>
                  </a:lnTo>
                  <a:lnTo>
                    <a:pt x="3310" y="1449"/>
                  </a:lnTo>
                  <a:lnTo>
                    <a:pt x="3294" y="1464"/>
                  </a:lnTo>
                  <a:lnTo>
                    <a:pt x="3276" y="1477"/>
                  </a:lnTo>
                  <a:lnTo>
                    <a:pt x="3256" y="1484"/>
                  </a:lnTo>
                  <a:lnTo>
                    <a:pt x="3232" y="1486"/>
                  </a:lnTo>
                  <a:lnTo>
                    <a:pt x="1943" y="1486"/>
                  </a:lnTo>
                  <a:lnTo>
                    <a:pt x="1920" y="1484"/>
                  </a:lnTo>
                  <a:lnTo>
                    <a:pt x="1899" y="1477"/>
                  </a:lnTo>
                  <a:lnTo>
                    <a:pt x="1881" y="1464"/>
                  </a:lnTo>
                  <a:lnTo>
                    <a:pt x="1866" y="1449"/>
                  </a:lnTo>
                  <a:lnTo>
                    <a:pt x="1854" y="1431"/>
                  </a:lnTo>
                  <a:lnTo>
                    <a:pt x="1847" y="1410"/>
                  </a:lnTo>
                  <a:lnTo>
                    <a:pt x="1844" y="1388"/>
                  </a:lnTo>
                  <a:lnTo>
                    <a:pt x="1844" y="98"/>
                  </a:lnTo>
                  <a:lnTo>
                    <a:pt x="1847" y="75"/>
                  </a:lnTo>
                  <a:lnTo>
                    <a:pt x="1854" y="55"/>
                  </a:lnTo>
                  <a:lnTo>
                    <a:pt x="1866" y="37"/>
                  </a:lnTo>
                  <a:lnTo>
                    <a:pt x="1881" y="22"/>
                  </a:lnTo>
                  <a:lnTo>
                    <a:pt x="1899" y="10"/>
                  </a:lnTo>
                  <a:lnTo>
                    <a:pt x="1920" y="3"/>
                  </a:lnTo>
                  <a:lnTo>
                    <a:pt x="1943" y="0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rgbClr val="0083A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E01B8E47-E265-D3C3-8EC5-9C42F03D6A51}"/>
                </a:ext>
              </a:extLst>
            </p:cNvPr>
            <p:cNvGrpSpPr/>
            <p:nvPr/>
          </p:nvGrpSpPr>
          <p:grpSpPr>
            <a:xfrm>
              <a:off x="6480000" y="3932235"/>
              <a:ext cx="557540" cy="647755"/>
              <a:chOff x="2593975" y="4225925"/>
              <a:chExt cx="490538" cy="569912"/>
            </a:xfrm>
            <a:solidFill>
              <a:srgbClr val="0083AE"/>
            </a:solidFill>
          </p:grpSpPr>
          <p:sp>
            <p:nvSpPr>
              <p:cNvPr id="36" name="Freeform 18">
                <a:extLst>
                  <a:ext uri="{FF2B5EF4-FFF2-40B4-BE49-F238E27FC236}">
                    <a16:creationId xmlns:a16="http://schemas.microsoft.com/office/drawing/2014/main" id="{5A7B8378-5E5C-38A2-8281-9E7D21941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3363" y="4384675"/>
                <a:ext cx="131763" cy="252412"/>
              </a:xfrm>
              <a:custGeom>
                <a:avLst/>
                <a:gdLst>
                  <a:gd name="T0" fmla="*/ 445 w 827"/>
                  <a:gd name="T1" fmla="*/ 0 h 1593"/>
                  <a:gd name="T2" fmla="*/ 498 w 827"/>
                  <a:gd name="T3" fmla="*/ 8 h 1593"/>
                  <a:gd name="T4" fmla="*/ 515 w 827"/>
                  <a:gd name="T5" fmla="*/ 47 h 1593"/>
                  <a:gd name="T6" fmla="*/ 516 w 827"/>
                  <a:gd name="T7" fmla="*/ 123 h 1593"/>
                  <a:gd name="T8" fmla="*/ 525 w 827"/>
                  <a:gd name="T9" fmla="*/ 163 h 1593"/>
                  <a:gd name="T10" fmla="*/ 563 w 827"/>
                  <a:gd name="T11" fmla="*/ 178 h 1593"/>
                  <a:gd name="T12" fmla="*/ 691 w 827"/>
                  <a:gd name="T13" fmla="*/ 207 h 1593"/>
                  <a:gd name="T14" fmla="*/ 767 w 827"/>
                  <a:gd name="T15" fmla="*/ 246 h 1593"/>
                  <a:gd name="T16" fmla="*/ 771 w 827"/>
                  <a:gd name="T17" fmla="*/ 287 h 1593"/>
                  <a:gd name="T18" fmla="*/ 726 w 827"/>
                  <a:gd name="T19" fmla="*/ 434 h 1593"/>
                  <a:gd name="T20" fmla="*/ 700 w 827"/>
                  <a:gd name="T21" fmla="*/ 455 h 1593"/>
                  <a:gd name="T22" fmla="*/ 621 w 827"/>
                  <a:gd name="T23" fmla="*/ 425 h 1593"/>
                  <a:gd name="T24" fmla="*/ 473 w 827"/>
                  <a:gd name="T25" fmla="*/ 396 h 1593"/>
                  <a:gd name="T26" fmla="*/ 377 w 827"/>
                  <a:gd name="T27" fmla="*/ 402 h 1593"/>
                  <a:gd name="T28" fmla="*/ 315 w 827"/>
                  <a:gd name="T29" fmla="*/ 437 h 1593"/>
                  <a:gd name="T30" fmla="*/ 291 w 827"/>
                  <a:gd name="T31" fmla="*/ 496 h 1593"/>
                  <a:gd name="T32" fmla="*/ 314 w 827"/>
                  <a:gd name="T33" fmla="*/ 557 h 1593"/>
                  <a:gd name="T34" fmla="*/ 402 w 827"/>
                  <a:gd name="T35" fmla="*/ 618 h 1593"/>
                  <a:gd name="T36" fmla="*/ 572 w 827"/>
                  <a:gd name="T37" fmla="*/ 691 h 1593"/>
                  <a:gd name="T38" fmla="*/ 712 w 827"/>
                  <a:gd name="T39" fmla="*/ 778 h 1593"/>
                  <a:gd name="T40" fmla="*/ 791 w 827"/>
                  <a:gd name="T41" fmla="*/ 886 h 1593"/>
                  <a:gd name="T42" fmla="*/ 826 w 827"/>
                  <a:gd name="T43" fmla="*/ 1009 h 1593"/>
                  <a:gd name="T44" fmla="*/ 812 w 827"/>
                  <a:gd name="T45" fmla="*/ 1137 h 1593"/>
                  <a:gd name="T46" fmla="*/ 747 w 827"/>
                  <a:gd name="T47" fmla="*/ 1256 h 1593"/>
                  <a:gd name="T48" fmla="*/ 640 w 827"/>
                  <a:gd name="T49" fmla="*/ 1345 h 1593"/>
                  <a:gd name="T50" fmla="*/ 535 w 827"/>
                  <a:gd name="T51" fmla="*/ 1387 h 1593"/>
                  <a:gd name="T52" fmla="*/ 506 w 827"/>
                  <a:gd name="T53" fmla="*/ 1423 h 1593"/>
                  <a:gd name="T54" fmla="*/ 505 w 827"/>
                  <a:gd name="T55" fmla="*/ 1545 h 1593"/>
                  <a:gd name="T56" fmla="*/ 489 w 827"/>
                  <a:gd name="T57" fmla="*/ 1585 h 1593"/>
                  <a:gd name="T58" fmla="*/ 404 w 827"/>
                  <a:gd name="T59" fmla="*/ 1593 h 1593"/>
                  <a:gd name="T60" fmla="*/ 318 w 827"/>
                  <a:gd name="T61" fmla="*/ 1584 h 1593"/>
                  <a:gd name="T62" fmla="*/ 300 w 827"/>
                  <a:gd name="T63" fmla="*/ 1542 h 1593"/>
                  <a:gd name="T64" fmla="*/ 299 w 827"/>
                  <a:gd name="T65" fmla="*/ 1446 h 1593"/>
                  <a:gd name="T66" fmla="*/ 288 w 827"/>
                  <a:gd name="T67" fmla="*/ 1413 h 1593"/>
                  <a:gd name="T68" fmla="*/ 244 w 827"/>
                  <a:gd name="T69" fmla="*/ 1401 h 1593"/>
                  <a:gd name="T70" fmla="*/ 94 w 827"/>
                  <a:gd name="T71" fmla="*/ 1365 h 1593"/>
                  <a:gd name="T72" fmla="*/ 14 w 827"/>
                  <a:gd name="T73" fmla="*/ 1325 h 1593"/>
                  <a:gd name="T74" fmla="*/ 0 w 827"/>
                  <a:gd name="T75" fmla="*/ 1293 h 1593"/>
                  <a:gd name="T76" fmla="*/ 23 w 827"/>
                  <a:gd name="T77" fmla="*/ 1198 h 1593"/>
                  <a:gd name="T78" fmla="*/ 51 w 827"/>
                  <a:gd name="T79" fmla="*/ 1113 h 1593"/>
                  <a:gd name="T80" fmla="*/ 78 w 827"/>
                  <a:gd name="T81" fmla="*/ 1102 h 1593"/>
                  <a:gd name="T82" fmla="*/ 159 w 827"/>
                  <a:gd name="T83" fmla="*/ 1137 h 1593"/>
                  <a:gd name="T84" fmla="*/ 325 w 827"/>
                  <a:gd name="T85" fmla="*/ 1180 h 1593"/>
                  <a:gd name="T86" fmla="*/ 435 w 827"/>
                  <a:gd name="T87" fmla="*/ 1173 h 1593"/>
                  <a:gd name="T88" fmla="*/ 512 w 827"/>
                  <a:gd name="T89" fmla="*/ 1132 h 1593"/>
                  <a:gd name="T90" fmla="*/ 542 w 827"/>
                  <a:gd name="T91" fmla="*/ 1070 h 1593"/>
                  <a:gd name="T92" fmla="*/ 529 w 827"/>
                  <a:gd name="T93" fmla="*/ 1004 h 1593"/>
                  <a:gd name="T94" fmla="*/ 471 w 827"/>
                  <a:gd name="T95" fmla="*/ 946 h 1593"/>
                  <a:gd name="T96" fmla="*/ 369 w 827"/>
                  <a:gd name="T97" fmla="*/ 898 h 1593"/>
                  <a:gd name="T98" fmla="*/ 233 w 827"/>
                  <a:gd name="T99" fmla="*/ 840 h 1593"/>
                  <a:gd name="T100" fmla="*/ 126 w 827"/>
                  <a:gd name="T101" fmla="*/ 772 h 1593"/>
                  <a:gd name="T102" fmla="*/ 54 w 827"/>
                  <a:gd name="T103" fmla="*/ 691 h 1593"/>
                  <a:gd name="T104" fmla="*/ 15 w 827"/>
                  <a:gd name="T105" fmla="*/ 591 h 1593"/>
                  <a:gd name="T106" fmla="*/ 15 w 827"/>
                  <a:gd name="T107" fmla="*/ 467 h 1593"/>
                  <a:gd name="T108" fmla="*/ 58 w 827"/>
                  <a:gd name="T109" fmla="*/ 351 h 1593"/>
                  <a:gd name="T110" fmla="*/ 139 w 827"/>
                  <a:gd name="T111" fmla="*/ 263 h 1593"/>
                  <a:gd name="T112" fmla="*/ 254 w 827"/>
                  <a:gd name="T113" fmla="*/ 203 h 1593"/>
                  <a:gd name="T114" fmla="*/ 300 w 827"/>
                  <a:gd name="T115" fmla="*/ 183 h 1593"/>
                  <a:gd name="T116" fmla="*/ 314 w 827"/>
                  <a:gd name="T117" fmla="*/ 156 h 1593"/>
                  <a:gd name="T118" fmla="*/ 315 w 827"/>
                  <a:gd name="T119" fmla="*/ 87 h 1593"/>
                  <a:gd name="T120" fmla="*/ 320 w 827"/>
                  <a:gd name="T121" fmla="*/ 21 h 1593"/>
                  <a:gd name="T122" fmla="*/ 352 w 827"/>
                  <a:gd name="T123" fmla="*/ 1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27" h="1593">
                    <a:moveTo>
                      <a:pt x="371" y="0"/>
                    </a:moveTo>
                    <a:lnTo>
                      <a:pt x="415" y="0"/>
                    </a:lnTo>
                    <a:lnTo>
                      <a:pt x="445" y="0"/>
                    </a:lnTo>
                    <a:lnTo>
                      <a:pt x="468" y="1"/>
                    </a:lnTo>
                    <a:lnTo>
                      <a:pt x="485" y="3"/>
                    </a:lnTo>
                    <a:lnTo>
                      <a:pt x="498" y="8"/>
                    </a:lnTo>
                    <a:lnTo>
                      <a:pt x="506" y="17"/>
                    </a:lnTo>
                    <a:lnTo>
                      <a:pt x="512" y="29"/>
                    </a:lnTo>
                    <a:lnTo>
                      <a:pt x="515" y="47"/>
                    </a:lnTo>
                    <a:lnTo>
                      <a:pt x="516" y="70"/>
                    </a:lnTo>
                    <a:lnTo>
                      <a:pt x="516" y="99"/>
                    </a:lnTo>
                    <a:lnTo>
                      <a:pt x="516" y="123"/>
                    </a:lnTo>
                    <a:lnTo>
                      <a:pt x="517" y="141"/>
                    </a:lnTo>
                    <a:lnTo>
                      <a:pt x="519" y="154"/>
                    </a:lnTo>
                    <a:lnTo>
                      <a:pt x="525" y="163"/>
                    </a:lnTo>
                    <a:lnTo>
                      <a:pt x="533" y="169"/>
                    </a:lnTo>
                    <a:lnTo>
                      <a:pt x="545" y="173"/>
                    </a:lnTo>
                    <a:lnTo>
                      <a:pt x="563" y="178"/>
                    </a:lnTo>
                    <a:lnTo>
                      <a:pt x="586" y="181"/>
                    </a:lnTo>
                    <a:lnTo>
                      <a:pt x="640" y="192"/>
                    </a:lnTo>
                    <a:lnTo>
                      <a:pt x="691" y="207"/>
                    </a:lnTo>
                    <a:lnTo>
                      <a:pt x="742" y="228"/>
                    </a:lnTo>
                    <a:lnTo>
                      <a:pt x="756" y="236"/>
                    </a:lnTo>
                    <a:lnTo>
                      <a:pt x="767" y="246"/>
                    </a:lnTo>
                    <a:lnTo>
                      <a:pt x="772" y="258"/>
                    </a:lnTo>
                    <a:lnTo>
                      <a:pt x="775" y="271"/>
                    </a:lnTo>
                    <a:lnTo>
                      <a:pt x="771" y="287"/>
                    </a:lnTo>
                    <a:lnTo>
                      <a:pt x="753" y="352"/>
                    </a:lnTo>
                    <a:lnTo>
                      <a:pt x="733" y="416"/>
                    </a:lnTo>
                    <a:lnTo>
                      <a:pt x="726" y="434"/>
                    </a:lnTo>
                    <a:lnTo>
                      <a:pt x="720" y="446"/>
                    </a:lnTo>
                    <a:lnTo>
                      <a:pt x="711" y="452"/>
                    </a:lnTo>
                    <a:lnTo>
                      <a:pt x="700" y="455"/>
                    </a:lnTo>
                    <a:lnTo>
                      <a:pt x="686" y="451"/>
                    </a:lnTo>
                    <a:lnTo>
                      <a:pt x="668" y="445"/>
                    </a:lnTo>
                    <a:lnTo>
                      <a:pt x="621" y="425"/>
                    </a:lnTo>
                    <a:lnTo>
                      <a:pt x="573" y="410"/>
                    </a:lnTo>
                    <a:lnTo>
                      <a:pt x="524" y="400"/>
                    </a:lnTo>
                    <a:lnTo>
                      <a:pt x="473" y="396"/>
                    </a:lnTo>
                    <a:lnTo>
                      <a:pt x="422" y="396"/>
                    </a:lnTo>
                    <a:lnTo>
                      <a:pt x="399" y="398"/>
                    </a:lnTo>
                    <a:lnTo>
                      <a:pt x="377" y="402"/>
                    </a:lnTo>
                    <a:lnTo>
                      <a:pt x="356" y="409"/>
                    </a:lnTo>
                    <a:lnTo>
                      <a:pt x="333" y="422"/>
                    </a:lnTo>
                    <a:lnTo>
                      <a:pt x="315" y="437"/>
                    </a:lnTo>
                    <a:lnTo>
                      <a:pt x="302" y="456"/>
                    </a:lnTo>
                    <a:lnTo>
                      <a:pt x="295" y="475"/>
                    </a:lnTo>
                    <a:lnTo>
                      <a:pt x="291" y="496"/>
                    </a:lnTo>
                    <a:lnTo>
                      <a:pt x="293" y="517"/>
                    </a:lnTo>
                    <a:lnTo>
                      <a:pt x="301" y="538"/>
                    </a:lnTo>
                    <a:lnTo>
                      <a:pt x="314" y="557"/>
                    </a:lnTo>
                    <a:lnTo>
                      <a:pt x="333" y="575"/>
                    </a:lnTo>
                    <a:lnTo>
                      <a:pt x="366" y="598"/>
                    </a:lnTo>
                    <a:lnTo>
                      <a:pt x="402" y="618"/>
                    </a:lnTo>
                    <a:lnTo>
                      <a:pt x="440" y="635"/>
                    </a:lnTo>
                    <a:lnTo>
                      <a:pt x="506" y="662"/>
                    </a:lnTo>
                    <a:lnTo>
                      <a:pt x="572" y="691"/>
                    </a:lnTo>
                    <a:lnTo>
                      <a:pt x="635" y="724"/>
                    </a:lnTo>
                    <a:lnTo>
                      <a:pt x="676" y="749"/>
                    </a:lnTo>
                    <a:lnTo>
                      <a:pt x="712" y="778"/>
                    </a:lnTo>
                    <a:lnTo>
                      <a:pt x="743" y="811"/>
                    </a:lnTo>
                    <a:lnTo>
                      <a:pt x="770" y="847"/>
                    </a:lnTo>
                    <a:lnTo>
                      <a:pt x="791" y="886"/>
                    </a:lnTo>
                    <a:lnTo>
                      <a:pt x="808" y="925"/>
                    </a:lnTo>
                    <a:lnTo>
                      <a:pt x="819" y="967"/>
                    </a:lnTo>
                    <a:lnTo>
                      <a:pt x="826" y="1009"/>
                    </a:lnTo>
                    <a:lnTo>
                      <a:pt x="827" y="1052"/>
                    </a:lnTo>
                    <a:lnTo>
                      <a:pt x="822" y="1095"/>
                    </a:lnTo>
                    <a:lnTo>
                      <a:pt x="812" y="1137"/>
                    </a:lnTo>
                    <a:lnTo>
                      <a:pt x="796" y="1179"/>
                    </a:lnTo>
                    <a:lnTo>
                      <a:pt x="775" y="1218"/>
                    </a:lnTo>
                    <a:lnTo>
                      <a:pt x="747" y="1256"/>
                    </a:lnTo>
                    <a:lnTo>
                      <a:pt x="715" y="1290"/>
                    </a:lnTo>
                    <a:lnTo>
                      <a:pt x="679" y="1320"/>
                    </a:lnTo>
                    <a:lnTo>
                      <a:pt x="640" y="1345"/>
                    </a:lnTo>
                    <a:lnTo>
                      <a:pt x="598" y="1366"/>
                    </a:lnTo>
                    <a:lnTo>
                      <a:pt x="553" y="1380"/>
                    </a:lnTo>
                    <a:lnTo>
                      <a:pt x="535" y="1387"/>
                    </a:lnTo>
                    <a:lnTo>
                      <a:pt x="521" y="1396"/>
                    </a:lnTo>
                    <a:lnTo>
                      <a:pt x="512" y="1407"/>
                    </a:lnTo>
                    <a:lnTo>
                      <a:pt x="506" y="1423"/>
                    </a:lnTo>
                    <a:lnTo>
                      <a:pt x="505" y="1442"/>
                    </a:lnTo>
                    <a:lnTo>
                      <a:pt x="506" y="1493"/>
                    </a:lnTo>
                    <a:lnTo>
                      <a:pt x="505" y="1545"/>
                    </a:lnTo>
                    <a:lnTo>
                      <a:pt x="504" y="1562"/>
                    </a:lnTo>
                    <a:lnTo>
                      <a:pt x="497" y="1575"/>
                    </a:lnTo>
                    <a:lnTo>
                      <a:pt x="489" y="1585"/>
                    </a:lnTo>
                    <a:lnTo>
                      <a:pt x="475" y="1590"/>
                    </a:lnTo>
                    <a:lnTo>
                      <a:pt x="459" y="1593"/>
                    </a:lnTo>
                    <a:lnTo>
                      <a:pt x="404" y="1593"/>
                    </a:lnTo>
                    <a:lnTo>
                      <a:pt x="348" y="1593"/>
                    </a:lnTo>
                    <a:lnTo>
                      <a:pt x="331" y="1590"/>
                    </a:lnTo>
                    <a:lnTo>
                      <a:pt x="318" y="1584"/>
                    </a:lnTo>
                    <a:lnTo>
                      <a:pt x="308" y="1574"/>
                    </a:lnTo>
                    <a:lnTo>
                      <a:pt x="302" y="1559"/>
                    </a:lnTo>
                    <a:lnTo>
                      <a:pt x="300" y="1542"/>
                    </a:lnTo>
                    <a:lnTo>
                      <a:pt x="300" y="1505"/>
                    </a:lnTo>
                    <a:lnTo>
                      <a:pt x="299" y="1466"/>
                    </a:lnTo>
                    <a:lnTo>
                      <a:pt x="299" y="1446"/>
                    </a:lnTo>
                    <a:lnTo>
                      <a:pt x="298" y="1431"/>
                    </a:lnTo>
                    <a:lnTo>
                      <a:pt x="293" y="1421"/>
                    </a:lnTo>
                    <a:lnTo>
                      <a:pt x="288" y="1413"/>
                    </a:lnTo>
                    <a:lnTo>
                      <a:pt x="278" y="1407"/>
                    </a:lnTo>
                    <a:lnTo>
                      <a:pt x="264" y="1404"/>
                    </a:lnTo>
                    <a:lnTo>
                      <a:pt x="244" y="1401"/>
                    </a:lnTo>
                    <a:lnTo>
                      <a:pt x="193" y="1392"/>
                    </a:lnTo>
                    <a:lnTo>
                      <a:pt x="142" y="1380"/>
                    </a:lnTo>
                    <a:lnTo>
                      <a:pt x="94" y="1365"/>
                    </a:lnTo>
                    <a:lnTo>
                      <a:pt x="46" y="1345"/>
                    </a:lnTo>
                    <a:lnTo>
                      <a:pt x="28" y="1335"/>
                    </a:lnTo>
                    <a:lnTo>
                      <a:pt x="14" y="1325"/>
                    </a:lnTo>
                    <a:lnTo>
                      <a:pt x="5" y="1317"/>
                    </a:lnTo>
                    <a:lnTo>
                      <a:pt x="1" y="1306"/>
                    </a:lnTo>
                    <a:lnTo>
                      <a:pt x="0" y="1293"/>
                    </a:lnTo>
                    <a:lnTo>
                      <a:pt x="2" y="1277"/>
                    </a:lnTo>
                    <a:lnTo>
                      <a:pt x="6" y="1256"/>
                    </a:lnTo>
                    <a:lnTo>
                      <a:pt x="23" y="1198"/>
                    </a:lnTo>
                    <a:lnTo>
                      <a:pt x="39" y="1142"/>
                    </a:lnTo>
                    <a:lnTo>
                      <a:pt x="45" y="1125"/>
                    </a:lnTo>
                    <a:lnTo>
                      <a:pt x="51" y="1113"/>
                    </a:lnTo>
                    <a:lnTo>
                      <a:pt x="58" y="1105"/>
                    </a:lnTo>
                    <a:lnTo>
                      <a:pt x="67" y="1102"/>
                    </a:lnTo>
                    <a:lnTo>
                      <a:pt x="78" y="1102"/>
                    </a:lnTo>
                    <a:lnTo>
                      <a:pt x="90" y="1107"/>
                    </a:lnTo>
                    <a:lnTo>
                      <a:pt x="106" y="1113"/>
                    </a:lnTo>
                    <a:lnTo>
                      <a:pt x="159" y="1137"/>
                    </a:lnTo>
                    <a:lnTo>
                      <a:pt x="212" y="1157"/>
                    </a:lnTo>
                    <a:lnTo>
                      <a:pt x="268" y="1170"/>
                    </a:lnTo>
                    <a:lnTo>
                      <a:pt x="325" y="1180"/>
                    </a:lnTo>
                    <a:lnTo>
                      <a:pt x="363" y="1182"/>
                    </a:lnTo>
                    <a:lnTo>
                      <a:pt x="399" y="1180"/>
                    </a:lnTo>
                    <a:lnTo>
                      <a:pt x="435" y="1173"/>
                    </a:lnTo>
                    <a:lnTo>
                      <a:pt x="469" y="1161"/>
                    </a:lnTo>
                    <a:lnTo>
                      <a:pt x="493" y="1148"/>
                    </a:lnTo>
                    <a:lnTo>
                      <a:pt x="512" y="1132"/>
                    </a:lnTo>
                    <a:lnTo>
                      <a:pt x="527" y="1113"/>
                    </a:lnTo>
                    <a:lnTo>
                      <a:pt x="537" y="1092"/>
                    </a:lnTo>
                    <a:lnTo>
                      <a:pt x="542" y="1070"/>
                    </a:lnTo>
                    <a:lnTo>
                      <a:pt x="542" y="1049"/>
                    </a:lnTo>
                    <a:lnTo>
                      <a:pt x="539" y="1026"/>
                    </a:lnTo>
                    <a:lnTo>
                      <a:pt x="529" y="1004"/>
                    </a:lnTo>
                    <a:lnTo>
                      <a:pt x="516" y="983"/>
                    </a:lnTo>
                    <a:lnTo>
                      <a:pt x="496" y="964"/>
                    </a:lnTo>
                    <a:lnTo>
                      <a:pt x="471" y="946"/>
                    </a:lnTo>
                    <a:lnTo>
                      <a:pt x="444" y="929"/>
                    </a:lnTo>
                    <a:lnTo>
                      <a:pt x="414" y="916"/>
                    </a:lnTo>
                    <a:lnTo>
                      <a:pt x="369" y="898"/>
                    </a:lnTo>
                    <a:lnTo>
                      <a:pt x="323" y="879"/>
                    </a:lnTo>
                    <a:lnTo>
                      <a:pt x="278" y="860"/>
                    </a:lnTo>
                    <a:lnTo>
                      <a:pt x="233" y="840"/>
                    </a:lnTo>
                    <a:lnTo>
                      <a:pt x="189" y="816"/>
                    </a:lnTo>
                    <a:lnTo>
                      <a:pt x="157" y="795"/>
                    </a:lnTo>
                    <a:lnTo>
                      <a:pt x="126" y="772"/>
                    </a:lnTo>
                    <a:lnTo>
                      <a:pt x="98" y="747"/>
                    </a:lnTo>
                    <a:lnTo>
                      <a:pt x="74" y="720"/>
                    </a:lnTo>
                    <a:lnTo>
                      <a:pt x="54" y="691"/>
                    </a:lnTo>
                    <a:lnTo>
                      <a:pt x="37" y="660"/>
                    </a:lnTo>
                    <a:lnTo>
                      <a:pt x="24" y="627"/>
                    </a:lnTo>
                    <a:lnTo>
                      <a:pt x="15" y="591"/>
                    </a:lnTo>
                    <a:lnTo>
                      <a:pt x="10" y="553"/>
                    </a:lnTo>
                    <a:lnTo>
                      <a:pt x="10" y="513"/>
                    </a:lnTo>
                    <a:lnTo>
                      <a:pt x="15" y="467"/>
                    </a:lnTo>
                    <a:lnTo>
                      <a:pt x="25" y="425"/>
                    </a:lnTo>
                    <a:lnTo>
                      <a:pt x="39" y="386"/>
                    </a:lnTo>
                    <a:lnTo>
                      <a:pt x="58" y="351"/>
                    </a:lnTo>
                    <a:lnTo>
                      <a:pt x="81" y="318"/>
                    </a:lnTo>
                    <a:lnTo>
                      <a:pt x="108" y="289"/>
                    </a:lnTo>
                    <a:lnTo>
                      <a:pt x="139" y="263"/>
                    </a:lnTo>
                    <a:lnTo>
                      <a:pt x="174" y="240"/>
                    </a:lnTo>
                    <a:lnTo>
                      <a:pt x="212" y="220"/>
                    </a:lnTo>
                    <a:lnTo>
                      <a:pt x="254" y="203"/>
                    </a:lnTo>
                    <a:lnTo>
                      <a:pt x="274" y="195"/>
                    </a:lnTo>
                    <a:lnTo>
                      <a:pt x="289" y="190"/>
                    </a:lnTo>
                    <a:lnTo>
                      <a:pt x="300" y="183"/>
                    </a:lnTo>
                    <a:lnTo>
                      <a:pt x="308" y="177"/>
                    </a:lnTo>
                    <a:lnTo>
                      <a:pt x="312" y="168"/>
                    </a:lnTo>
                    <a:lnTo>
                      <a:pt x="314" y="156"/>
                    </a:lnTo>
                    <a:lnTo>
                      <a:pt x="315" y="141"/>
                    </a:lnTo>
                    <a:lnTo>
                      <a:pt x="315" y="120"/>
                    </a:lnTo>
                    <a:lnTo>
                      <a:pt x="315" y="87"/>
                    </a:lnTo>
                    <a:lnTo>
                      <a:pt x="315" y="56"/>
                    </a:lnTo>
                    <a:lnTo>
                      <a:pt x="316" y="36"/>
                    </a:lnTo>
                    <a:lnTo>
                      <a:pt x="320" y="21"/>
                    </a:lnTo>
                    <a:lnTo>
                      <a:pt x="326" y="10"/>
                    </a:lnTo>
                    <a:lnTo>
                      <a:pt x="336" y="5"/>
                    </a:lnTo>
                    <a:lnTo>
                      <a:pt x="352" y="1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19">
                <a:extLst>
                  <a:ext uri="{FF2B5EF4-FFF2-40B4-BE49-F238E27FC236}">
                    <a16:creationId xmlns:a16="http://schemas.microsoft.com/office/drawing/2014/main" id="{A74639EB-7394-365C-384D-B5B5FEDC3E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93975" y="4225925"/>
                <a:ext cx="490538" cy="569912"/>
              </a:xfrm>
              <a:custGeom>
                <a:avLst/>
                <a:gdLst>
                  <a:gd name="T0" fmla="*/ 1277 w 3088"/>
                  <a:gd name="T1" fmla="*/ 663 h 3592"/>
                  <a:gd name="T2" fmla="*/ 955 w 3088"/>
                  <a:gd name="T3" fmla="*/ 791 h 3592"/>
                  <a:gd name="T4" fmla="*/ 689 w 3088"/>
                  <a:gd name="T5" fmla="*/ 1004 h 3592"/>
                  <a:gd name="T6" fmla="*/ 496 w 3088"/>
                  <a:gd name="T7" fmla="*/ 1284 h 3592"/>
                  <a:gd name="T8" fmla="*/ 391 w 3088"/>
                  <a:gd name="T9" fmla="*/ 1617 h 3592"/>
                  <a:gd name="T10" fmla="*/ 391 w 3088"/>
                  <a:gd name="T11" fmla="*/ 1976 h 3592"/>
                  <a:gd name="T12" fmla="*/ 496 w 3088"/>
                  <a:gd name="T13" fmla="*/ 2308 h 3592"/>
                  <a:gd name="T14" fmla="*/ 689 w 3088"/>
                  <a:gd name="T15" fmla="*/ 2589 h 3592"/>
                  <a:gd name="T16" fmla="*/ 955 w 3088"/>
                  <a:gd name="T17" fmla="*/ 2801 h 3592"/>
                  <a:gd name="T18" fmla="*/ 1277 w 3088"/>
                  <a:gd name="T19" fmla="*/ 2929 h 3592"/>
                  <a:gd name="T20" fmla="*/ 1630 w 3088"/>
                  <a:gd name="T21" fmla="*/ 2958 h 3592"/>
                  <a:gd name="T22" fmla="*/ 1959 w 3088"/>
                  <a:gd name="T23" fmla="*/ 2884 h 3592"/>
                  <a:gd name="T24" fmla="*/ 2246 w 3088"/>
                  <a:gd name="T25" fmla="*/ 2726 h 3592"/>
                  <a:gd name="T26" fmla="*/ 2475 w 3088"/>
                  <a:gd name="T27" fmla="*/ 2497 h 3592"/>
                  <a:gd name="T28" fmla="*/ 2634 w 3088"/>
                  <a:gd name="T29" fmla="*/ 2211 h 3592"/>
                  <a:gd name="T30" fmla="*/ 2706 w 3088"/>
                  <a:gd name="T31" fmla="*/ 1883 h 3592"/>
                  <a:gd name="T32" fmla="*/ 2679 w 3088"/>
                  <a:gd name="T33" fmla="*/ 1529 h 3592"/>
                  <a:gd name="T34" fmla="*/ 2551 w 3088"/>
                  <a:gd name="T35" fmla="*/ 1208 h 3592"/>
                  <a:gd name="T36" fmla="*/ 2337 w 3088"/>
                  <a:gd name="T37" fmla="*/ 944 h 3592"/>
                  <a:gd name="T38" fmla="*/ 2057 w 3088"/>
                  <a:gd name="T39" fmla="*/ 750 h 3592"/>
                  <a:gd name="T40" fmla="*/ 1725 w 3088"/>
                  <a:gd name="T41" fmla="*/ 646 h 3592"/>
                  <a:gd name="T42" fmla="*/ 1557 w 3088"/>
                  <a:gd name="T43" fmla="*/ 1 h 3592"/>
                  <a:gd name="T44" fmla="*/ 1621 w 3088"/>
                  <a:gd name="T45" fmla="*/ 39 h 3592"/>
                  <a:gd name="T46" fmla="*/ 2010 w 3088"/>
                  <a:gd name="T47" fmla="*/ 278 h 3592"/>
                  <a:gd name="T48" fmla="*/ 2427 w 3088"/>
                  <a:gd name="T49" fmla="*/ 456 h 3592"/>
                  <a:gd name="T50" fmla="*/ 2828 w 3088"/>
                  <a:gd name="T51" fmla="*/ 546 h 3592"/>
                  <a:gd name="T52" fmla="*/ 3051 w 3088"/>
                  <a:gd name="T53" fmla="*/ 577 h 3592"/>
                  <a:gd name="T54" fmla="*/ 3087 w 3088"/>
                  <a:gd name="T55" fmla="*/ 630 h 3592"/>
                  <a:gd name="T56" fmla="*/ 3086 w 3088"/>
                  <a:gd name="T57" fmla="*/ 1810 h 3592"/>
                  <a:gd name="T58" fmla="*/ 3046 w 3088"/>
                  <a:gd name="T59" fmla="*/ 2262 h 3592"/>
                  <a:gd name="T60" fmla="*/ 2938 w 3088"/>
                  <a:gd name="T61" fmla="*/ 2537 h 3592"/>
                  <a:gd name="T62" fmla="*/ 2757 w 3088"/>
                  <a:gd name="T63" fmla="*/ 2805 h 3592"/>
                  <a:gd name="T64" fmla="*/ 2484 w 3088"/>
                  <a:gd name="T65" fmla="*/ 3078 h 3592"/>
                  <a:gd name="T66" fmla="*/ 2171 w 3088"/>
                  <a:gd name="T67" fmla="*/ 3300 h 3592"/>
                  <a:gd name="T68" fmla="*/ 1796 w 3088"/>
                  <a:gd name="T69" fmla="*/ 3494 h 3592"/>
                  <a:gd name="T70" fmla="*/ 1549 w 3088"/>
                  <a:gd name="T71" fmla="*/ 3592 h 3592"/>
                  <a:gd name="T72" fmla="*/ 1296 w 3088"/>
                  <a:gd name="T73" fmla="*/ 3499 h 3592"/>
                  <a:gd name="T74" fmla="*/ 891 w 3088"/>
                  <a:gd name="T75" fmla="*/ 3284 h 3592"/>
                  <a:gd name="T76" fmla="*/ 525 w 3088"/>
                  <a:gd name="T77" fmla="*/ 3005 h 3592"/>
                  <a:gd name="T78" fmla="*/ 282 w 3088"/>
                  <a:gd name="T79" fmla="*/ 2741 h 3592"/>
                  <a:gd name="T80" fmla="*/ 118 w 3088"/>
                  <a:gd name="T81" fmla="*/ 2469 h 3592"/>
                  <a:gd name="T82" fmla="*/ 25 w 3088"/>
                  <a:gd name="T83" fmla="*/ 2161 h 3592"/>
                  <a:gd name="T84" fmla="*/ 0 w 3088"/>
                  <a:gd name="T85" fmla="*/ 1506 h 3592"/>
                  <a:gd name="T86" fmla="*/ 3 w 3088"/>
                  <a:gd name="T87" fmla="*/ 621 h 3592"/>
                  <a:gd name="T88" fmla="*/ 44 w 3088"/>
                  <a:gd name="T89" fmla="*/ 575 h 3592"/>
                  <a:gd name="T90" fmla="*/ 324 w 3088"/>
                  <a:gd name="T91" fmla="*/ 541 h 3592"/>
                  <a:gd name="T92" fmla="*/ 764 w 3088"/>
                  <a:gd name="T93" fmla="*/ 420 h 3592"/>
                  <a:gd name="T94" fmla="*/ 1176 w 3088"/>
                  <a:gd name="T95" fmla="*/ 224 h 3592"/>
                  <a:gd name="T96" fmla="*/ 1489 w 3088"/>
                  <a:gd name="T97" fmla="*/ 24 h 3592"/>
                  <a:gd name="T98" fmla="*/ 1545 w 3088"/>
                  <a:gd name="T99" fmla="*/ 0 h 3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088" h="3592">
                    <a:moveTo>
                      <a:pt x="1544" y="632"/>
                    </a:moveTo>
                    <a:lnTo>
                      <a:pt x="1453" y="635"/>
                    </a:lnTo>
                    <a:lnTo>
                      <a:pt x="1363" y="646"/>
                    </a:lnTo>
                    <a:lnTo>
                      <a:pt x="1277" y="663"/>
                    </a:lnTo>
                    <a:lnTo>
                      <a:pt x="1192" y="686"/>
                    </a:lnTo>
                    <a:lnTo>
                      <a:pt x="1110" y="715"/>
                    </a:lnTo>
                    <a:lnTo>
                      <a:pt x="1031" y="750"/>
                    </a:lnTo>
                    <a:lnTo>
                      <a:pt x="955" y="791"/>
                    </a:lnTo>
                    <a:lnTo>
                      <a:pt x="883" y="837"/>
                    </a:lnTo>
                    <a:lnTo>
                      <a:pt x="814" y="888"/>
                    </a:lnTo>
                    <a:lnTo>
                      <a:pt x="749" y="944"/>
                    </a:lnTo>
                    <a:lnTo>
                      <a:pt x="689" y="1004"/>
                    </a:lnTo>
                    <a:lnTo>
                      <a:pt x="634" y="1068"/>
                    </a:lnTo>
                    <a:lnTo>
                      <a:pt x="583" y="1136"/>
                    </a:lnTo>
                    <a:lnTo>
                      <a:pt x="537" y="1208"/>
                    </a:lnTo>
                    <a:lnTo>
                      <a:pt x="496" y="1284"/>
                    </a:lnTo>
                    <a:lnTo>
                      <a:pt x="461" y="1363"/>
                    </a:lnTo>
                    <a:lnTo>
                      <a:pt x="432" y="1445"/>
                    </a:lnTo>
                    <a:lnTo>
                      <a:pt x="409" y="1529"/>
                    </a:lnTo>
                    <a:lnTo>
                      <a:pt x="391" y="1617"/>
                    </a:lnTo>
                    <a:lnTo>
                      <a:pt x="381" y="1705"/>
                    </a:lnTo>
                    <a:lnTo>
                      <a:pt x="378" y="1796"/>
                    </a:lnTo>
                    <a:lnTo>
                      <a:pt x="381" y="1887"/>
                    </a:lnTo>
                    <a:lnTo>
                      <a:pt x="391" y="1976"/>
                    </a:lnTo>
                    <a:lnTo>
                      <a:pt x="409" y="2063"/>
                    </a:lnTo>
                    <a:lnTo>
                      <a:pt x="432" y="2148"/>
                    </a:lnTo>
                    <a:lnTo>
                      <a:pt x="461" y="2229"/>
                    </a:lnTo>
                    <a:lnTo>
                      <a:pt x="496" y="2308"/>
                    </a:lnTo>
                    <a:lnTo>
                      <a:pt x="537" y="2383"/>
                    </a:lnTo>
                    <a:lnTo>
                      <a:pt x="583" y="2456"/>
                    </a:lnTo>
                    <a:lnTo>
                      <a:pt x="634" y="2524"/>
                    </a:lnTo>
                    <a:lnTo>
                      <a:pt x="689" y="2589"/>
                    </a:lnTo>
                    <a:lnTo>
                      <a:pt x="749" y="2649"/>
                    </a:lnTo>
                    <a:lnTo>
                      <a:pt x="814" y="2705"/>
                    </a:lnTo>
                    <a:lnTo>
                      <a:pt x="883" y="2755"/>
                    </a:lnTo>
                    <a:lnTo>
                      <a:pt x="955" y="2801"/>
                    </a:lnTo>
                    <a:lnTo>
                      <a:pt x="1031" y="2842"/>
                    </a:lnTo>
                    <a:lnTo>
                      <a:pt x="1110" y="2877"/>
                    </a:lnTo>
                    <a:lnTo>
                      <a:pt x="1192" y="2906"/>
                    </a:lnTo>
                    <a:lnTo>
                      <a:pt x="1277" y="2929"/>
                    </a:lnTo>
                    <a:lnTo>
                      <a:pt x="1363" y="2947"/>
                    </a:lnTo>
                    <a:lnTo>
                      <a:pt x="1453" y="2957"/>
                    </a:lnTo>
                    <a:lnTo>
                      <a:pt x="1544" y="2961"/>
                    </a:lnTo>
                    <a:lnTo>
                      <a:pt x="1630" y="2958"/>
                    </a:lnTo>
                    <a:lnTo>
                      <a:pt x="1716" y="2948"/>
                    </a:lnTo>
                    <a:lnTo>
                      <a:pt x="1799" y="2933"/>
                    </a:lnTo>
                    <a:lnTo>
                      <a:pt x="1881" y="2911"/>
                    </a:lnTo>
                    <a:lnTo>
                      <a:pt x="1959" y="2884"/>
                    </a:lnTo>
                    <a:lnTo>
                      <a:pt x="2036" y="2853"/>
                    </a:lnTo>
                    <a:lnTo>
                      <a:pt x="2109" y="2815"/>
                    </a:lnTo>
                    <a:lnTo>
                      <a:pt x="2179" y="2773"/>
                    </a:lnTo>
                    <a:lnTo>
                      <a:pt x="2246" y="2726"/>
                    </a:lnTo>
                    <a:lnTo>
                      <a:pt x="2309" y="2674"/>
                    </a:lnTo>
                    <a:lnTo>
                      <a:pt x="2369" y="2620"/>
                    </a:lnTo>
                    <a:lnTo>
                      <a:pt x="2424" y="2559"/>
                    </a:lnTo>
                    <a:lnTo>
                      <a:pt x="2475" y="2497"/>
                    </a:lnTo>
                    <a:lnTo>
                      <a:pt x="2522" y="2430"/>
                    </a:lnTo>
                    <a:lnTo>
                      <a:pt x="2564" y="2360"/>
                    </a:lnTo>
                    <a:lnTo>
                      <a:pt x="2601" y="2287"/>
                    </a:lnTo>
                    <a:lnTo>
                      <a:pt x="2634" y="2211"/>
                    </a:lnTo>
                    <a:lnTo>
                      <a:pt x="2660" y="2133"/>
                    </a:lnTo>
                    <a:lnTo>
                      <a:pt x="2682" y="2052"/>
                    </a:lnTo>
                    <a:lnTo>
                      <a:pt x="2698" y="1969"/>
                    </a:lnTo>
                    <a:lnTo>
                      <a:pt x="2706" y="1883"/>
                    </a:lnTo>
                    <a:lnTo>
                      <a:pt x="2710" y="1796"/>
                    </a:lnTo>
                    <a:lnTo>
                      <a:pt x="2706" y="1705"/>
                    </a:lnTo>
                    <a:lnTo>
                      <a:pt x="2697" y="1617"/>
                    </a:lnTo>
                    <a:lnTo>
                      <a:pt x="2679" y="1529"/>
                    </a:lnTo>
                    <a:lnTo>
                      <a:pt x="2656" y="1445"/>
                    </a:lnTo>
                    <a:lnTo>
                      <a:pt x="2627" y="1363"/>
                    </a:lnTo>
                    <a:lnTo>
                      <a:pt x="2591" y="1284"/>
                    </a:lnTo>
                    <a:lnTo>
                      <a:pt x="2551" y="1208"/>
                    </a:lnTo>
                    <a:lnTo>
                      <a:pt x="2505" y="1136"/>
                    </a:lnTo>
                    <a:lnTo>
                      <a:pt x="2453" y="1068"/>
                    </a:lnTo>
                    <a:lnTo>
                      <a:pt x="2397" y="1004"/>
                    </a:lnTo>
                    <a:lnTo>
                      <a:pt x="2337" y="944"/>
                    </a:lnTo>
                    <a:lnTo>
                      <a:pt x="2274" y="888"/>
                    </a:lnTo>
                    <a:lnTo>
                      <a:pt x="2205" y="837"/>
                    </a:lnTo>
                    <a:lnTo>
                      <a:pt x="2132" y="791"/>
                    </a:lnTo>
                    <a:lnTo>
                      <a:pt x="2057" y="750"/>
                    </a:lnTo>
                    <a:lnTo>
                      <a:pt x="1978" y="715"/>
                    </a:lnTo>
                    <a:lnTo>
                      <a:pt x="1896" y="686"/>
                    </a:lnTo>
                    <a:lnTo>
                      <a:pt x="1811" y="663"/>
                    </a:lnTo>
                    <a:lnTo>
                      <a:pt x="1725" y="646"/>
                    </a:lnTo>
                    <a:lnTo>
                      <a:pt x="1635" y="635"/>
                    </a:lnTo>
                    <a:lnTo>
                      <a:pt x="1544" y="632"/>
                    </a:lnTo>
                    <a:close/>
                    <a:moveTo>
                      <a:pt x="1545" y="0"/>
                    </a:moveTo>
                    <a:lnTo>
                      <a:pt x="1557" y="1"/>
                    </a:lnTo>
                    <a:lnTo>
                      <a:pt x="1569" y="6"/>
                    </a:lnTo>
                    <a:lnTo>
                      <a:pt x="1583" y="14"/>
                    </a:lnTo>
                    <a:lnTo>
                      <a:pt x="1600" y="25"/>
                    </a:lnTo>
                    <a:lnTo>
                      <a:pt x="1621" y="39"/>
                    </a:lnTo>
                    <a:lnTo>
                      <a:pt x="1716" y="104"/>
                    </a:lnTo>
                    <a:lnTo>
                      <a:pt x="1812" y="165"/>
                    </a:lnTo>
                    <a:lnTo>
                      <a:pt x="1910" y="223"/>
                    </a:lnTo>
                    <a:lnTo>
                      <a:pt x="2010" y="278"/>
                    </a:lnTo>
                    <a:lnTo>
                      <a:pt x="2112" y="329"/>
                    </a:lnTo>
                    <a:lnTo>
                      <a:pt x="2215" y="375"/>
                    </a:lnTo>
                    <a:lnTo>
                      <a:pt x="2320" y="418"/>
                    </a:lnTo>
                    <a:lnTo>
                      <a:pt x="2427" y="456"/>
                    </a:lnTo>
                    <a:lnTo>
                      <a:pt x="2537" y="489"/>
                    </a:lnTo>
                    <a:lnTo>
                      <a:pt x="2648" y="516"/>
                    </a:lnTo>
                    <a:lnTo>
                      <a:pt x="2738" y="532"/>
                    </a:lnTo>
                    <a:lnTo>
                      <a:pt x="2828" y="546"/>
                    </a:lnTo>
                    <a:lnTo>
                      <a:pt x="2919" y="556"/>
                    </a:lnTo>
                    <a:lnTo>
                      <a:pt x="3010" y="567"/>
                    </a:lnTo>
                    <a:lnTo>
                      <a:pt x="3032" y="572"/>
                    </a:lnTo>
                    <a:lnTo>
                      <a:pt x="3051" y="577"/>
                    </a:lnTo>
                    <a:lnTo>
                      <a:pt x="3065" y="586"/>
                    </a:lnTo>
                    <a:lnTo>
                      <a:pt x="3075" y="597"/>
                    </a:lnTo>
                    <a:lnTo>
                      <a:pt x="3082" y="611"/>
                    </a:lnTo>
                    <a:lnTo>
                      <a:pt x="3087" y="630"/>
                    </a:lnTo>
                    <a:lnTo>
                      <a:pt x="3088" y="653"/>
                    </a:lnTo>
                    <a:lnTo>
                      <a:pt x="3088" y="1352"/>
                    </a:lnTo>
                    <a:lnTo>
                      <a:pt x="3088" y="1580"/>
                    </a:lnTo>
                    <a:lnTo>
                      <a:pt x="3086" y="1810"/>
                    </a:lnTo>
                    <a:lnTo>
                      <a:pt x="3080" y="2039"/>
                    </a:lnTo>
                    <a:lnTo>
                      <a:pt x="3074" y="2115"/>
                    </a:lnTo>
                    <a:lnTo>
                      <a:pt x="3063" y="2190"/>
                    </a:lnTo>
                    <a:lnTo>
                      <a:pt x="3046" y="2262"/>
                    </a:lnTo>
                    <a:lnTo>
                      <a:pt x="3025" y="2333"/>
                    </a:lnTo>
                    <a:lnTo>
                      <a:pt x="3000" y="2402"/>
                    </a:lnTo>
                    <a:lnTo>
                      <a:pt x="2972" y="2470"/>
                    </a:lnTo>
                    <a:lnTo>
                      <a:pt x="2938" y="2537"/>
                    </a:lnTo>
                    <a:lnTo>
                      <a:pt x="2900" y="2601"/>
                    </a:lnTo>
                    <a:lnTo>
                      <a:pt x="2860" y="2664"/>
                    </a:lnTo>
                    <a:lnTo>
                      <a:pt x="2817" y="2727"/>
                    </a:lnTo>
                    <a:lnTo>
                      <a:pt x="2757" y="2805"/>
                    </a:lnTo>
                    <a:lnTo>
                      <a:pt x="2693" y="2878"/>
                    </a:lnTo>
                    <a:lnTo>
                      <a:pt x="2627" y="2948"/>
                    </a:lnTo>
                    <a:lnTo>
                      <a:pt x="2556" y="3015"/>
                    </a:lnTo>
                    <a:lnTo>
                      <a:pt x="2484" y="3078"/>
                    </a:lnTo>
                    <a:lnTo>
                      <a:pt x="2410" y="3138"/>
                    </a:lnTo>
                    <a:lnTo>
                      <a:pt x="2332" y="3195"/>
                    </a:lnTo>
                    <a:lnTo>
                      <a:pt x="2252" y="3249"/>
                    </a:lnTo>
                    <a:lnTo>
                      <a:pt x="2171" y="3300"/>
                    </a:lnTo>
                    <a:lnTo>
                      <a:pt x="2086" y="3349"/>
                    </a:lnTo>
                    <a:lnTo>
                      <a:pt x="2001" y="3396"/>
                    </a:lnTo>
                    <a:lnTo>
                      <a:pt x="1900" y="3447"/>
                    </a:lnTo>
                    <a:lnTo>
                      <a:pt x="1796" y="3494"/>
                    </a:lnTo>
                    <a:lnTo>
                      <a:pt x="1692" y="3540"/>
                    </a:lnTo>
                    <a:lnTo>
                      <a:pt x="1588" y="3583"/>
                    </a:lnTo>
                    <a:lnTo>
                      <a:pt x="1570" y="3590"/>
                    </a:lnTo>
                    <a:lnTo>
                      <a:pt x="1549" y="3592"/>
                    </a:lnTo>
                    <a:lnTo>
                      <a:pt x="1530" y="3592"/>
                    </a:lnTo>
                    <a:lnTo>
                      <a:pt x="1511" y="3588"/>
                    </a:lnTo>
                    <a:lnTo>
                      <a:pt x="1404" y="3545"/>
                    </a:lnTo>
                    <a:lnTo>
                      <a:pt x="1296" y="3499"/>
                    </a:lnTo>
                    <a:lnTo>
                      <a:pt x="1192" y="3451"/>
                    </a:lnTo>
                    <a:lnTo>
                      <a:pt x="1089" y="3399"/>
                    </a:lnTo>
                    <a:lnTo>
                      <a:pt x="989" y="3343"/>
                    </a:lnTo>
                    <a:lnTo>
                      <a:pt x="891" y="3284"/>
                    </a:lnTo>
                    <a:lnTo>
                      <a:pt x="796" y="3220"/>
                    </a:lnTo>
                    <a:lnTo>
                      <a:pt x="702" y="3152"/>
                    </a:lnTo>
                    <a:lnTo>
                      <a:pt x="613" y="3081"/>
                    </a:lnTo>
                    <a:lnTo>
                      <a:pt x="525" y="3005"/>
                    </a:lnTo>
                    <a:lnTo>
                      <a:pt x="440" y="2924"/>
                    </a:lnTo>
                    <a:lnTo>
                      <a:pt x="385" y="2865"/>
                    </a:lnTo>
                    <a:lnTo>
                      <a:pt x="331" y="2803"/>
                    </a:lnTo>
                    <a:lnTo>
                      <a:pt x="282" y="2741"/>
                    </a:lnTo>
                    <a:lnTo>
                      <a:pt x="234" y="2677"/>
                    </a:lnTo>
                    <a:lnTo>
                      <a:pt x="192" y="2610"/>
                    </a:lnTo>
                    <a:lnTo>
                      <a:pt x="153" y="2540"/>
                    </a:lnTo>
                    <a:lnTo>
                      <a:pt x="118" y="2469"/>
                    </a:lnTo>
                    <a:lnTo>
                      <a:pt x="88" y="2394"/>
                    </a:lnTo>
                    <a:lnTo>
                      <a:pt x="62" y="2318"/>
                    </a:lnTo>
                    <a:lnTo>
                      <a:pt x="42" y="2239"/>
                    </a:lnTo>
                    <a:lnTo>
                      <a:pt x="25" y="2161"/>
                    </a:lnTo>
                    <a:lnTo>
                      <a:pt x="13" y="2084"/>
                    </a:lnTo>
                    <a:lnTo>
                      <a:pt x="5" y="2004"/>
                    </a:lnTo>
                    <a:lnTo>
                      <a:pt x="3" y="1925"/>
                    </a:lnTo>
                    <a:lnTo>
                      <a:pt x="0" y="1506"/>
                    </a:lnTo>
                    <a:lnTo>
                      <a:pt x="0" y="1087"/>
                    </a:lnTo>
                    <a:lnTo>
                      <a:pt x="1" y="668"/>
                    </a:lnTo>
                    <a:lnTo>
                      <a:pt x="1" y="642"/>
                    </a:lnTo>
                    <a:lnTo>
                      <a:pt x="3" y="621"/>
                    </a:lnTo>
                    <a:lnTo>
                      <a:pt x="9" y="604"/>
                    </a:lnTo>
                    <a:lnTo>
                      <a:pt x="16" y="591"/>
                    </a:lnTo>
                    <a:lnTo>
                      <a:pt x="28" y="582"/>
                    </a:lnTo>
                    <a:lnTo>
                      <a:pt x="44" y="575"/>
                    </a:lnTo>
                    <a:lnTo>
                      <a:pt x="65" y="571"/>
                    </a:lnTo>
                    <a:lnTo>
                      <a:pt x="91" y="569"/>
                    </a:lnTo>
                    <a:lnTo>
                      <a:pt x="209" y="558"/>
                    </a:lnTo>
                    <a:lnTo>
                      <a:pt x="324" y="541"/>
                    </a:lnTo>
                    <a:lnTo>
                      <a:pt x="437" y="518"/>
                    </a:lnTo>
                    <a:lnTo>
                      <a:pt x="548" y="491"/>
                    </a:lnTo>
                    <a:lnTo>
                      <a:pt x="657" y="458"/>
                    </a:lnTo>
                    <a:lnTo>
                      <a:pt x="764" y="420"/>
                    </a:lnTo>
                    <a:lnTo>
                      <a:pt x="869" y="377"/>
                    </a:lnTo>
                    <a:lnTo>
                      <a:pt x="973" y="330"/>
                    </a:lnTo>
                    <a:lnTo>
                      <a:pt x="1075" y="279"/>
                    </a:lnTo>
                    <a:lnTo>
                      <a:pt x="1176" y="224"/>
                    </a:lnTo>
                    <a:lnTo>
                      <a:pt x="1274" y="165"/>
                    </a:lnTo>
                    <a:lnTo>
                      <a:pt x="1372" y="102"/>
                    </a:lnTo>
                    <a:lnTo>
                      <a:pt x="1468" y="38"/>
                    </a:lnTo>
                    <a:lnTo>
                      <a:pt x="1489" y="24"/>
                    </a:lnTo>
                    <a:lnTo>
                      <a:pt x="1507" y="13"/>
                    </a:lnTo>
                    <a:lnTo>
                      <a:pt x="1521" y="5"/>
                    </a:lnTo>
                    <a:lnTo>
                      <a:pt x="1534" y="1"/>
                    </a:lnTo>
                    <a:lnTo>
                      <a:pt x="15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A8692C8-EC41-F210-395F-722709C087F3}"/>
                </a:ext>
              </a:extLst>
            </p:cNvPr>
            <p:cNvGrpSpPr/>
            <p:nvPr/>
          </p:nvGrpSpPr>
          <p:grpSpPr>
            <a:xfrm>
              <a:off x="5583136" y="2783932"/>
              <a:ext cx="1025729" cy="1028657"/>
              <a:chOff x="7216775" y="2687638"/>
              <a:chExt cx="555625" cy="557212"/>
            </a:xfrm>
            <a:solidFill>
              <a:schemeClr val="tx1"/>
            </a:solidFill>
          </p:grpSpPr>
          <p:sp>
            <p:nvSpPr>
              <p:cNvPr id="39" name="Freeform 123">
                <a:extLst>
                  <a:ext uri="{FF2B5EF4-FFF2-40B4-BE49-F238E27FC236}">
                    <a16:creationId xmlns:a16="http://schemas.microsoft.com/office/drawing/2014/main" id="{A8F2B56D-F8F8-33EE-E5A2-BA728B93C1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16775" y="2687638"/>
                <a:ext cx="555625" cy="557212"/>
              </a:xfrm>
              <a:custGeom>
                <a:avLst/>
                <a:gdLst>
                  <a:gd name="T0" fmla="*/ 1528 w 3500"/>
                  <a:gd name="T1" fmla="*/ 438 h 3510"/>
                  <a:gd name="T2" fmla="*/ 1195 w 3500"/>
                  <a:gd name="T3" fmla="*/ 616 h 3510"/>
                  <a:gd name="T4" fmla="*/ 924 w 3500"/>
                  <a:gd name="T5" fmla="*/ 637 h 3510"/>
                  <a:gd name="T6" fmla="*/ 512 w 3500"/>
                  <a:gd name="T7" fmla="*/ 758 h 3510"/>
                  <a:gd name="T8" fmla="*/ 671 w 3500"/>
                  <a:gd name="T9" fmla="*/ 1072 h 3510"/>
                  <a:gd name="T10" fmla="*/ 505 w 3500"/>
                  <a:gd name="T11" fmla="*/ 1473 h 3510"/>
                  <a:gd name="T12" fmla="*/ 172 w 3500"/>
                  <a:gd name="T13" fmla="*/ 1582 h 3510"/>
                  <a:gd name="T14" fmla="*/ 378 w 3500"/>
                  <a:gd name="T15" fmla="*/ 1959 h 3510"/>
                  <a:gd name="T16" fmla="*/ 555 w 3500"/>
                  <a:gd name="T17" fmla="*/ 2168 h 3510"/>
                  <a:gd name="T18" fmla="*/ 665 w 3500"/>
                  <a:gd name="T19" fmla="*/ 2528 h 3510"/>
                  <a:gd name="T20" fmla="*/ 739 w 3500"/>
                  <a:gd name="T21" fmla="*/ 2991 h 3510"/>
                  <a:gd name="T22" fmla="*/ 1007 w 3500"/>
                  <a:gd name="T23" fmla="*/ 2837 h 3510"/>
                  <a:gd name="T24" fmla="*/ 1413 w 3500"/>
                  <a:gd name="T25" fmla="*/ 2977 h 3510"/>
                  <a:gd name="T26" fmla="*/ 1559 w 3500"/>
                  <a:gd name="T27" fmla="*/ 3231 h 3510"/>
                  <a:gd name="T28" fmla="*/ 1926 w 3500"/>
                  <a:gd name="T29" fmla="*/ 3329 h 3510"/>
                  <a:gd name="T30" fmla="*/ 2058 w 3500"/>
                  <a:gd name="T31" fmla="*/ 2988 h 3510"/>
                  <a:gd name="T32" fmla="*/ 2462 w 3500"/>
                  <a:gd name="T33" fmla="*/ 2835 h 3510"/>
                  <a:gd name="T34" fmla="*/ 2753 w 3500"/>
                  <a:gd name="T35" fmla="*/ 2996 h 3510"/>
                  <a:gd name="T36" fmla="*/ 2848 w 3500"/>
                  <a:gd name="T37" fmla="*/ 2557 h 3510"/>
                  <a:gd name="T38" fmla="*/ 2918 w 3500"/>
                  <a:gd name="T39" fmla="*/ 2240 h 3510"/>
                  <a:gd name="T40" fmla="*/ 3092 w 3500"/>
                  <a:gd name="T41" fmla="*/ 1967 h 3510"/>
                  <a:gd name="T42" fmla="*/ 3335 w 3500"/>
                  <a:gd name="T43" fmla="*/ 1589 h 3510"/>
                  <a:gd name="T44" fmla="*/ 3014 w 3500"/>
                  <a:gd name="T45" fmla="*/ 1497 h 3510"/>
                  <a:gd name="T46" fmla="*/ 2837 w 3500"/>
                  <a:gd name="T47" fmla="*/ 1101 h 3510"/>
                  <a:gd name="T48" fmla="*/ 2985 w 3500"/>
                  <a:gd name="T49" fmla="*/ 767 h 3510"/>
                  <a:gd name="T50" fmla="*/ 2656 w 3500"/>
                  <a:gd name="T51" fmla="*/ 576 h 3510"/>
                  <a:gd name="T52" fmla="*/ 2374 w 3500"/>
                  <a:gd name="T53" fmla="*/ 652 h 3510"/>
                  <a:gd name="T54" fmla="*/ 1988 w 3500"/>
                  <a:gd name="T55" fmla="*/ 465 h 3510"/>
                  <a:gd name="T56" fmla="*/ 1907 w 3500"/>
                  <a:gd name="T57" fmla="*/ 164 h 3510"/>
                  <a:gd name="T58" fmla="*/ 2048 w 3500"/>
                  <a:gd name="T59" fmla="*/ 68 h 3510"/>
                  <a:gd name="T60" fmla="*/ 2122 w 3500"/>
                  <a:gd name="T61" fmla="*/ 370 h 3510"/>
                  <a:gd name="T62" fmla="*/ 2469 w 3500"/>
                  <a:gd name="T63" fmla="*/ 512 h 3510"/>
                  <a:gd name="T64" fmla="*/ 2775 w 3500"/>
                  <a:gd name="T65" fmla="*/ 352 h 3510"/>
                  <a:gd name="T66" fmla="*/ 3143 w 3500"/>
                  <a:gd name="T67" fmla="*/ 699 h 3510"/>
                  <a:gd name="T68" fmla="*/ 2994 w 3500"/>
                  <a:gd name="T69" fmla="*/ 1026 h 3510"/>
                  <a:gd name="T70" fmla="*/ 3128 w 3500"/>
                  <a:gd name="T71" fmla="*/ 1378 h 3510"/>
                  <a:gd name="T72" fmla="*/ 3406 w 3500"/>
                  <a:gd name="T73" fmla="*/ 1437 h 3510"/>
                  <a:gd name="T74" fmla="*/ 3497 w 3500"/>
                  <a:gd name="T75" fmla="*/ 1945 h 3510"/>
                  <a:gd name="T76" fmla="*/ 3244 w 3500"/>
                  <a:gd name="T77" fmla="*/ 2108 h 3510"/>
                  <a:gd name="T78" fmla="*/ 3069 w 3500"/>
                  <a:gd name="T79" fmla="*/ 2303 h 3510"/>
                  <a:gd name="T80" fmla="*/ 3132 w 3500"/>
                  <a:gd name="T81" fmla="*/ 2671 h 3510"/>
                  <a:gd name="T82" fmla="*/ 3098 w 3500"/>
                  <a:gd name="T83" fmla="*/ 2885 h 3510"/>
                  <a:gd name="T84" fmla="*/ 2690 w 3500"/>
                  <a:gd name="T85" fmla="*/ 3152 h 3510"/>
                  <a:gd name="T86" fmla="*/ 2377 w 3500"/>
                  <a:gd name="T87" fmla="*/ 3042 h 3510"/>
                  <a:gd name="T88" fmla="*/ 2116 w 3500"/>
                  <a:gd name="T89" fmla="*/ 3153 h 3510"/>
                  <a:gd name="T90" fmla="*/ 1971 w 3500"/>
                  <a:gd name="T91" fmla="*/ 3498 h 3510"/>
                  <a:gd name="T92" fmla="*/ 1452 w 3500"/>
                  <a:gd name="T93" fmla="*/ 3442 h 3510"/>
                  <a:gd name="T94" fmla="*/ 1378 w 3500"/>
                  <a:gd name="T95" fmla="*/ 3140 h 3510"/>
                  <a:gd name="T96" fmla="*/ 1031 w 3500"/>
                  <a:gd name="T97" fmla="*/ 2998 h 3510"/>
                  <a:gd name="T98" fmla="*/ 725 w 3500"/>
                  <a:gd name="T99" fmla="*/ 3158 h 3510"/>
                  <a:gd name="T100" fmla="*/ 357 w 3500"/>
                  <a:gd name="T101" fmla="*/ 2811 h 3510"/>
                  <a:gd name="T102" fmla="*/ 506 w 3500"/>
                  <a:gd name="T103" fmla="*/ 2484 h 3510"/>
                  <a:gd name="T104" fmla="*/ 372 w 3500"/>
                  <a:gd name="T105" fmla="*/ 2132 h 3510"/>
                  <a:gd name="T106" fmla="*/ 94 w 3500"/>
                  <a:gd name="T107" fmla="*/ 2073 h 3510"/>
                  <a:gd name="T108" fmla="*/ 3 w 3500"/>
                  <a:gd name="T109" fmla="*/ 1565 h 3510"/>
                  <a:gd name="T110" fmla="*/ 256 w 3500"/>
                  <a:gd name="T111" fmla="*/ 1402 h 3510"/>
                  <a:gd name="T112" fmla="*/ 431 w 3500"/>
                  <a:gd name="T113" fmla="*/ 1207 h 3510"/>
                  <a:gd name="T114" fmla="*/ 368 w 3500"/>
                  <a:gd name="T115" fmla="*/ 839 h 3510"/>
                  <a:gd name="T116" fmla="*/ 402 w 3500"/>
                  <a:gd name="T117" fmla="*/ 625 h 3510"/>
                  <a:gd name="T118" fmla="*/ 810 w 3500"/>
                  <a:gd name="T119" fmla="*/ 358 h 3510"/>
                  <a:gd name="T120" fmla="*/ 1123 w 3500"/>
                  <a:gd name="T121" fmla="*/ 468 h 3510"/>
                  <a:gd name="T122" fmla="*/ 1384 w 3500"/>
                  <a:gd name="T123" fmla="*/ 357 h 3510"/>
                  <a:gd name="T124" fmla="*/ 1529 w 3500"/>
                  <a:gd name="T125" fmla="*/ 12 h 3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00" h="3510">
                    <a:moveTo>
                      <a:pt x="1593" y="164"/>
                    </a:moveTo>
                    <a:lnTo>
                      <a:pt x="1585" y="166"/>
                    </a:lnTo>
                    <a:lnTo>
                      <a:pt x="1577" y="172"/>
                    </a:lnTo>
                    <a:lnTo>
                      <a:pt x="1574" y="181"/>
                    </a:lnTo>
                    <a:lnTo>
                      <a:pt x="1559" y="280"/>
                    </a:lnTo>
                    <a:lnTo>
                      <a:pt x="1546" y="379"/>
                    </a:lnTo>
                    <a:lnTo>
                      <a:pt x="1539" y="410"/>
                    </a:lnTo>
                    <a:lnTo>
                      <a:pt x="1528" y="438"/>
                    </a:lnTo>
                    <a:lnTo>
                      <a:pt x="1512" y="465"/>
                    </a:lnTo>
                    <a:lnTo>
                      <a:pt x="1492" y="487"/>
                    </a:lnTo>
                    <a:lnTo>
                      <a:pt x="1469" y="506"/>
                    </a:lnTo>
                    <a:lnTo>
                      <a:pt x="1442" y="522"/>
                    </a:lnTo>
                    <a:lnTo>
                      <a:pt x="1413" y="533"/>
                    </a:lnTo>
                    <a:lnTo>
                      <a:pt x="1338" y="556"/>
                    </a:lnTo>
                    <a:lnTo>
                      <a:pt x="1266" y="584"/>
                    </a:lnTo>
                    <a:lnTo>
                      <a:pt x="1195" y="616"/>
                    </a:lnTo>
                    <a:lnTo>
                      <a:pt x="1126" y="652"/>
                    </a:lnTo>
                    <a:lnTo>
                      <a:pt x="1098" y="665"/>
                    </a:lnTo>
                    <a:lnTo>
                      <a:pt x="1069" y="673"/>
                    </a:lnTo>
                    <a:lnTo>
                      <a:pt x="1038" y="675"/>
                    </a:lnTo>
                    <a:lnTo>
                      <a:pt x="1009" y="673"/>
                    </a:lnTo>
                    <a:lnTo>
                      <a:pt x="979" y="667"/>
                    </a:lnTo>
                    <a:lnTo>
                      <a:pt x="950" y="654"/>
                    </a:lnTo>
                    <a:lnTo>
                      <a:pt x="924" y="637"/>
                    </a:lnTo>
                    <a:lnTo>
                      <a:pt x="844" y="576"/>
                    </a:lnTo>
                    <a:lnTo>
                      <a:pt x="765" y="517"/>
                    </a:lnTo>
                    <a:lnTo>
                      <a:pt x="756" y="514"/>
                    </a:lnTo>
                    <a:lnTo>
                      <a:pt x="747" y="514"/>
                    </a:lnTo>
                    <a:lnTo>
                      <a:pt x="739" y="519"/>
                    </a:lnTo>
                    <a:lnTo>
                      <a:pt x="518" y="741"/>
                    </a:lnTo>
                    <a:lnTo>
                      <a:pt x="512" y="749"/>
                    </a:lnTo>
                    <a:lnTo>
                      <a:pt x="512" y="758"/>
                    </a:lnTo>
                    <a:lnTo>
                      <a:pt x="515" y="767"/>
                    </a:lnTo>
                    <a:lnTo>
                      <a:pt x="575" y="847"/>
                    </a:lnTo>
                    <a:lnTo>
                      <a:pt x="635" y="926"/>
                    </a:lnTo>
                    <a:lnTo>
                      <a:pt x="652" y="953"/>
                    </a:lnTo>
                    <a:lnTo>
                      <a:pt x="665" y="982"/>
                    </a:lnTo>
                    <a:lnTo>
                      <a:pt x="671" y="1012"/>
                    </a:lnTo>
                    <a:lnTo>
                      <a:pt x="673" y="1041"/>
                    </a:lnTo>
                    <a:lnTo>
                      <a:pt x="671" y="1072"/>
                    </a:lnTo>
                    <a:lnTo>
                      <a:pt x="663" y="1101"/>
                    </a:lnTo>
                    <a:lnTo>
                      <a:pt x="650" y="1130"/>
                    </a:lnTo>
                    <a:lnTo>
                      <a:pt x="614" y="1199"/>
                    </a:lnTo>
                    <a:lnTo>
                      <a:pt x="582" y="1270"/>
                    </a:lnTo>
                    <a:lnTo>
                      <a:pt x="555" y="1342"/>
                    </a:lnTo>
                    <a:lnTo>
                      <a:pt x="531" y="1417"/>
                    </a:lnTo>
                    <a:lnTo>
                      <a:pt x="521" y="1447"/>
                    </a:lnTo>
                    <a:lnTo>
                      <a:pt x="505" y="1473"/>
                    </a:lnTo>
                    <a:lnTo>
                      <a:pt x="486" y="1497"/>
                    </a:lnTo>
                    <a:lnTo>
                      <a:pt x="463" y="1517"/>
                    </a:lnTo>
                    <a:lnTo>
                      <a:pt x="437" y="1533"/>
                    </a:lnTo>
                    <a:lnTo>
                      <a:pt x="408" y="1543"/>
                    </a:lnTo>
                    <a:lnTo>
                      <a:pt x="378" y="1551"/>
                    </a:lnTo>
                    <a:lnTo>
                      <a:pt x="279" y="1564"/>
                    </a:lnTo>
                    <a:lnTo>
                      <a:pt x="180" y="1578"/>
                    </a:lnTo>
                    <a:lnTo>
                      <a:pt x="172" y="1582"/>
                    </a:lnTo>
                    <a:lnTo>
                      <a:pt x="165" y="1589"/>
                    </a:lnTo>
                    <a:lnTo>
                      <a:pt x="163" y="1599"/>
                    </a:lnTo>
                    <a:lnTo>
                      <a:pt x="163" y="1912"/>
                    </a:lnTo>
                    <a:lnTo>
                      <a:pt x="165" y="1921"/>
                    </a:lnTo>
                    <a:lnTo>
                      <a:pt x="172" y="1928"/>
                    </a:lnTo>
                    <a:lnTo>
                      <a:pt x="180" y="1932"/>
                    </a:lnTo>
                    <a:lnTo>
                      <a:pt x="279" y="1946"/>
                    </a:lnTo>
                    <a:lnTo>
                      <a:pt x="378" y="1959"/>
                    </a:lnTo>
                    <a:lnTo>
                      <a:pt x="408" y="1967"/>
                    </a:lnTo>
                    <a:lnTo>
                      <a:pt x="437" y="1977"/>
                    </a:lnTo>
                    <a:lnTo>
                      <a:pt x="463" y="1993"/>
                    </a:lnTo>
                    <a:lnTo>
                      <a:pt x="486" y="2013"/>
                    </a:lnTo>
                    <a:lnTo>
                      <a:pt x="505" y="2037"/>
                    </a:lnTo>
                    <a:lnTo>
                      <a:pt x="521" y="2063"/>
                    </a:lnTo>
                    <a:lnTo>
                      <a:pt x="531" y="2093"/>
                    </a:lnTo>
                    <a:lnTo>
                      <a:pt x="555" y="2168"/>
                    </a:lnTo>
                    <a:lnTo>
                      <a:pt x="582" y="2240"/>
                    </a:lnTo>
                    <a:lnTo>
                      <a:pt x="614" y="2311"/>
                    </a:lnTo>
                    <a:lnTo>
                      <a:pt x="650" y="2380"/>
                    </a:lnTo>
                    <a:lnTo>
                      <a:pt x="663" y="2409"/>
                    </a:lnTo>
                    <a:lnTo>
                      <a:pt x="671" y="2438"/>
                    </a:lnTo>
                    <a:lnTo>
                      <a:pt x="673" y="2469"/>
                    </a:lnTo>
                    <a:lnTo>
                      <a:pt x="671" y="2498"/>
                    </a:lnTo>
                    <a:lnTo>
                      <a:pt x="665" y="2528"/>
                    </a:lnTo>
                    <a:lnTo>
                      <a:pt x="652" y="2557"/>
                    </a:lnTo>
                    <a:lnTo>
                      <a:pt x="635" y="2584"/>
                    </a:lnTo>
                    <a:lnTo>
                      <a:pt x="575" y="2663"/>
                    </a:lnTo>
                    <a:lnTo>
                      <a:pt x="515" y="2743"/>
                    </a:lnTo>
                    <a:lnTo>
                      <a:pt x="512" y="2752"/>
                    </a:lnTo>
                    <a:lnTo>
                      <a:pt x="512" y="2761"/>
                    </a:lnTo>
                    <a:lnTo>
                      <a:pt x="518" y="2769"/>
                    </a:lnTo>
                    <a:lnTo>
                      <a:pt x="739" y="2991"/>
                    </a:lnTo>
                    <a:lnTo>
                      <a:pt x="747" y="2996"/>
                    </a:lnTo>
                    <a:lnTo>
                      <a:pt x="756" y="2997"/>
                    </a:lnTo>
                    <a:lnTo>
                      <a:pt x="765" y="2993"/>
                    </a:lnTo>
                    <a:lnTo>
                      <a:pt x="844" y="2934"/>
                    </a:lnTo>
                    <a:lnTo>
                      <a:pt x="924" y="2873"/>
                    </a:lnTo>
                    <a:lnTo>
                      <a:pt x="950" y="2856"/>
                    </a:lnTo>
                    <a:lnTo>
                      <a:pt x="978" y="2844"/>
                    </a:lnTo>
                    <a:lnTo>
                      <a:pt x="1007" y="2837"/>
                    </a:lnTo>
                    <a:lnTo>
                      <a:pt x="1036" y="2835"/>
                    </a:lnTo>
                    <a:lnTo>
                      <a:pt x="1067" y="2837"/>
                    </a:lnTo>
                    <a:lnTo>
                      <a:pt x="1098" y="2845"/>
                    </a:lnTo>
                    <a:lnTo>
                      <a:pt x="1126" y="2858"/>
                    </a:lnTo>
                    <a:lnTo>
                      <a:pt x="1195" y="2894"/>
                    </a:lnTo>
                    <a:lnTo>
                      <a:pt x="1266" y="2926"/>
                    </a:lnTo>
                    <a:lnTo>
                      <a:pt x="1338" y="2954"/>
                    </a:lnTo>
                    <a:lnTo>
                      <a:pt x="1413" y="2977"/>
                    </a:lnTo>
                    <a:lnTo>
                      <a:pt x="1442" y="2988"/>
                    </a:lnTo>
                    <a:lnTo>
                      <a:pt x="1469" y="3004"/>
                    </a:lnTo>
                    <a:lnTo>
                      <a:pt x="1492" y="3023"/>
                    </a:lnTo>
                    <a:lnTo>
                      <a:pt x="1512" y="3045"/>
                    </a:lnTo>
                    <a:lnTo>
                      <a:pt x="1528" y="3072"/>
                    </a:lnTo>
                    <a:lnTo>
                      <a:pt x="1539" y="3101"/>
                    </a:lnTo>
                    <a:lnTo>
                      <a:pt x="1546" y="3131"/>
                    </a:lnTo>
                    <a:lnTo>
                      <a:pt x="1559" y="3231"/>
                    </a:lnTo>
                    <a:lnTo>
                      <a:pt x="1574" y="3329"/>
                    </a:lnTo>
                    <a:lnTo>
                      <a:pt x="1577" y="3338"/>
                    </a:lnTo>
                    <a:lnTo>
                      <a:pt x="1585" y="3344"/>
                    </a:lnTo>
                    <a:lnTo>
                      <a:pt x="1593" y="3346"/>
                    </a:lnTo>
                    <a:lnTo>
                      <a:pt x="1907" y="3346"/>
                    </a:lnTo>
                    <a:lnTo>
                      <a:pt x="1915" y="3344"/>
                    </a:lnTo>
                    <a:lnTo>
                      <a:pt x="1923" y="3338"/>
                    </a:lnTo>
                    <a:lnTo>
                      <a:pt x="1926" y="3329"/>
                    </a:lnTo>
                    <a:lnTo>
                      <a:pt x="1941" y="3230"/>
                    </a:lnTo>
                    <a:lnTo>
                      <a:pt x="1954" y="3131"/>
                    </a:lnTo>
                    <a:lnTo>
                      <a:pt x="1961" y="3101"/>
                    </a:lnTo>
                    <a:lnTo>
                      <a:pt x="1972" y="3072"/>
                    </a:lnTo>
                    <a:lnTo>
                      <a:pt x="1988" y="3045"/>
                    </a:lnTo>
                    <a:lnTo>
                      <a:pt x="2008" y="3023"/>
                    </a:lnTo>
                    <a:lnTo>
                      <a:pt x="2031" y="3004"/>
                    </a:lnTo>
                    <a:lnTo>
                      <a:pt x="2058" y="2988"/>
                    </a:lnTo>
                    <a:lnTo>
                      <a:pt x="2087" y="2977"/>
                    </a:lnTo>
                    <a:lnTo>
                      <a:pt x="2162" y="2954"/>
                    </a:lnTo>
                    <a:lnTo>
                      <a:pt x="2234" y="2926"/>
                    </a:lnTo>
                    <a:lnTo>
                      <a:pt x="2305" y="2894"/>
                    </a:lnTo>
                    <a:lnTo>
                      <a:pt x="2374" y="2858"/>
                    </a:lnTo>
                    <a:lnTo>
                      <a:pt x="2402" y="2845"/>
                    </a:lnTo>
                    <a:lnTo>
                      <a:pt x="2431" y="2837"/>
                    </a:lnTo>
                    <a:lnTo>
                      <a:pt x="2462" y="2835"/>
                    </a:lnTo>
                    <a:lnTo>
                      <a:pt x="2491" y="2837"/>
                    </a:lnTo>
                    <a:lnTo>
                      <a:pt x="2521" y="2843"/>
                    </a:lnTo>
                    <a:lnTo>
                      <a:pt x="2550" y="2856"/>
                    </a:lnTo>
                    <a:lnTo>
                      <a:pt x="2576" y="2873"/>
                    </a:lnTo>
                    <a:lnTo>
                      <a:pt x="2656" y="2934"/>
                    </a:lnTo>
                    <a:lnTo>
                      <a:pt x="2735" y="2993"/>
                    </a:lnTo>
                    <a:lnTo>
                      <a:pt x="2744" y="2997"/>
                    </a:lnTo>
                    <a:lnTo>
                      <a:pt x="2753" y="2996"/>
                    </a:lnTo>
                    <a:lnTo>
                      <a:pt x="2761" y="2991"/>
                    </a:lnTo>
                    <a:lnTo>
                      <a:pt x="2982" y="2769"/>
                    </a:lnTo>
                    <a:lnTo>
                      <a:pt x="2988" y="2761"/>
                    </a:lnTo>
                    <a:lnTo>
                      <a:pt x="2988" y="2752"/>
                    </a:lnTo>
                    <a:lnTo>
                      <a:pt x="2985" y="2743"/>
                    </a:lnTo>
                    <a:lnTo>
                      <a:pt x="2925" y="2663"/>
                    </a:lnTo>
                    <a:lnTo>
                      <a:pt x="2865" y="2584"/>
                    </a:lnTo>
                    <a:lnTo>
                      <a:pt x="2848" y="2557"/>
                    </a:lnTo>
                    <a:lnTo>
                      <a:pt x="2835" y="2528"/>
                    </a:lnTo>
                    <a:lnTo>
                      <a:pt x="2829" y="2498"/>
                    </a:lnTo>
                    <a:lnTo>
                      <a:pt x="2827" y="2469"/>
                    </a:lnTo>
                    <a:lnTo>
                      <a:pt x="2829" y="2438"/>
                    </a:lnTo>
                    <a:lnTo>
                      <a:pt x="2837" y="2409"/>
                    </a:lnTo>
                    <a:lnTo>
                      <a:pt x="2850" y="2380"/>
                    </a:lnTo>
                    <a:lnTo>
                      <a:pt x="2886" y="2311"/>
                    </a:lnTo>
                    <a:lnTo>
                      <a:pt x="2918" y="2240"/>
                    </a:lnTo>
                    <a:lnTo>
                      <a:pt x="2945" y="2168"/>
                    </a:lnTo>
                    <a:lnTo>
                      <a:pt x="2969" y="2093"/>
                    </a:lnTo>
                    <a:lnTo>
                      <a:pt x="2979" y="2063"/>
                    </a:lnTo>
                    <a:lnTo>
                      <a:pt x="2995" y="2037"/>
                    </a:lnTo>
                    <a:lnTo>
                      <a:pt x="3014" y="2013"/>
                    </a:lnTo>
                    <a:lnTo>
                      <a:pt x="3037" y="1993"/>
                    </a:lnTo>
                    <a:lnTo>
                      <a:pt x="3063" y="1977"/>
                    </a:lnTo>
                    <a:lnTo>
                      <a:pt x="3092" y="1967"/>
                    </a:lnTo>
                    <a:lnTo>
                      <a:pt x="3122" y="1959"/>
                    </a:lnTo>
                    <a:lnTo>
                      <a:pt x="3221" y="1946"/>
                    </a:lnTo>
                    <a:lnTo>
                      <a:pt x="3320" y="1932"/>
                    </a:lnTo>
                    <a:lnTo>
                      <a:pt x="3328" y="1928"/>
                    </a:lnTo>
                    <a:lnTo>
                      <a:pt x="3335" y="1921"/>
                    </a:lnTo>
                    <a:lnTo>
                      <a:pt x="3337" y="1912"/>
                    </a:lnTo>
                    <a:lnTo>
                      <a:pt x="3337" y="1598"/>
                    </a:lnTo>
                    <a:lnTo>
                      <a:pt x="3335" y="1589"/>
                    </a:lnTo>
                    <a:lnTo>
                      <a:pt x="3328" y="1582"/>
                    </a:lnTo>
                    <a:lnTo>
                      <a:pt x="3320" y="1578"/>
                    </a:lnTo>
                    <a:lnTo>
                      <a:pt x="3221" y="1564"/>
                    </a:lnTo>
                    <a:lnTo>
                      <a:pt x="3122" y="1551"/>
                    </a:lnTo>
                    <a:lnTo>
                      <a:pt x="3092" y="1543"/>
                    </a:lnTo>
                    <a:lnTo>
                      <a:pt x="3063" y="1533"/>
                    </a:lnTo>
                    <a:lnTo>
                      <a:pt x="3037" y="1517"/>
                    </a:lnTo>
                    <a:lnTo>
                      <a:pt x="3014" y="1497"/>
                    </a:lnTo>
                    <a:lnTo>
                      <a:pt x="2995" y="1473"/>
                    </a:lnTo>
                    <a:lnTo>
                      <a:pt x="2979" y="1447"/>
                    </a:lnTo>
                    <a:lnTo>
                      <a:pt x="2969" y="1417"/>
                    </a:lnTo>
                    <a:lnTo>
                      <a:pt x="2945" y="1342"/>
                    </a:lnTo>
                    <a:lnTo>
                      <a:pt x="2918" y="1270"/>
                    </a:lnTo>
                    <a:lnTo>
                      <a:pt x="2886" y="1199"/>
                    </a:lnTo>
                    <a:lnTo>
                      <a:pt x="2850" y="1130"/>
                    </a:lnTo>
                    <a:lnTo>
                      <a:pt x="2837" y="1101"/>
                    </a:lnTo>
                    <a:lnTo>
                      <a:pt x="2829" y="1072"/>
                    </a:lnTo>
                    <a:lnTo>
                      <a:pt x="2827" y="1041"/>
                    </a:lnTo>
                    <a:lnTo>
                      <a:pt x="2829" y="1012"/>
                    </a:lnTo>
                    <a:lnTo>
                      <a:pt x="2835" y="982"/>
                    </a:lnTo>
                    <a:lnTo>
                      <a:pt x="2848" y="953"/>
                    </a:lnTo>
                    <a:lnTo>
                      <a:pt x="2865" y="926"/>
                    </a:lnTo>
                    <a:lnTo>
                      <a:pt x="2925" y="847"/>
                    </a:lnTo>
                    <a:lnTo>
                      <a:pt x="2985" y="767"/>
                    </a:lnTo>
                    <a:lnTo>
                      <a:pt x="2988" y="758"/>
                    </a:lnTo>
                    <a:lnTo>
                      <a:pt x="2988" y="749"/>
                    </a:lnTo>
                    <a:lnTo>
                      <a:pt x="2982" y="741"/>
                    </a:lnTo>
                    <a:lnTo>
                      <a:pt x="2761" y="519"/>
                    </a:lnTo>
                    <a:lnTo>
                      <a:pt x="2753" y="514"/>
                    </a:lnTo>
                    <a:lnTo>
                      <a:pt x="2744" y="514"/>
                    </a:lnTo>
                    <a:lnTo>
                      <a:pt x="2735" y="517"/>
                    </a:lnTo>
                    <a:lnTo>
                      <a:pt x="2656" y="576"/>
                    </a:lnTo>
                    <a:lnTo>
                      <a:pt x="2576" y="637"/>
                    </a:lnTo>
                    <a:lnTo>
                      <a:pt x="2550" y="654"/>
                    </a:lnTo>
                    <a:lnTo>
                      <a:pt x="2521" y="667"/>
                    </a:lnTo>
                    <a:lnTo>
                      <a:pt x="2491" y="673"/>
                    </a:lnTo>
                    <a:lnTo>
                      <a:pt x="2462" y="675"/>
                    </a:lnTo>
                    <a:lnTo>
                      <a:pt x="2431" y="673"/>
                    </a:lnTo>
                    <a:lnTo>
                      <a:pt x="2402" y="665"/>
                    </a:lnTo>
                    <a:lnTo>
                      <a:pt x="2374" y="652"/>
                    </a:lnTo>
                    <a:lnTo>
                      <a:pt x="2305" y="616"/>
                    </a:lnTo>
                    <a:lnTo>
                      <a:pt x="2234" y="584"/>
                    </a:lnTo>
                    <a:lnTo>
                      <a:pt x="2162" y="556"/>
                    </a:lnTo>
                    <a:lnTo>
                      <a:pt x="2087" y="533"/>
                    </a:lnTo>
                    <a:lnTo>
                      <a:pt x="2058" y="522"/>
                    </a:lnTo>
                    <a:lnTo>
                      <a:pt x="2031" y="506"/>
                    </a:lnTo>
                    <a:lnTo>
                      <a:pt x="2008" y="487"/>
                    </a:lnTo>
                    <a:lnTo>
                      <a:pt x="1988" y="465"/>
                    </a:lnTo>
                    <a:lnTo>
                      <a:pt x="1972" y="438"/>
                    </a:lnTo>
                    <a:lnTo>
                      <a:pt x="1961" y="410"/>
                    </a:lnTo>
                    <a:lnTo>
                      <a:pt x="1954" y="379"/>
                    </a:lnTo>
                    <a:lnTo>
                      <a:pt x="1941" y="280"/>
                    </a:lnTo>
                    <a:lnTo>
                      <a:pt x="1926" y="181"/>
                    </a:lnTo>
                    <a:lnTo>
                      <a:pt x="1923" y="172"/>
                    </a:lnTo>
                    <a:lnTo>
                      <a:pt x="1915" y="166"/>
                    </a:lnTo>
                    <a:lnTo>
                      <a:pt x="1907" y="164"/>
                    </a:lnTo>
                    <a:lnTo>
                      <a:pt x="1593" y="164"/>
                    </a:lnTo>
                    <a:close/>
                    <a:moveTo>
                      <a:pt x="1593" y="0"/>
                    </a:moveTo>
                    <a:lnTo>
                      <a:pt x="1907" y="0"/>
                    </a:lnTo>
                    <a:lnTo>
                      <a:pt x="1940" y="3"/>
                    </a:lnTo>
                    <a:lnTo>
                      <a:pt x="1971" y="12"/>
                    </a:lnTo>
                    <a:lnTo>
                      <a:pt x="2000" y="26"/>
                    </a:lnTo>
                    <a:lnTo>
                      <a:pt x="2026" y="45"/>
                    </a:lnTo>
                    <a:lnTo>
                      <a:pt x="2048" y="68"/>
                    </a:lnTo>
                    <a:lnTo>
                      <a:pt x="2067" y="95"/>
                    </a:lnTo>
                    <a:lnTo>
                      <a:pt x="2080" y="124"/>
                    </a:lnTo>
                    <a:lnTo>
                      <a:pt x="2088" y="156"/>
                    </a:lnTo>
                    <a:lnTo>
                      <a:pt x="2102" y="256"/>
                    </a:lnTo>
                    <a:lnTo>
                      <a:pt x="2116" y="357"/>
                    </a:lnTo>
                    <a:lnTo>
                      <a:pt x="2117" y="363"/>
                    </a:lnTo>
                    <a:lnTo>
                      <a:pt x="2119" y="367"/>
                    </a:lnTo>
                    <a:lnTo>
                      <a:pt x="2122" y="370"/>
                    </a:lnTo>
                    <a:lnTo>
                      <a:pt x="2125" y="373"/>
                    </a:lnTo>
                    <a:lnTo>
                      <a:pt x="2130" y="374"/>
                    </a:lnTo>
                    <a:lnTo>
                      <a:pt x="2215" y="401"/>
                    </a:lnTo>
                    <a:lnTo>
                      <a:pt x="2296" y="432"/>
                    </a:lnTo>
                    <a:lnTo>
                      <a:pt x="2377" y="468"/>
                    </a:lnTo>
                    <a:lnTo>
                      <a:pt x="2454" y="509"/>
                    </a:lnTo>
                    <a:lnTo>
                      <a:pt x="2462" y="512"/>
                    </a:lnTo>
                    <a:lnTo>
                      <a:pt x="2469" y="512"/>
                    </a:lnTo>
                    <a:lnTo>
                      <a:pt x="2477" y="507"/>
                    </a:lnTo>
                    <a:lnTo>
                      <a:pt x="2557" y="446"/>
                    </a:lnTo>
                    <a:lnTo>
                      <a:pt x="2638" y="385"/>
                    </a:lnTo>
                    <a:lnTo>
                      <a:pt x="2663" y="369"/>
                    </a:lnTo>
                    <a:lnTo>
                      <a:pt x="2690" y="358"/>
                    </a:lnTo>
                    <a:lnTo>
                      <a:pt x="2718" y="352"/>
                    </a:lnTo>
                    <a:lnTo>
                      <a:pt x="2746" y="350"/>
                    </a:lnTo>
                    <a:lnTo>
                      <a:pt x="2775" y="352"/>
                    </a:lnTo>
                    <a:lnTo>
                      <a:pt x="2803" y="358"/>
                    </a:lnTo>
                    <a:lnTo>
                      <a:pt x="2830" y="369"/>
                    </a:lnTo>
                    <a:lnTo>
                      <a:pt x="2854" y="384"/>
                    </a:lnTo>
                    <a:lnTo>
                      <a:pt x="2876" y="403"/>
                    </a:lnTo>
                    <a:lnTo>
                      <a:pt x="3098" y="625"/>
                    </a:lnTo>
                    <a:lnTo>
                      <a:pt x="3117" y="648"/>
                    </a:lnTo>
                    <a:lnTo>
                      <a:pt x="3132" y="672"/>
                    </a:lnTo>
                    <a:lnTo>
                      <a:pt x="3143" y="699"/>
                    </a:lnTo>
                    <a:lnTo>
                      <a:pt x="3149" y="728"/>
                    </a:lnTo>
                    <a:lnTo>
                      <a:pt x="3151" y="756"/>
                    </a:lnTo>
                    <a:lnTo>
                      <a:pt x="3149" y="784"/>
                    </a:lnTo>
                    <a:lnTo>
                      <a:pt x="3143" y="813"/>
                    </a:lnTo>
                    <a:lnTo>
                      <a:pt x="3132" y="839"/>
                    </a:lnTo>
                    <a:lnTo>
                      <a:pt x="3116" y="865"/>
                    </a:lnTo>
                    <a:lnTo>
                      <a:pt x="3056" y="946"/>
                    </a:lnTo>
                    <a:lnTo>
                      <a:pt x="2994" y="1026"/>
                    </a:lnTo>
                    <a:lnTo>
                      <a:pt x="2990" y="1034"/>
                    </a:lnTo>
                    <a:lnTo>
                      <a:pt x="2990" y="1041"/>
                    </a:lnTo>
                    <a:lnTo>
                      <a:pt x="2992" y="1049"/>
                    </a:lnTo>
                    <a:lnTo>
                      <a:pt x="3033" y="1126"/>
                    </a:lnTo>
                    <a:lnTo>
                      <a:pt x="3069" y="1207"/>
                    </a:lnTo>
                    <a:lnTo>
                      <a:pt x="3100" y="1289"/>
                    </a:lnTo>
                    <a:lnTo>
                      <a:pt x="3127" y="1374"/>
                    </a:lnTo>
                    <a:lnTo>
                      <a:pt x="3128" y="1378"/>
                    </a:lnTo>
                    <a:lnTo>
                      <a:pt x="3131" y="1382"/>
                    </a:lnTo>
                    <a:lnTo>
                      <a:pt x="3134" y="1385"/>
                    </a:lnTo>
                    <a:lnTo>
                      <a:pt x="3138" y="1387"/>
                    </a:lnTo>
                    <a:lnTo>
                      <a:pt x="3144" y="1388"/>
                    </a:lnTo>
                    <a:lnTo>
                      <a:pt x="3244" y="1402"/>
                    </a:lnTo>
                    <a:lnTo>
                      <a:pt x="3344" y="1416"/>
                    </a:lnTo>
                    <a:lnTo>
                      <a:pt x="3376" y="1424"/>
                    </a:lnTo>
                    <a:lnTo>
                      <a:pt x="3406" y="1437"/>
                    </a:lnTo>
                    <a:lnTo>
                      <a:pt x="3432" y="1456"/>
                    </a:lnTo>
                    <a:lnTo>
                      <a:pt x="3455" y="1478"/>
                    </a:lnTo>
                    <a:lnTo>
                      <a:pt x="3475" y="1504"/>
                    </a:lnTo>
                    <a:lnTo>
                      <a:pt x="3488" y="1534"/>
                    </a:lnTo>
                    <a:lnTo>
                      <a:pt x="3497" y="1565"/>
                    </a:lnTo>
                    <a:lnTo>
                      <a:pt x="3500" y="1598"/>
                    </a:lnTo>
                    <a:lnTo>
                      <a:pt x="3500" y="1912"/>
                    </a:lnTo>
                    <a:lnTo>
                      <a:pt x="3497" y="1945"/>
                    </a:lnTo>
                    <a:lnTo>
                      <a:pt x="3488" y="1976"/>
                    </a:lnTo>
                    <a:lnTo>
                      <a:pt x="3475" y="2006"/>
                    </a:lnTo>
                    <a:lnTo>
                      <a:pt x="3455" y="2032"/>
                    </a:lnTo>
                    <a:lnTo>
                      <a:pt x="3432" y="2054"/>
                    </a:lnTo>
                    <a:lnTo>
                      <a:pt x="3406" y="2073"/>
                    </a:lnTo>
                    <a:lnTo>
                      <a:pt x="3376" y="2086"/>
                    </a:lnTo>
                    <a:lnTo>
                      <a:pt x="3344" y="2094"/>
                    </a:lnTo>
                    <a:lnTo>
                      <a:pt x="3244" y="2108"/>
                    </a:lnTo>
                    <a:lnTo>
                      <a:pt x="3144" y="2122"/>
                    </a:lnTo>
                    <a:lnTo>
                      <a:pt x="3138" y="2123"/>
                    </a:lnTo>
                    <a:lnTo>
                      <a:pt x="3134" y="2125"/>
                    </a:lnTo>
                    <a:lnTo>
                      <a:pt x="3131" y="2128"/>
                    </a:lnTo>
                    <a:lnTo>
                      <a:pt x="3128" y="2132"/>
                    </a:lnTo>
                    <a:lnTo>
                      <a:pt x="3127" y="2136"/>
                    </a:lnTo>
                    <a:lnTo>
                      <a:pt x="3100" y="2221"/>
                    </a:lnTo>
                    <a:lnTo>
                      <a:pt x="3069" y="2303"/>
                    </a:lnTo>
                    <a:lnTo>
                      <a:pt x="3033" y="2384"/>
                    </a:lnTo>
                    <a:lnTo>
                      <a:pt x="2992" y="2461"/>
                    </a:lnTo>
                    <a:lnTo>
                      <a:pt x="2990" y="2469"/>
                    </a:lnTo>
                    <a:lnTo>
                      <a:pt x="2990" y="2476"/>
                    </a:lnTo>
                    <a:lnTo>
                      <a:pt x="2994" y="2484"/>
                    </a:lnTo>
                    <a:lnTo>
                      <a:pt x="3056" y="2564"/>
                    </a:lnTo>
                    <a:lnTo>
                      <a:pt x="3116" y="2645"/>
                    </a:lnTo>
                    <a:lnTo>
                      <a:pt x="3132" y="2671"/>
                    </a:lnTo>
                    <a:lnTo>
                      <a:pt x="3143" y="2697"/>
                    </a:lnTo>
                    <a:lnTo>
                      <a:pt x="3149" y="2726"/>
                    </a:lnTo>
                    <a:lnTo>
                      <a:pt x="3151" y="2754"/>
                    </a:lnTo>
                    <a:lnTo>
                      <a:pt x="3149" y="2782"/>
                    </a:lnTo>
                    <a:lnTo>
                      <a:pt x="3143" y="2810"/>
                    </a:lnTo>
                    <a:lnTo>
                      <a:pt x="3132" y="2838"/>
                    </a:lnTo>
                    <a:lnTo>
                      <a:pt x="3117" y="2862"/>
                    </a:lnTo>
                    <a:lnTo>
                      <a:pt x="3098" y="2885"/>
                    </a:lnTo>
                    <a:lnTo>
                      <a:pt x="2876" y="3107"/>
                    </a:lnTo>
                    <a:lnTo>
                      <a:pt x="2854" y="3126"/>
                    </a:lnTo>
                    <a:lnTo>
                      <a:pt x="2830" y="3141"/>
                    </a:lnTo>
                    <a:lnTo>
                      <a:pt x="2802" y="3152"/>
                    </a:lnTo>
                    <a:lnTo>
                      <a:pt x="2775" y="3158"/>
                    </a:lnTo>
                    <a:lnTo>
                      <a:pt x="2746" y="3160"/>
                    </a:lnTo>
                    <a:lnTo>
                      <a:pt x="2718" y="3158"/>
                    </a:lnTo>
                    <a:lnTo>
                      <a:pt x="2690" y="3152"/>
                    </a:lnTo>
                    <a:lnTo>
                      <a:pt x="2663" y="3141"/>
                    </a:lnTo>
                    <a:lnTo>
                      <a:pt x="2638" y="3125"/>
                    </a:lnTo>
                    <a:lnTo>
                      <a:pt x="2557" y="3064"/>
                    </a:lnTo>
                    <a:lnTo>
                      <a:pt x="2477" y="3003"/>
                    </a:lnTo>
                    <a:lnTo>
                      <a:pt x="2469" y="2998"/>
                    </a:lnTo>
                    <a:lnTo>
                      <a:pt x="2462" y="2998"/>
                    </a:lnTo>
                    <a:lnTo>
                      <a:pt x="2454" y="3001"/>
                    </a:lnTo>
                    <a:lnTo>
                      <a:pt x="2377" y="3042"/>
                    </a:lnTo>
                    <a:lnTo>
                      <a:pt x="2296" y="3078"/>
                    </a:lnTo>
                    <a:lnTo>
                      <a:pt x="2215" y="3109"/>
                    </a:lnTo>
                    <a:lnTo>
                      <a:pt x="2130" y="3136"/>
                    </a:lnTo>
                    <a:lnTo>
                      <a:pt x="2125" y="3137"/>
                    </a:lnTo>
                    <a:lnTo>
                      <a:pt x="2122" y="3140"/>
                    </a:lnTo>
                    <a:lnTo>
                      <a:pt x="2119" y="3143"/>
                    </a:lnTo>
                    <a:lnTo>
                      <a:pt x="2117" y="3147"/>
                    </a:lnTo>
                    <a:lnTo>
                      <a:pt x="2116" y="3153"/>
                    </a:lnTo>
                    <a:lnTo>
                      <a:pt x="2102" y="3254"/>
                    </a:lnTo>
                    <a:lnTo>
                      <a:pt x="2088" y="3354"/>
                    </a:lnTo>
                    <a:lnTo>
                      <a:pt x="2080" y="3386"/>
                    </a:lnTo>
                    <a:lnTo>
                      <a:pt x="2067" y="3415"/>
                    </a:lnTo>
                    <a:lnTo>
                      <a:pt x="2048" y="3442"/>
                    </a:lnTo>
                    <a:lnTo>
                      <a:pt x="2026" y="3465"/>
                    </a:lnTo>
                    <a:lnTo>
                      <a:pt x="2000" y="3484"/>
                    </a:lnTo>
                    <a:lnTo>
                      <a:pt x="1971" y="3498"/>
                    </a:lnTo>
                    <a:lnTo>
                      <a:pt x="1940" y="3507"/>
                    </a:lnTo>
                    <a:lnTo>
                      <a:pt x="1907" y="3510"/>
                    </a:lnTo>
                    <a:lnTo>
                      <a:pt x="1593" y="3510"/>
                    </a:lnTo>
                    <a:lnTo>
                      <a:pt x="1560" y="3507"/>
                    </a:lnTo>
                    <a:lnTo>
                      <a:pt x="1529" y="3498"/>
                    </a:lnTo>
                    <a:lnTo>
                      <a:pt x="1500" y="3484"/>
                    </a:lnTo>
                    <a:lnTo>
                      <a:pt x="1474" y="3465"/>
                    </a:lnTo>
                    <a:lnTo>
                      <a:pt x="1452" y="3442"/>
                    </a:lnTo>
                    <a:lnTo>
                      <a:pt x="1433" y="3415"/>
                    </a:lnTo>
                    <a:lnTo>
                      <a:pt x="1420" y="3386"/>
                    </a:lnTo>
                    <a:lnTo>
                      <a:pt x="1412" y="3354"/>
                    </a:lnTo>
                    <a:lnTo>
                      <a:pt x="1398" y="3254"/>
                    </a:lnTo>
                    <a:lnTo>
                      <a:pt x="1384" y="3153"/>
                    </a:lnTo>
                    <a:lnTo>
                      <a:pt x="1383" y="3147"/>
                    </a:lnTo>
                    <a:lnTo>
                      <a:pt x="1381" y="3143"/>
                    </a:lnTo>
                    <a:lnTo>
                      <a:pt x="1378" y="3140"/>
                    </a:lnTo>
                    <a:lnTo>
                      <a:pt x="1375" y="3137"/>
                    </a:lnTo>
                    <a:lnTo>
                      <a:pt x="1370" y="3136"/>
                    </a:lnTo>
                    <a:lnTo>
                      <a:pt x="1285" y="3109"/>
                    </a:lnTo>
                    <a:lnTo>
                      <a:pt x="1204" y="3078"/>
                    </a:lnTo>
                    <a:lnTo>
                      <a:pt x="1123" y="3042"/>
                    </a:lnTo>
                    <a:lnTo>
                      <a:pt x="1046" y="3001"/>
                    </a:lnTo>
                    <a:lnTo>
                      <a:pt x="1038" y="2998"/>
                    </a:lnTo>
                    <a:lnTo>
                      <a:pt x="1031" y="2998"/>
                    </a:lnTo>
                    <a:lnTo>
                      <a:pt x="1023" y="3003"/>
                    </a:lnTo>
                    <a:lnTo>
                      <a:pt x="943" y="3064"/>
                    </a:lnTo>
                    <a:lnTo>
                      <a:pt x="862" y="3125"/>
                    </a:lnTo>
                    <a:lnTo>
                      <a:pt x="837" y="3141"/>
                    </a:lnTo>
                    <a:lnTo>
                      <a:pt x="810" y="3152"/>
                    </a:lnTo>
                    <a:lnTo>
                      <a:pt x="782" y="3158"/>
                    </a:lnTo>
                    <a:lnTo>
                      <a:pt x="754" y="3161"/>
                    </a:lnTo>
                    <a:lnTo>
                      <a:pt x="725" y="3158"/>
                    </a:lnTo>
                    <a:lnTo>
                      <a:pt x="697" y="3152"/>
                    </a:lnTo>
                    <a:lnTo>
                      <a:pt x="670" y="3141"/>
                    </a:lnTo>
                    <a:lnTo>
                      <a:pt x="646" y="3126"/>
                    </a:lnTo>
                    <a:lnTo>
                      <a:pt x="624" y="3107"/>
                    </a:lnTo>
                    <a:lnTo>
                      <a:pt x="402" y="2885"/>
                    </a:lnTo>
                    <a:lnTo>
                      <a:pt x="383" y="2862"/>
                    </a:lnTo>
                    <a:lnTo>
                      <a:pt x="368" y="2838"/>
                    </a:lnTo>
                    <a:lnTo>
                      <a:pt x="357" y="2811"/>
                    </a:lnTo>
                    <a:lnTo>
                      <a:pt x="351" y="2782"/>
                    </a:lnTo>
                    <a:lnTo>
                      <a:pt x="348" y="2754"/>
                    </a:lnTo>
                    <a:lnTo>
                      <a:pt x="351" y="2726"/>
                    </a:lnTo>
                    <a:lnTo>
                      <a:pt x="357" y="2697"/>
                    </a:lnTo>
                    <a:lnTo>
                      <a:pt x="368" y="2671"/>
                    </a:lnTo>
                    <a:lnTo>
                      <a:pt x="384" y="2645"/>
                    </a:lnTo>
                    <a:lnTo>
                      <a:pt x="444" y="2564"/>
                    </a:lnTo>
                    <a:lnTo>
                      <a:pt x="506" y="2484"/>
                    </a:lnTo>
                    <a:lnTo>
                      <a:pt x="510" y="2476"/>
                    </a:lnTo>
                    <a:lnTo>
                      <a:pt x="510" y="2469"/>
                    </a:lnTo>
                    <a:lnTo>
                      <a:pt x="508" y="2461"/>
                    </a:lnTo>
                    <a:lnTo>
                      <a:pt x="467" y="2384"/>
                    </a:lnTo>
                    <a:lnTo>
                      <a:pt x="431" y="2303"/>
                    </a:lnTo>
                    <a:lnTo>
                      <a:pt x="400" y="2221"/>
                    </a:lnTo>
                    <a:lnTo>
                      <a:pt x="373" y="2136"/>
                    </a:lnTo>
                    <a:lnTo>
                      <a:pt x="372" y="2132"/>
                    </a:lnTo>
                    <a:lnTo>
                      <a:pt x="369" y="2128"/>
                    </a:lnTo>
                    <a:lnTo>
                      <a:pt x="366" y="2125"/>
                    </a:lnTo>
                    <a:lnTo>
                      <a:pt x="362" y="2123"/>
                    </a:lnTo>
                    <a:lnTo>
                      <a:pt x="356" y="2122"/>
                    </a:lnTo>
                    <a:lnTo>
                      <a:pt x="256" y="2108"/>
                    </a:lnTo>
                    <a:lnTo>
                      <a:pt x="156" y="2094"/>
                    </a:lnTo>
                    <a:lnTo>
                      <a:pt x="124" y="2086"/>
                    </a:lnTo>
                    <a:lnTo>
                      <a:pt x="94" y="2073"/>
                    </a:lnTo>
                    <a:lnTo>
                      <a:pt x="68" y="2054"/>
                    </a:lnTo>
                    <a:lnTo>
                      <a:pt x="45" y="2032"/>
                    </a:lnTo>
                    <a:lnTo>
                      <a:pt x="25" y="2006"/>
                    </a:lnTo>
                    <a:lnTo>
                      <a:pt x="12" y="1976"/>
                    </a:lnTo>
                    <a:lnTo>
                      <a:pt x="3" y="1945"/>
                    </a:lnTo>
                    <a:lnTo>
                      <a:pt x="0" y="1912"/>
                    </a:lnTo>
                    <a:lnTo>
                      <a:pt x="0" y="1598"/>
                    </a:lnTo>
                    <a:lnTo>
                      <a:pt x="3" y="1565"/>
                    </a:lnTo>
                    <a:lnTo>
                      <a:pt x="12" y="1534"/>
                    </a:lnTo>
                    <a:lnTo>
                      <a:pt x="25" y="1504"/>
                    </a:lnTo>
                    <a:lnTo>
                      <a:pt x="45" y="1478"/>
                    </a:lnTo>
                    <a:lnTo>
                      <a:pt x="68" y="1456"/>
                    </a:lnTo>
                    <a:lnTo>
                      <a:pt x="94" y="1437"/>
                    </a:lnTo>
                    <a:lnTo>
                      <a:pt x="124" y="1424"/>
                    </a:lnTo>
                    <a:lnTo>
                      <a:pt x="156" y="1416"/>
                    </a:lnTo>
                    <a:lnTo>
                      <a:pt x="256" y="1402"/>
                    </a:lnTo>
                    <a:lnTo>
                      <a:pt x="356" y="1388"/>
                    </a:lnTo>
                    <a:lnTo>
                      <a:pt x="362" y="1387"/>
                    </a:lnTo>
                    <a:lnTo>
                      <a:pt x="366" y="1385"/>
                    </a:lnTo>
                    <a:lnTo>
                      <a:pt x="369" y="1382"/>
                    </a:lnTo>
                    <a:lnTo>
                      <a:pt x="372" y="1378"/>
                    </a:lnTo>
                    <a:lnTo>
                      <a:pt x="373" y="1374"/>
                    </a:lnTo>
                    <a:lnTo>
                      <a:pt x="400" y="1289"/>
                    </a:lnTo>
                    <a:lnTo>
                      <a:pt x="431" y="1207"/>
                    </a:lnTo>
                    <a:lnTo>
                      <a:pt x="467" y="1126"/>
                    </a:lnTo>
                    <a:lnTo>
                      <a:pt x="508" y="1049"/>
                    </a:lnTo>
                    <a:lnTo>
                      <a:pt x="510" y="1041"/>
                    </a:lnTo>
                    <a:lnTo>
                      <a:pt x="510" y="1034"/>
                    </a:lnTo>
                    <a:lnTo>
                      <a:pt x="506" y="1026"/>
                    </a:lnTo>
                    <a:lnTo>
                      <a:pt x="444" y="946"/>
                    </a:lnTo>
                    <a:lnTo>
                      <a:pt x="384" y="865"/>
                    </a:lnTo>
                    <a:lnTo>
                      <a:pt x="368" y="839"/>
                    </a:lnTo>
                    <a:lnTo>
                      <a:pt x="357" y="813"/>
                    </a:lnTo>
                    <a:lnTo>
                      <a:pt x="351" y="784"/>
                    </a:lnTo>
                    <a:lnTo>
                      <a:pt x="348" y="756"/>
                    </a:lnTo>
                    <a:lnTo>
                      <a:pt x="351" y="728"/>
                    </a:lnTo>
                    <a:lnTo>
                      <a:pt x="357" y="700"/>
                    </a:lnTo>
                    <a:lnTo>
                      <a:pt x="368" y="672"/>
                    </a:lnTo>
                    <a:lnTo>
                      <a:pt x="383" y="648"/>
                    </a:lnTo>
                    <a:lnTo>
                      <a:pt x="402" y="625"/>
                    </a:lnTo>
                    <a:lnTo>
                      <a:pt x="624" y="403"/>
                    </a:lnTo>
                    <a:lnTo>
                      <a:pt x="646" y="384"/>
                    </a:lnTo>
                    <a:lnTo>
                      <a:pt x="670" y="369"/>
                    </a:lnTo>
                    <a:lnTo>
                      <a:pt x="697" y="358"/>
                    </a:lnTo>
                    <a:lnTo>
                      <a:pt x="725" y="352"/>
                    </a:lnTo>
                    <a:lnTo>
                      <a:pt x="754" y="350"/>
                    </a:lnTo>
                    <a:lnTo>
                      <a:pt x="782" y="352"/>
                    </a:lnTo>
                    <a:lnTo>
                      <a:pt x="810" y="358"/>
                    </a:lnTo>
                    <a:lnTo>
                      <a:pt x="837" y="369"/>
                    </a:lnTo>
                    <a:lnTo>
                      <a:pt x="862" y="385"/>
                    </a:lnTo>
                    <a:lnTo>
                      <a:pt x="943" y="446"/>
                    </a:lnTo>
                    <a:lnTo>
                      <a:pt x="1023" y="507"/>
                    </a:lnTo>
                    <a:lnTo>
                      <a:pt x="1031" y="512"/>
                    </a:lnTo>
                    <a:lnTo>
                      <a:pt x="1038" y="512"/>
                    </a:lnTo>
                    <a:lnTo>
                      <a:pt x="1046" y="509"/>
                    </a:lnTo>
                    <a:lnTo>
                      <a:pt x="1123" y="468"/>
                    </a:lnTo>
                    <a:lnTo>
                      <a:pt x="1204" y="432"/>
                    </a:lnTo>
                    <a:lnTo>
                      <a:pt x="1285" y="401"/>
                    </a:lnTo>
                    <a:lnTo>
                      <a:pt x="1370" y="374"/>
                    </a:lnTo>
                    <a:lnTo>
                      <a:pt x="1375" y="373"/>
                    </a:lnTo>
                    <a:lnTo>
                      <a:pt x="1378" y="370"/>
                    </a:lnTo>
                    <a:lnTo>
                      <a:pt x="1381" y="367"/>
                    </a:lnTo>
                    <a:lnTo>
                      <a:pt x="1383" y="363"/>
                    </a:lnTo>
                    <a:lnTo>
                      <a:pt x="1384" y="357"/>
                    </a:lnTo>
                    <a:lnTo>
                      <a:pt x="1398" y="256"/>
                    </a:lnTo>
                    <a:lnTo>
                      <a:pt x="1412" y="156"/>
                    </a:lnTo>
                    <a:lnTo>
                      <a:pt x="1420" y="124"/>
                    </a:lnTo>
                    <a:lnTo>
                      <a:pt x="1433" y="95"/>
                    </a:lnTo>
                    <a:lnTo>
                      <a:pt x="1452" y="68"/>
                    </a:lnTo>
                    <a:lnTo>
                      <a:pt x="1474" y="45"/>
                    </a:lnTo>
                    <a:lnTo>
                      <a:pt x="1500" y="26"/>
                    </a:lnTo>
                    <a:lnTo>
                      <a:pt x="1529" y="12"/>
                    </a:lnTo>
                    <a:lnTo>
                      <a:pt x="1560" y="3"/>
                    </a:lnTo>
                    <a:lnTo>
                      <a:pt x="1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24">
                <a:extLst>
                  <a:ext uri="{FF2B5EF4-FFF2-40B4-BE49-F238E27FC236}">
                    <a16:creationId xmlns:a16="http://schemas.microsoft.com/office/drawing/2014/main" id="{FEF159EA-2C19-05EF-D404-840754E173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73938" y="2844800"/>
                <a:ext cx="241300" cy="242887"/>
              </a:xfrm>
              <a:custGeom>
                <a:avLst/>
                <a:gdLst>
                  <a:gd name="T0" fmla="*/ 639 w 1518"/>
                  <a:gd name="T1" fmla="*/ 176 h 1524"/>
                  <a:gd name="T2" fmla="*/ 475 w 1518"/>
                  <a:gd name="T3" fmla="*/ 237 h 1524"/>
                  <a:gd name="T4" fmla="*/ 338 w 1518"/>
                  <a:gd name="T5" fmla="*/ 340 h 1524"/>
                  <a:gd name="T6" fmla="*/ 235 w 1518"/>
                  <a:gd name="T7" fmla="*/ 477 h 1524"/>
                  <a:gd name="T8" fmla="*/ 175 w 1518"/>
                  <a:gd name="T9" fmla="*/ 642 h 1524"/>
                  <a:gd name="T10" fmla="*/ 166 w 1518"/>
                  <a:gd name="T11" fmla="*/ 823 h 1524"/>
                  <a:gd name="T12" fmla="*/ 210 w 1518"/>
                  <a:gd name="T13" fmla="*/ 995 h 1524"/>
                  <a:gd name="T14" fmla="*/ 299 w 1518"/>
                  <a:gd name="T15" fmla="*/ 1142 h 1524"/>
                  <a:gd name="T16" fmla="*/ 426 w 1518"/>
                  <a:gd name="T17" fmla="*/ 1258 h 1524"/>
                  <a:gd name="T18" fmla="*/ 582 w 1518"/>
                  <a:gd name="T19" fmla="*/ 1333 h 1524"/>
                  <a:gd name="T20" fmla="*/ 759 w 1518"/>
                  <a:gd name="T21" fmla="*/ 1360 h 1524"/>
                  <a:gd name="T22" fmla="*/ 936 w 1518"/>
                  <a:gd name="T23" fmla="*/ 1333 h 1524"/>
                  <a:gd name="T24" fmla="*/ 1092 w 1518"/>
                  <a:gd name="T25" fmla="*/ 1258 h 1524"/>
                  <a:gd name="T26" fmla="*/ 1219 w 1518"/>
                  <a:gd name="T27" fmla="*/ 1142 h 1524"/>
                  <a:gd name="T28" fmla="*/ 1308 w 1518"/>
                  <a:gd name="T29" fmla="*/ 995 h 1524"/>
                  <a:gd name="T30" fmla="*/ 1352 w 1518"/>
                  <a:gd name="T31" fmla="*/ 823 h 1524"/>
                  <a:gd name="T32" fmla="*/ 1343 w 1518"/>
                  <a:gd name="T33" fmla="*/ 642 h 1524"/>
                  <a:gd name="T34" fmla="*/ 1283 w 1518"/>
                  <a:gd name="T35" fmla="*/ 477 h 1524"/>
                  <a:gd name="T36" fmla="*/ 1180 w 1518"/>
                  <a:gd name="T37" fmla="*/ 340 h 1524"/>
                  <a:gd name="T38" fmla="*/ 1043 w 1518"/>
                  <a:gd name="T39" fmla="*/ 237 h 1524"/>
                  <a:gd name="T40" fmla="*/ 879 w 1518"/>
                  <a:gd name="T41" fmla="*/ 176 h 1524"/>
                  <a:gd name="T42" fmla="*/ 759 w 1518"/>
                  <a:gd name="T43" fmla="*/ 0 h 1524"/>
                  <a:gd name="T44" fmla="*/ 961 w 1518"/>
                  <a:gd name="T45" fmla="*/ 27 h 1524"/>
                  <a:gd name="T46" fmla="*/ 1142 w 1518"/>
                  <a:gd name="T47" fmla="*/ 105 h 1524"/>
                  <a:gd name="T48" fmla="*/ 1296 w 1518"/>
                  <a:gd name="T49" fmla="*/ 224 h 1524"/>
                  <a:gd name="T50" fmla="*/ 1414 w 1518"/>
                  <a:gd name="T51" fmla="*/ 378 h 1524"/>
                  <a:gd name="T52" fmla="*/ 1492 w 1518"/>
                  <a:gd name="T53" fmla="*/ 560 h 1524"/>
                  <a:gd name="T54" fmla="*/ 1518 w 1518"/>
                  <a:gd name="T55" fmla="*/ 762 h 1524"/>
                  <a:gd name="T56" fmla="*/ 1492 w 1518"/>
                  <a:gd name="T57" fmla="*/ 964 h 1524"/>
                  <a:gd name="T58" fmla="*/ 1414 w 1518"/>
                  <a:gd name="T59" fmla="*/ 1146 h 1524"/>
                  <a:gd name="T60" fmla="*/ 1296 w 1518"/>
                  <a:gd name="T61" fmla="*/ 1300 h 1524"/>
                  <a:gd name="T62" fmla="*/ 1142 w 1518"/>
                  <a:gd name="T63" fmla="*/ 1419 h 1524"/>
                  <a:gd name="T64" fmla="*/ 961 w 1518"/>
                  <a:gd name="T65" fmla="*/ 1497 h 1524"/>
                  <a:gd name="T66" fmla="*/ 759 w 1518"/>
                  <a:gd name="T67" fmla="*/ 1524 h 1524"/>
                  <a:gd name="T68" fmla="*/ 557 w 1518"/>
                  <a:gd name="T69" fmla="*/ 1497 h 1524"/>
                  <a:gd name="T70" fmla="*/ 376 w 1518"/>
                  <a:gd name="T71" fmla="*/ 1419 h 1524"/>
                  <a:gd name="T72" fmla="*/ 222 w 1518"/>
                  <a:gd name="T73" fmla="*/ 1300 h 1524"/>
                  <a:gd name="T74" fmla="*/ 104 w 1518"/>
                  <a:gd name="T75" fmla="*/ 1146 h 1524"/>
                  <a:gd name="T76" fmla="*/ 26 w 1518"/>
                  <a:gd name="T77" fmla="*/ 964 h 1524"/>
                  <a:gd name="T78" fmla="*/ 0 w 1518"/>
                  <a:gd name="T79" fmla="*/ 762 h 1524"/>
                  <a:gd name="T80" fmla="*/ 26 w 1518"/>
                  <a:gd name="T81" fmla="*/ 560 h 1524"/>
                  <a:gd name="T82" fmla="*/ 104 w 1518"/>
                  <a:gd name="T83" fmla="*/ 378 h 1524"/>
                  <a:gd name="T84" fmla="*/ 222 w 1518"/>
                  <a:gd name="T85" fmla="*/ 224 h 1524"/>
                  <a:gd name="T86" fmla="*/ 376 w 1518"/>
                  <a:gd name="T87" fmla="*/ 105 h 1524"/>
                  <a:gd name="T88" fmla="*/ 557 w 1518"/>
                  <a:gd name="T89" fmla="*/ 27 h 1524"/>
                  <a:gd name="T90" fmla="*/ 759 w 1518"/>
                  <a:gd name="T91" fmla="*/ 0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18" h="1524">
                    <a:moveTo>
                      <a:pt x="759" y="164"/>
                    </a:moveTo>
                    <a:lnTo>
                      <a:pt x="699" y="167"/>
                    </a:lnTo>
                    <a:lnTo>
                      <a:pt x="639" y="176"/>
                    </a:lnTo>
                    <a:lnTo>
                      <a:pt x="582" y="191"/>
                    </a:lnTo>
                    <a:lnTo>
                      <a:pt x="527" y="211"/>
                    </a:lnTo>
                    <a:lnTo>
                      <a:pt x="475" y="237"/>
                    </a:lnTo>
                    <a:lnTo>
                      <a:pt x="426" y="266"/>
                    </a:lnTo>
                    <a:lnTo>
                      <a:pt x="380" y="300"/>
                    </a:lnTo>
                    <a:lnTo>
                      <a:pt x="338" y="340"/>
                    </a:lnTo>
                    <a:lnTo>
                      <a:pt x="299" y="382"/>
                    </a:lnTo>
                    <a:lnTo>
                      <a:pt x="265" y="428"/>
                    </a:lnTo>
                    <a:lnTo>
                      <a:pt x="235" y="477"/>
                    </a:lnTo>
                    <a:lnTo>
                      <a:pt x="210" y="529"/>
                    </a:lnTo>
                    <a:lnTo>
                      <a:pt x="189" y="584"/>
                    </a:lnTo>
                    <a:lnTo>
                      <a:pt x="175" y="642"/>
                    </a:lnTo>
                    <a:lnTo>
                      <a:pt x="166" y="701"/>
                    </a:lnTo>
                    <a:lnTo>
                      <a:pt x="163" y="762"/>
                    </a:lnTo>
                    <a:lnTo>
                      <a:pt x="166" y="823"/>
                    </a:lnTo>
                    <a:lnTo>
                      <a:pt x="175" y="882"/>
                    </a:lnTo>
                    <a:lnTo>
                      <a:pt x="189" y="940"/>
                    </a:lnTo>
                    <a:lnTo>
                      <a:pt x="210" y="995"/>
                    </a:lnTo>
                    <a:lnTo>
                      <a:pt x="235" y="1047"/>
                    </a:lnTo>
                    <a:lnTo>
                      <a:pt x="265" y="1096"/>
                    </a:lnTo>
                    <a:lnTo>
                      <a:pt x="299" y="1142"/>
                    </a:lnTo>
                    <a:lnTo>
                      <a:pt x="338" y="1184"/>
                    </a:lnTo>
                    <a:lnTo>
                      <a:pt x="380" y="1224"/>
                    </a:lnTo>
                    <a:lnTo>
                      <a:pt x="426" y="1258"/>
                    </a:lnTo>
                    <a:lnTo>
                      <a:pt x="475" y="1287"/>
                    </a:lnTo>
                    <a:lnTo>
                      <a:pt x="527" y="1313"/>
                    </a:lnTo>
                    <a:lnTo>
                      <a:pt x="582" y="1333"/>
                    </a:lnTo>
                    <a:lnTo>
                      <a:pt x="639" y="1348"/>
                    </a:lnTo>
                    <a:lnTo>
                      <a:pt x="699" y="1357"/>
                    </a:lnTo>
                    <a:lnTo>
                      <a:pt x="759" y="1360"/>
                    </a:lnTo>
                    <a:lnTo>
                      <a:pt x="819" y="1357"/>
                    </a:lnTo>
                    <a:lnTo>
                      <a:pt x="879" y="1348"/>
                    </a:lnTo>
                    <a:lnTo>
                      <a:pt x="936" y="1333"/>
                    </a:lnTo>
                    <a:lnTo>
                      <a:pt x="991" y="1313"/>
                    </a:lnTo>
                    <a:lnTo>
                      <a:pt x="1043" y="1287"/>
                    </a:lnTo>
                    <a:lnTo>
                      <a:pt x="1092" y="1258"/>
                    </a:lnTo>
                    <a:lnTo>
                      <a:pt x="1138" y="1224"/>
                    </a:lnTo>
                    <a:lnTo>
                      <a:pt x="1180" y="1184"/>
                    </a:lnTo>
                    <a:lnTo>
                      <a:pt x="1219" y="1142"/>
                    </a:lnTo>
                    <a:lnTo>
                      <a:pt x="1253" y="1096"/>
                    </a:lnTo>
                    <a:lnTo>
                      <a:pt x="1283" y="1047"/>
                    </a:lnTo>
                    <a:lnTo>
                      <a:pt x="1308" y="995"/>
                    </a:lnTo>
                    <a:lnTo>
                      <a:pt x="1329" y="940"/>
                    </a:lnTo>
                    <a:lnTo>
                      <a:pt x="1343" y="882"/>
                    </a:lnTo>
                    <a:lnTo>
                      <a:pt x="1352" y="823"/>
                    </a:lnTo>
                    <a:lnTo>
                      <a:pt x="1355" y="762"/>
                    </a:lnTo>
                    <a:lnTo>
                      <a:pt x="1352" y="701"/>
                    </a:lnTo>
                    <a:lnTo>
                      <a:pt x="1343" y="642"/>
                    </a:lnTo>
                    <a:lnTo>
                      <a:pt x="1329" y="584"/>
                    </a:lnTo>
                    <a:lnTo>
                      <a:pt x="1308" y="529"/>
                    </a:lnTo>
                    <a:lnTo>
                      <a:pt x="1283" y="477"/>
                    </a:lnTo>
                    <a:lnTo>
                      <a:pt x="1253" y="428"/>
                    </a:lnTo>
                    <a:lnTo>
                      <a:pt x="1219" y="382"/>
                    </a:lnTo>
                    <a:lnTo>
                      <a:pt x="1180" y="340"/>
                    </a:lnTo>
                    <a:lnTo>
                      <a:pt x="1138" y="300"/>
                    </a:lnTo>
                    <a:lnTo>
                      <a:pt x="1092" y="266"/>
                    </a:lnTo>
                    <a:lnTo>
                      <a:pt x="1043" y="237"/>
                    </a:lnTo>
                    <a:lnTo>
                      <a:pt x="991" y="211"/>
                    </a:lnTo>
                    <a:lnTo>
                      <a:pt x="936" y="191"/>
                    </a:lnTo>
                    <a:lnTo>
                      <a:pt x="879" y="176"/>
                    </a:lnTo>
                    <a:lnTo>
                      <a:pt x="819" y="167"/>
                    </a:lnTo>
                    <a:lnTo>
                      <a:pt x="759" y="164"/>
                    </a:lnTo>
                    <a:close/>
                    <a:moveTo>
                      <a:pt x="759" y="0"/>
                    </a:moveTo>
                    <a:lnTo>
                      <a:pt x="828" y="4"/>
                    </a:lnTo>
                    <a:lnTo>
                      <a:pt x="896" y="12"/>
                    </a:lnTo>
                    <a:lnTo>
                      <a:pt x="961" y="27"/>
                    </a:lnTo>
                    <a:lnTo>
                      <a:pt x="1024" y="48"/>
                    </a:lnTo>
                    <a:lnTo>
                      <a:pt x="1085" y="74"/>
                    </a:lnTo>
                    <a:lnTo>
                      <a:pt x="1142" y="105"/>
                    </a:lnTo>
                    <a:lnTo>
                      <a:pt x="1197" y="140"/>
                    </a:lnTo>
                    <a:lnTo>
                      <a:pt x="1248" y="179"/>
                    </a:lnTo>
                    <a:lnTo>
                      <a:pt x="1296" y="224"/>
                    </a:lnTo>
                    <a:lnTo>
                      <a:pt x="1340" y="272"/>
                    </a:lnTo>
                    <a:lnTo>
                      <a:pt x="1379" y="323"/>
                    </a:lnTo>
                    <a:lnTo>
                      <a:pt x="1414" y="378"/>
                    </a:lnTo>
                    <a:lnTo>
                      <a:pt x="1445" y="435"/>
                    </a:lnTo>
                    <a:lnTo>
                      <a:pt x="1471" y="496"/>
                    </a:lnTo>
                    <a:lnTo>
                      <a:pt x="1492" y="560"/>
                    </a:lnTo>
                    <a:lnTo>
                      <a:pt x="1507" y="625"/>
                    </a:lnTo>
                    <a:lnTo>
                      <a:pt x="1515" y="693"/>
                    </a:lnTo>
                    <a:lnTo>
                      <a:pt x="1518" y="762"/>
                    </a:lnTo>
                    <a:lnTo>
                      <a:pt x="1515" y="831"/>
                    </a:lnTo>
                    <a:lnTo>
                      <a:pt x="1507" y="899"/>
                    </a:lnTo>
                    <a:lnTo>
                      <a:pt x="1492" y="964"/>
                    </a:lnTo>
                    <a:lnTo>
                      <a:pt x="1471" y="1028"/>
                    </a:lnTo>
                    <a:lnTo>
                      <a:pt x="1445" y="1089"/>
                    </a:lnTo>
                    <a:lnTo>
                      <a:pt x="1414" y="1146"/>
                    </a:lnTo>
                    <a:lnTo>
                      <a:pt x="1379" y="1201"/>
                    </a:lnTo>
                    <a:lnTo>
                      <a:pt x="1340" y="1252"/>
                    </a:lnTo>
                    <a:lnTo>
                      <a:pt x="1296" y="1300"/>
                    </a:lnTo>
                    <a:lnTo>
                      <a:pt x="1248" y="1345"/>
                    </a:lnTo>
                    <a:lnTo>
                      <a:pt x="1197" y="1384"/>
                    </a:lnTo>
                    <a:lnTo>
                      <a:pt x="1142" y="1419"/>
                    </a:lnTo>
                    <a:lnTo>
                      <a:pt x="1085" y="1450"/>
                    </a:lnTo>
                    <a:lnTo>
                      <a:pt x="1024" y="1476"/>
                    </a:lnTo>
                    <a:lnTo>
                      <a:pt x="961" y="1497"/>
                    </a:lnTo>
                    <a:lnTo>
                      <a:pt x="896" y="1512"/>
                    </a:lnTo>
                    <a:lnTo>
                      <a:pt x="828" y="1520"/>
                    </a:lnTo>
                    <a:lnTo>
                      <a:pt x="759" y="1524"/>
                    </a:lnTo>
                    <a:lnTo>
                      <a:pt x="690" y="1520"/>
                    </a:lnTo>
                    <a:lnTo>
                      <a:pt x="622" y="1512"/>
                    </a:lnTo>
                    <a:lnTo>
                      <a:pt x="557" y="1497"/>
                    </a:lnTo>
                    <a:lnTo>
                      <a:pt x="494" y="1476"/>
                    </a:lnTo>
                    <a:lnTo>
                      <a:pt x="433" y="1450"/>
                    </a:lnTo>
                    <a:lnTo>
                      <a:pt x="376" y="1419"/>
                    </a:lnTo>
                    <a:lnTo>
                      <a:pt x="321" y="1384"/>
                    </a:lnTo>
                    <a:lnTo>
                      <a:pt x="270" y="1345"/>
                    </a:lnTo>
                    <a:lnTo>
                      <a:pt x="222" y="1300"/>
                    </a:lnTo>
                    <a:lnTo>
                      <a:pt x="178" y="1252"/>
                    </a:lnTo>
                    <a:lnTo>
                      <a:pt x="139" y="1201"/>
                    </a:lnTo>
                    <a:lnTo>
                      <a:pt x="104" y="1146"/>
                    </a:lnTo>
                    <a:lnTo>
                      <a:pt x="73" y="1089"/>
                    </a:lnTo>
                    <a:lnTo>
                      <a:pt x="47" y="1028"/>
                    </a:lnTo>
                    <a:lnTo>
                      <a:pt x="26" y="964"/>
                    </a:lnTo>
                    <a:lnTo>
                      <a:pt x="11" y="899"/>
                    </a:lnTo>
                    <a:lnTo>
                      <a:pt x="3" y="831"/>
                    </a:lnTo>
                    <a:lnTo>
                      <a:pt x="0" y="762"/>
                    </a:lnTo>
                    <a:lnTo>
                      <a:pt x="3" y="693"/>
                    </a:lnTo>
                    <a:lnTo>
                      <a:pt x="11" y="625"/>
                    </a:lnTo>
                    <a:lnTo>
                      <a:pt x="26" y="560"/>
                    </a:lnTo>
                    <a:lnTo>
                      <a:pt x="47" y="496"/>
                    </a:lnTo>
                    <a:lnTo>
                      <a:pt x="73" y="435"/>
                    </a:lnTo>
                    <a:lnTo>
                      <a:pt x="104" y="378"/>
                    </a:lnTo>
                    <a:lnTo>
                      <a:pt x="139" y="323"/>
                    </a:lnTo>
                    <a:lnTo>
                      <a:pt x="178" y="272"/>
                    </a:lnTo>
                    <a:lnTo>
                      <a:pt x="222" y="224"/>
                    </a:lnTo>
                    <a:lnTo>
                      <a:pt x="270" y="179"/>
                    </a:lnTo>
                    <a:lnTo>
                      <a:pt x="321" y="140"/>
                    </a:lnTo>
                    <a:lnTo>
                      <a:pt x="376" y="105"/>
                    </a:lnTo>
                    <a:lnTo>
                      <a:pt x="433" y="74"/>
                    </a:lnTo>
                    <a:lnTo>
                      <a:pt x="494" y="48"/>
                    </a:lnTo>
                    <a:lnTo>
                      <a:pt x="557" y="27"/>
                    </a:lnTo>
                    <a:lnTo>
                      <a:pt x="622" y="12"/>
                    </a:lnTo>
                    <a:lnTo>
                      <a:pt x="690" y="4"/>
                    </a:lnTo>
                    <a:lnTo>
                      <a:pt x="7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3246E358-D525-1E66-F0B3-E6F2F9981833}"/>
              </a:ext>
            </a:extLst>
          </p:cNvPr>
          <p:cNvSpPr txBox="1"/>
          <p:nvPr/>
        </p:nvSpPr>
        <p:spPr>
          <a:xfrm>
            <a:off x="7430388" y="836075"/>
            <a:ext cx="2486604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6203A24-7398-0B6D-ED2B-0F79F6D30155}"/>
              </a:ext>
            </a:extLst>
          </p:cNvPr>
          <p:cNvSpPr txBox="1"/>
          <p:nvPr/>
        </p:nvSpPr>
        <p:spPr>
          <a:xfrm>
            <a:off x="8187841" y="2369100"/>
            <a:ext cx="2486604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6422629-E66B-516E-B315-39F243E45620}"/>
              </a:ext>
            </a:extLst>
          </p:cNvPr>
          <p:cNvSpPr txBox="1"/>
          <p:nvPr/>
        </p:nvSpPr>
        <p:spPr>
          <a:xfrm>
            <a:off x="7528397" y="3932892"/>
            <a:ext cx="2486604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5DE77F1-967A-F245-86A1-481B1EE7F024}"/>
              </a:ext>
            </a:extLst>
          </p:cNvPr>
          <p:cNvSpPr txBox="1"/>
          <p:nvPr/>
        </p:nvSpPr>
        <p:spPr>
          <a:xfrm>
            <a:off x="1526840" y="3981329"/>
            <a:ext cx="2486604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A837A82-FC10-1EF5-FD41-64378258B3E2}"/>
              </a:ext>
            </a:extLst>
          </p:cNvPr>
          <p:cNvSpPr txBox="1"/>
          <p:nvPr/>
        </p:nvSpPr>
        <p:spPr>
          <a:xfrm>
            <a:off x="1393823" y="1916094"/>
            <a:ext cx="2486604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8A5201D-FEF1-6599-45F6-8C6521E48753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0202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6DBAC-764C-A552-EE89-0399C00CBE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44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1C732A4-1050-5235-C462-982712656764}"/>
              </a:ext>
            </a:extLst>
          </p:cNvPr>
          <p:cNvGrpSpPr/>
          <p:nvPr/>
        </p:nvGrpSpPr>
        <p:grpSpPr>
          <a:xfrm>
            <a:off x="1843128" y="3428575"/>
            <a:ext cx="2350110" cy="690801"/>
            <a:chOff x="1522040" y="3643530"/>
            <a:chExt cx="2501399" cy="73527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E152B0B-52B4-0F80-7B93-6919FFC63EA8}"/>
                </a:ext>
              </a:extLst>
            </p:cNvPr>
            <p:cNvSpPr/>
            <p:nvPr/>
          </p:nvSpPr>
          <p:spPr>
            <a:xfrm>
              <a:off x="1522040" y="3643530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323B6E3-79A8-C36B-00CF-BECACB0D784B}"/>
                </a:ext>
              </a:extLst>
            </p:cNvPr>
            <p:cNvSpPr/>
            <p:nvPr/>
          </p:nvSpPr>
          <p:spPr>
            <a:xfrm>
              <a:off x="1693312" y="3860735"/>
              <a:ext cx="21588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7C50DD3-A37D-1D38-694F-2734480FFC3F}"/>
              </a:ext>
            </a:extLst>
          </p:cNvPr>
          <p:cNvGrpSpPr/>
          <p:nvPr/>
        </p:nvGrpSpPr>
        <p:grpSpPr>
          <a:xfrm>
            <a:off x="1845661" y="4449057"/>
            <a:ext cx="2350110" cy="690801"/>
            <a:chOff x="1524736" y="4729706"/>
            <a:chExt cx="2501399" cy="73527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3DFF91B-0DC0-7235-7981-9880189DF1AC}"/>
                </a:ext>
              </a:extLst>
            </p:cNvPr>
            <p:cNvSpPr/>
            <p:nvPr/>
          </p:nvSpPr>
          <p:spPr>
            <a:xfrm>
              <a:off x="1524736" y="4729706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BB13C81-FAB5-26F8-0AE1-247EC4D81560}"/>
                </a:ext>
              </a:extLst>
            </p:cNvPr>
            <p:cNvSpPr/>
            <p:nvPr/>
          </p:nvSpPr>
          <p:spPr>
            <a:xfrm>
              <a:off x="1696008" y="4946911"/>
              <a:ext cx="21588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41054FE-9E46-F543-1F44-3A1382FEF30D}"/>
              </a:ext>
            </a:extLst>
          </p:cNvPr>
          <p:cNvGrpSpPr/>
          <p:nvPr/>
        </p:nvGrpSpPr>
        <p:grpSpPr>
          <a:xfrm>
            <a:off x="4961566" y="4449057"/>
            <a:ext cx="2350110" cy="690801"/>
            <a:chOff x="4841228" y="4729706"/>
            <a:chExt cx="2501399" cy="73527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C532B20-E1E4-662D-F139-D6604A722014}"/>
                </a:ext>
              </a:extLst>
            </p:cNvPr>
            <p:cNvSpPr/>
            <p:nvPr/>
          </p:nvSpPr>
          <p:spPr>
            <a:xfrm>
              <a:off x="4841228" y="4729706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3AE457E-FBD5-C12A-8DB6-868A196920AA}"/>
                </a:ext>
              </a:extLst>
            </p:cNvPr>
            <p:cNvSpPr/>
            <p:nvPr/>
          </p:nvSpPr>
          <p:spPr>
            <a:xfrm>
              <a:off x="5012500" y="4920702"/>
              <a:ext cx="21588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50676A3-D92E-81D2-BA23-F0627348B59E}"/>
              </a:ext>
            </a:extLst>
          </p:cNvPr>
          <p:cNvGrpSpPr/>
          <p:nvPr/>
        </p:nvGrpSpPr>
        <p:grpSpPr>
          <a:xfrm>
            <a:off x="8238382" y="3428575"/>
            <a:ext cx="2350110" cy="690801"/>
            <a:chOff x="8328991" y="3643530"/>
            <a:chExt cx="2501399" cy="73527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9D75C17-AFCF-4538-CDCF-DE233198B940}"/>
                </a:ext>
              </a:extLst>
            </p:cNvPr>
            <p:cNvSpPr/>
            <p:nvPr/>
          </p:nvSpPr>
          <p:spPr>
            <a:xfrm>
              <a:off x="8328991" y="3643530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2ED4F53-CB75-526D-E669-329C1F4C681A}"/>
                </a:ext>
              </a:extLst>
            </p:cNvPr>
            <p:cNvSpPr/>
            <p:nvPr/>
          </p:nvSpPr>
          <p:spPr>
            <a:xfrm>
              <a:off x="8500263" y="3823375"/>
              <a:ext cx="215885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8A5B500-C6DE-871D-CED1-900083CFC60F}"/>
              </a:ext>
            </a:extLst>
          </p:cNvPr>
          <p:cNvGrpSpPr/>
          <p:nvPr/>
        </p:nvGrpSpPr>
        <p:grpSpPr>
          <a:xfrm>
            <a:off x="8238382" y="4449057"/>
            <a:ext cx="2350110" cy="690801"/>
            <a:chOff x="8328991" y="4729706"/>
            <a:chExt cx="2501399" cy="73527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E3D51A0-6132-16B6-E806-004E65BB909B}"/>
                </a:ext>
              </a:extLst>
            </p:cNvPr>
            <p:cNvSpPr/>
            <p:nvPr/>
          </p:nvSpPr>
          <p:spPr>
            <a:xfrm>
              <a:off x="8328991" y="4729706"/>
              <a:ext cx="2501399" cy="735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B59CD25-5550-8F02-EA41-74241044446A}"/>
                </a:ext>
              </a:extLst>
            </p:cNvPr>
            <p:cNvSpPr/>
            <p:nvPr/>
          </p:nvSpPr>
          <p:spPr>
            <a:xfrm>
              <a:off x="8500263" y="4920702"/>
              <a:ext cx="21588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400" b="1" dirty="0">
                  <a:solidFill>
                    <a:srgbClr val="062D3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rgbClr val="062D3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1EBC5E7-BE20-982C-7C96-13AF2F5E6621}"/>
              </a:ext>
            </a:extLst>
          </p:cNvPr>
          <p:cNvGrpSpPr/>
          <p:nvPr/>
        </p:nvGrpSpPr>
        <p:grpSpPr>
          <a:xfrm>
            <a:off x="2660886" y="1408999"/>
            <a:ext cx="6846864" cy="1136452"/>
            <a:chOff x="2392441" y="1493943"/>
            <a:chExt cx="7287634" cy="1209612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9AC3F16-BBF6-71C4-D7CF-B0D5C0212450}"/>
                </a:ext>
              </a:extLst>
            </p:cNvPr>
            <p:cNvGrpSpPr/>
            <p:nvPr/>
          </p:nvGrpSpPr>
          <p:grpSpPr>
            <a:xfrm>
              <a:off x="2392441" y="1493943"/>
              <a:ext cx="7287634" cy="1209612"/>
              <a:chOff x="2392441" y="1493943"/>
              <a:chExt cx="7287634" cy="1209612"/>
            </a:xfrm>
          </p:grpSpPr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00B1CFFF-7D2D-6FAB-7240-EEFE3DECD9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35490" y="2135864"/>
                <a:ext cx="0" cy="567691"/>
              </a:xfrm>
              <a:prstGeom prst="straightConnector1">
                <a:avLst/>
              </a:prstGeom>
              <a:ln w="25400">
                <a:solidFill>
                  <a:srgbClr val="00AEE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7F44FAC0-F5CF-EF12-1710-E74A9B220EBD}"/>
                  </a:ext>
                </a:extLst>
              </p:cNvPr>
              <p:cNvCxnSpPr/>
              <p:nvPr/>
            </p:nvCxnSpPr>
            <p:spPr>
              <a:xfrm>
                <a:off x="2392441" y="1861579"/>
                <a:ext cx="7287634" cy="0"/>
              </a:xfrm>
              <a:prstGeom prst="line">
                <a:avLst/>
              </a:prstGeom>
              <a:ln w="25400">
                <a:solidFill>
                  <a:srgbClr val="00AEE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EA5FA08B-A197-2F06-9C7F-CA8D9FFD7225}"/>
                  </a:ext>
                </a:extLst>
              </p:cNvPr>
              <p:cNvSpPr/>
              <p:nvPr/>
            </p:nvSpPr>
            <p:spPr>
              <a:xfrm>
                <a:off x="4792290" y="1493943"/>
                <a:ext cx="2501399" cy="735272"/>
              </a:xfrm>
              <a:prstGeom prst="rect">
                <a:avLst/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D80AC9A-EF61-8BFC-BF8F-F1EF1A223DF0}"/>
                  </a:ext>
                </a:extLst>
              </p:cNvPr>
              <p:cNvSpPr/>
              <p:nvPr/>
            </p:nvSpPr>
            <p:spPr>
              <a:xfrm>
                <a:off x="4792289" y="1623052"/>
                <a:ext cx="2501397" cy="369332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2C1692A-7C5E-8664-9ED2-790E72AFF0B2}"/>
                </a:ext>
              </a:extLst>
            </p:cNvPr>
            <p:cNvCxnSpPr/>
            <p:nvPr/>
          </p:nvCxnSpPr>
          <p:spPr>
            <a:xfrm>
              <a:off x="9680075" y="1861579"/>
              <a:ext cx="0" cy="367636"/>
            </a:xfrm>
            <a:prstGeom prst="straightConnector1">
              <a:avLst/>
            </a:prstGeom>
            <a:ln w="25400">
              <a:solidFill>
                <a:srgbClr val="00AEE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3CF2F90-FCD9-3334-D21A-0585B12B3081}"/>
                </a:ext>
              </a:extLst>
            </p:cNvPr>
            <p:cNvCxnSpPr/>
            <p:nvPr/>
          </p:nvCxnSpPr>
          <p:spPr>
            <a:xfrm>
              <a:off x="2397325" y="1861579"/>
              <a:ext cx="0" cy="367636"/>
            </a:xfrm>
            <a:prstGeom prst="straightConnector1">
              <a:avLst/>
            </a:prstGeom>
            <a:ln w="25400">
              <a:solidFill>
                <a:srgbClr val="00AEE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410B8B0-9CD5-9322-6AEA-197798E6525E}"/>
              </a:ext>
            </a:extLst>
          </p:cNvPr>
          <p:cNvGrpSpPr/>
          <p:nvPr/>
        </p:nvGrpSpPr>
        <p:grpSpPr>
          <a:xfrm>
            <a:off x="1149206" y="2125401"/>
            <a:ext cx="2776224" cy="2669056"/>
            <a:chOff x="783446" y="2256464"/>
            <a:chExt cx="2954945" cy="2840878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48444A4B-504C-E7B6-72B0-B5CEF4841967}"/>
                </a:ext>
              </a:extLst>
            </p:cNvPr>
            <p:cNvCxnSpPr>
              <a:cxnSpLocks/>
            </p:cNvCxnSpPr>
            <p:nvPr/>
          </p:nvCxnSpPr>
          <p:spPr>
            <a:xfrm>
              <a:off x="783446" y="2624100"/>
              <a:ext cx="472146" cy="0"/>
            </a:xfrm>
            <a:prstGeom prst="line">
              <a:avLst/>
            </a:prstGeom>
            <a:ln w="25400">
              <a:solidFill>
                <a:srgbClr val="0083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A454FBBA-2EA7-52AF-DE83-D5235E0257B4}"/>
                </a:ext>
              </a:extLst>
            </p:cNvPr>
            <p:cNvSpPr/>
            <p:nvPr/>
          </p:nvSpPr>
          <p:spPr>
            <a:xfrm>
              <a:off x="1141742" y="2256464"/>
              <a:ext cx="2501399" cy="735272"/>
            </a:xfrm>
            <a:prstGeom prst="rect">
              <a:avLst/>
            </a:prstGeom>
            <a:solidFill>
              <a:srgbClr val="D2A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462FFDB-3369-C8A9-0715-2EA4B44070AA}"/>
                </a:ext>
              </a:extLst>
            </p:cNvPr>
            <p:cNvSpPr/>
            <p:nvPr/>
          </p:nvSpPr>
          <p:spPr>
            <a:xfrm>
              <a:off x="1046492" y="2424045"/>
              <a:ext cx="269189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615230E-786A-F390-6B19-37042782540D}"/>
                </a:ext>
              </a:extLst>
            </p:cNvPr>
            <p:cNvCxnSpPr>
              <a:cxnSpLocks/>
            </p:cNvCxnSpPr>
            <p:nvPr/>
          </p:nvCxnSpPr>
          <p:spPr>
            <a:xfrm>
              <a:off x="783446" y="2624100"/>
              <a:ext cx="0" cy="2473242"/>
            </a:xfrm>
            <a:prstGeom prst="line">
              <a:avLst/>
            </a:prstGeom>
            <a:ln w="25400">
              <a:solidFill>
                <a:srgbClr val="0083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DAF2B2EF-9DD0-0AA0-8745-E8B86F9001BE}"/>
                </a:ext>
              </a:extLst>
            </p:cNvPr>
            <p:cNvCxnSpPr/>
            <p:nvPr/>
          </p:nvCxnSpPr>
          <p:spPr>
            <a:xfrm>
              <a:off x="783446" y="4004567"/>
              <a:ext cx="573245" cy="0"/>
            </a:xfrm>
            <a:prstGeom prst="straightConnector1">
              <a:avLst/>
            </a:prstGeom>
            <a:ln w="25400">
              <a:solidFill>
                <a:srgbClr val="0083A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EFC73039-35F9-B0E2-C49F-FB7AD2D055CD}"/>
                </a:ext>
              </a:extLst>
            </p:cNvPr>
            <p:cNvCxnSpPr/>
            <p:nvPr/>
          </p:nvCxnSpPr>
          <p:spPr>
            <a:xfrm>
              <a:off x="783446" y="5079943"/>
              <a:ext cx="573245" cy="0"/>
            </a:xfrm>
            <a:prstGeom prst="straightConnector1">
              <a:avLst/>
            </a:prstGeom>
            <a:ln w="25400">
              <a:solidFill>
                <a:srgbClr val="0083A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CEA93A5-B59E-4836-DD56-818D4C23C297}"/>
              </a:ext>
            </a:extLst>
          </p:cNvPr>
          <p:cNvGrpSpPr/>
          <p:nvPr/>
        </p:nvGrpSpPr>
        <p:grpSpPr>
          <a:xfrm>
            <a:off x="8399295" y="2200051"/>
            <a:ext cx="2868145" cy="2594407"/>
            <a:chOff x="8500263" y="2335919"/>
            <a:chExt cx="3052783" cy="2761423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FEA658B-BB1E-A2B7-F7D6-1232ED064AD0}"/>
                </a:ext>
              </a:extLst>
            </p:cNvPr>
            <p:cNvCxnSpPr>
              <a:cxnSpLocks/>
            </p:cNvCxnSpPr>
            <p:nvPr/>
          </p:nvCxnSpPr>
          <p:spPr>
            <a:xfrm>
              <a:off x="11003992" y="2624100"/>
              <a:ext cx="549054" cy="0"/>
            </a:xfrm>
            <a:prstGeom prst="line">
              <a:avLst/>
            </a:prstGeom>
            <a:ln w="25400">
              <a:solidFill>
                <a:srgbClr val="0083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24E5425-8B19-2A65-3958-992F27F07E18}"/>
                </a:ext>
              </a:extLst>
            </p:cNvPr>
            <p:cNvSpPr/>
            <p:nvPr/>
          </p:nvSpPr>
          <p:spPr>
            <a:xfrm>
              <a:off x="8502593" y="2335919"/>
              <a:ext cx="2501399" cy="735272"/>
            </a:xfrm>
            <a:prstGeom prst="rect">
              <a:avLst/>
            </a:prstGeom>
            <a:solidFill>
              <a:srgbClr val="D2A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261A472-E19B-42B6-AC11-F33691D392AC}"/>
                </a:ext>
              </a:extLst>
            </p:cNvPr>
            <p:cNvSpPr/>
            <p:nvPr/>
          </p:nvSpPr>
          <p:spPr>
            <a:xfrm>
              <a:off x="8500263" y="2503500"/>
              <a:ext cx="250139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 rtl="1"/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EE5D7A3-A151-6858-ADC3-C8170FF84359}"/>
                </a:ext>
              </a:extLst>
            </p:cNvPr>
            <p:cNvCxnSpPr>
              <a:cxnSpLocks/>
            </p:cNvCxnSpPr>
            <p:nvPr/>
          </p:nvCxnSpPr>
          <p:spPr>
            <a:xfrm>
              <a:off x="11553046" y="2624100"/>
              <a:ext cx="0" cy="2473242"/>
            </a:xfrm>
            <a:prstGeom prst="line">
              <a:avLst/>
            </a:prstGeom>
            <a:ln w="25400">
              <a:solidFill>
                <a:srgbClr val="017E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FB995443-EA2E-B149-E4F7-4D30ED4EA065}"/>
                </a:ext>
              </a:extLst>
            </p:cNvPr>
            <p:cNvCxnSpPr/>
            <p:nvPr/>
          </p:nvCxnSpPr>
          <p:spPr>
            <a:xfrm flipH="1">
              <a:off x="11003992" y="4004567"/>
              <a:ext cx="549054" cy="0"/>
            </a:xfrm>
            <a:prstGeom prst="straightConnector1">
              <a:avLst/>
            </a:prstGeom>
            <a:ln w="25400">
              <a:solidFill>
                <a:srgbClr val="0083A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986927D3-D097-ED8C-4D0F-D8CF4218FB9F}"/>
                </a:ext>
              </a:extLst>
            </p:cNvPr>
            <p:cNvCxnSpPr/>
            <p:nvPr/>
          </p:nvCxnSpPr>
          <p:spPr>
            <a:xfrm flipH="1">
              <a:off x="11003992" y="5094045"/>
              <a:ext cx="549054" cy="0"/>
            </a:xfrm>
            <a:prstGeom prst="straightConnector1">
              <a:avLst/>
            </a:prstGeom>
            <a:ln w="25400">
              <a:solidFill>
                <a:srgbClr val="0083A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BE17EBB-18D6-0297-F5AD-0CF17CBE51E7}"/>
              </a:ext>
            </a:extLst>
          </p:cNvPr>
          <p:cNvGrpSpPr/>
          <p:nvPr/>
        </p:nvGrpSpPr>
        <p:grpSpPr>
          <a:xfrm>
            <a:off x="4826098" y="2939524"/>
            <a:ext cx="2529088" cy="1179852"/>
            <a:chOff x="4697040" y="3122996"/>
            <a:chExt cx="2691899" cy="1255806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506578D-8877-C5B0-8538-8E98BF098CEC}"/>
                </a:ext>
              </a:extLst>
            </p:cNvPr>
            <p:cNvGrpSpPr/>
            <p:nvPr/>
          </p:nvGrpSpPr>
          <p:grpSpPr>
            <a:xfrm>
              <a:off x="4697040" y="3122996"/>
              <a:ext cx="2691899" cy="735272"/>
              <a:chOff x="4697040" y="3122996"/>
              <a:chExt cx="2691899" cy="735272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D569A70C-2123-69F8-ED69-0C6DB68EE78A}"/>
                  </a:ext>
                </a:extLst>
              </p:cNvPr>
              <p:cNvSpPr/>
              <p:nvPr/>
            </p:nvSpPr>
            <p:spPr>
              <a:xfrm>
                <a:off x="4792290" y="3122996"/>
                <a:ext cx="2501399" cy="735272"/>
              </a:xfrm>
              <a:prstGeom prst="rect">
                <a:avLst/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60903B7-048B-2E3F-F8F2-38CB4F24443C}"/>
                  </a:ext>
                </a:extLst>
              </p:cNvPr>
              <p:cNvSpPr/>
              <p:nvPr/>
            </p:nvSpPr>
            <p:spPr>
              <a:xfrm>
                <a:off x="4697040" y="3290577"/>
                <a:ext cx="269189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8374CFBD-E198-5DFE-A2AE-B5E43D593884}"/>
                </a:ext>
              </a:extLst>
            </p:cNvPr>
            <p:cNvCxnSpPr>
              <a:cxnSpLocks/>
            </p:cNvCxnSpPr>
            <p:nvPr/>
          </p:nvCxnSpPr>
          <p:spPr>
            <a:xfrm>
              <a:off x="6035490" y="3858268"/>
              <a:ext cx="0" cy="520534"/>
            </a:xfrm>
            <a:prstGeom prst="straightConnector1">
              <a:avLst/>
            </a:prstGeom>
            <a:ln w="25400">
              <a:solidFill>
                <a:srgbClr val="00AEE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9D3C3B45-6E65-AFCC-E15F-D634A779BF3F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7405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CD551F-7A6B-6496-A692-2B0A8710F7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45</a:t>
            </a:fld>
            <a:endParaRPr lang="fa-IR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8C3EBC0-4174-72E4-8647-E1F31F16FC9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4" r="23294"/>
          <a:stretch>
            <a:fillRect/>
          </a:stretch>
        </p:blipFill>
        <p:spPr>
          <a:xfrm>
            <a:off x="1275108" y="1200221"/>
            <a:ext cx="3178878" cy="3569745"/>
          </a:xfr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E65853D5-08F7-5E5D-9EE4-3CF455D7390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8" r="20348"/>
          <a:stretch>
            <a:fillRect/>
          </a:stretch>
        </p:blipFill>
        <p:spPr>
          <a:xfrm>
            <a:off x="7714216" y="1200221"/>
            <a:ext cx="3178878" cy="3569746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7387AD-5D6F-9587-7942-04DD1067283C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EC2897A-9099-C10E-003D-409311C06C87}"/>
              </a:ext>
            </a:extLst>
          </p:cNvPr>
          <p:cNvGrpSpPr/>
          <p:nvPr/>
        </p:nvGrpSpPr>
        <p:grpSpPr>
          <a:xfrm>
            <a:off x="1262222" y="4807673"/>
            <a:ext cx="3178878" cy="349295"/>
            <a:chOff x="1262222" y="4807673"/>
            <a:chExt cx="3178878" cy="34929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9BFB7D9-04D9-E9A7-AA97-78D175165985}"/>
                </a:ext>
              </a:extLst>
            </p:cNvPr>
            <p:cNvSpPr/>
            <p:nvPr/>
          </p:nvSpPr>
          <p:spPr>
            <a:xfrm flipV="1">
              <a:off x="1262222" y="4807673"/>
              <a:ext cx="3178878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E60A9E4-31C4-5D5A-D06B-2C52E41447FB}"/>
                </a:ext>
              </a:extLst>
            </p:cNvPr>
            <p:cNvSpPr txBox="1"/>
            <p:nvPr/>
          </p:nvSpPr>
          <p:spPr>
            <a:xfrm>
              <a:off x="1336614" y="4809943"/>
              <a:ext cx="31044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A2E3D21-366F-65F9-E5BE-36E7D2D933A2}"/>
              </a:ext>
            </a:extLst>
          </p:cNvPr>
          <p:cNvGrpSpPr/>
          <p:nvPr/>
        </p:nvGrpSpPr>
        <p:grpSpPr>
          <a:xfrm>
            <a:off x="7714216" y="4813262"/>
            <a:ext cx="3178878" cy="349295"/>
            <a:chOff x="7714216" y="4813262"/>
            <a:chExt cx="3178878" cy="349295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AB52D38-0CCD-EBBA-1A14-EA2360CD676C}"/>
                </a:ext>
              </a:extLst>
            </p:cNvPr>
            <p:cNvSpPr/>
            <p:nvPr/>
          </p:nvSpPr>
          <p:spPr>
            <a:xfrm flipV="1">
              <a:off x="7714216" y="4813262"/>
              <a:ext cx="3178878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12B9B27-2492-B343-3AA4-4185481B6F79}"/>
                </a:ext>
              </a:extLst>
            </p:cNvPr>
            <p:cNvSpPr txBox="1"/>
            <p:nvPr/>
          </p:nvSpPr>
          <p:spPr>
            <a:xfrm>
              <a:off x="7788608" y="4815532"/>
              <a:ext cx="31044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AAAB745-C59E-81CB-938A-CE01C6DB348E}"/>
              </a:ext>
            </a:extLst>
          </p:cNvPr>
          <p:cNvSpPr txBox="1"/>
          <p:nvPr/>
        </p:nvSpPr>
        <p:spPr>
          <a:xfrm>
            <a:off x="4670039" y="1222089"/>
            <a:ext cx="2851922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8195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CD09C3-2109-12FB-AD52-E2D94304A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46</a:t>
            </a:fld>
            <a:endParaRPr lang="fa-IR" dirty="0"/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77097AE0-6960-9021-1E73-40DA8A66DA12}"/>
              </a:ext>
            </a:extLst>
          </p:cNvPr>
          <p:cNvGrpSpPr/>
          <p:nvPr/>
        </p:nvGrpSpPr>
        <p:grpSpPr>
          <a:xfrm>
            <a:off x="5498871" y="2671177"/>
            <a:ext cx="1260000" cy="1260000"/>
            <a:chOff x="3770207" y="3226480"/>
            <a:chExt cx="1864146" cy="1864146"/>
          </a:xfrm>
        </p:grpSpPr>
        <p:sp>
          <p:nvSpPr>
            <p:cNvPr id="4" name="Oval 12">
              <a:extLst>
                <a:ext uri="{FF2B5EF4-FFF2-40B4-BE49-F238E27FC236}">
                  <a16:creationId xmlns:a16="http://schemas.microsoft.com/office/drawing/2014/main" id="{DD732513-074F-4ACD-C6F6-7054CAA090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70207" y="3226480"/>
              <a:ext cx="1864146" cy="1864146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4BD5B43-D2C6-E9EF-B67A-356FA9A6FE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36514" y="3492787"/>
              <a:ext cx="1331534" cy="133153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6" name="Oval 61">
              <a:extLst>
                <a:ext uri="{FF2B5EF4-FFF2-40B4-BE49-F238E27FC236}">
                  <a16:creationId xmlns:a16="http://schemas.microsoft.com/office/drawing/2014/main" id="{10BD2CEF-E7B0-75D2-C060-B405A04B68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02820" y="3759093"/>
              <a:ext cx="798920" cy="798920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A6C0B65-2C9E-EB10-1FE8-55FC13FE7AB3}"/>
              </a:ext>
            </a:extLst>
          </p:cNvPr>
          <p:cNvGrpSpPr/>
          <p:nvPr/>
        </p:nvGrpSpPr>
        <p:grpSpPr>
          <a:xfrm>
            <a:off x="5441369" y="1384073"/>
            <a:ext cx="4768384" cy="1916792"/>
            <a:chOff x="3954383" y="1642140"/>
            <a:chExt cx="4768384" cy="1916792"/>
          </a:xfrm>
        </p:grpSpPr>
        <p:sp>
          <p:nvSpPr>
            <p:cNvPr id="8" name="Rectangle 10">
              <a:extLst>
                <a:ext uri="{FF2B5EF4-FFF2-40B4-BE49-F238E27FC236}">
                  <a16:creationId xmlns:a16="http://schemas.microsoft.com/office/drawing/2014/main" id="{FE317CDF-775C-50DB-EF2D-808A321AB942}"/>
                </a:ext>
              </a:extLst>
            </p:cNvPr>
            <p:cNvSpPr/>
            <p:nvPr/>
          </p:nvSpPr>
          <p:spPr>
            <a:xfrm>
              <a:off x="3954383" y="2091192"/>
              <a:ext cx="703783" cy="1467740"/>
            </a:xfrm>
            <a:custGeom>
              <a:avLst/>
              <a:gdLst>
                <a:gd name="connsiteX0" fmla="*/ 0 w 1434976"/>
                <a:gd name="connsiteY0" fmla="*/ 0 h 720080"/>
                <a:gd name="connsiteX1" fmla="*/ 1434976 w 1434976"/>
                <a:gd name="connsiteY1" fmla="*/ 0 h 720080"/>
                <a:gd name="connsiteX2" fmla="*/ 1434976 w 1434976"/>
                <a:gd name="connsiteY2" fmla="*/ 720080 h 720080"/>
                <a:gd name="connsiteX3" fmla="*/ 0 w 1434976"/>
                <a:gd name="connsiteY3" fmla="*/ 720080 h 720080"/>
                <a:gd name="connsiteX4" fmla="*/ 0 w 1434976"/>
                <a:gd name="connsiteY4" fmla="*/ 0 h 7200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20154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660276 w 1434976"/>
                <a:gd name="connsiteY1" fmla="*/ 10795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660276"/>
                <a:gd name="connsiteY0" fmla="*/ 0 h 1558280"/>
                <a:gd name="connsiteX1" fmla="*/ 660276 w 660276"/>
                <a:gd name="connsiteY1" fmla="*/ 10795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2700 w 660276"/>
                <a:gd name="connsiteY0" fmla="*/ 0 h 1558280"/>
                <a:gd name="connsiteX1" fmla="*/ 660276 w 660276"/>
                <a:gd name="connsiteY1" fmla="*/ 9017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5038 w 662614"/>
                <a:gd name="connsiteY0" fmla="*/ 0 h 1558280"/>
                <a:gd name="connsiteX1" fmla="*/ 662614 w 662614"/>
                <a:gd name="connsiteY1" fmla="*/ 901700 h 1558280"/>
                <a:gd name="connsiteX2" fmla="*/ 637214 w 662614"/>
                <a:gd name="connsiteY2" fmla="*/ 1558280 h 1558280"/>
                <a:gd name="connsiteX3" fmla="*/ 2338 w 662614"/>
                <a:gd name="connsiteY3" fmla="*/ 643880 h 1558280"/>
                <a:gd name="connsiteX4" fmla="*/ 15038 w 662614"/>
                <a:gd name="connsiteY4" fmla="*/ 0 h 1558280"/>
                <a:gd name="connsiteX0" fmla="*/ 553 w 686229"/>
                <a:gd name="connsiteY0" fmla="*/ 0 h 1405880"/>
                <a:gd name="connsiteX1" fmla="*/ 686229 w 686229"/>
                <a:gd name="connsiteY1" fmla="*/ 749300 h 1405880"/>
                <a:gd name="connsiteX2" fmla="*/ 660829 w 686229"/>
                <a:gd name="connsiteY2" fmla="*/ 1405880 h 1405880"/>
                <a:gd name="connsiteX3" fmla="*/ 25953 w 686229"/>
                <a:gd name="connsiteY3" fmla="*/ 491480 h 1405880"/>
                <a:gd name="connsiteX4" fmla="*/ 553 w 686229"/>
                <a:gd name="connsiteY4" fmla="*/ 0 h 1405880"/>
                <a:gd name="connsiteX0" fmla="*/ 553 w 686229"/>
                <a:gd name="connsiteY0" fmla="*/ 0 h 1451600"/>
                <a:gd name="connsiteX1" fmla="*/ 686229 w 686229"/>
                <a:gd name="connsiteY1" fmla="*/ 795020 h 1451600"/>
                <a:gd name="connsiteX2" fmla="*/ 660829 w 686229"/>
                <a:gd name="connsiteY2" fmla="*/ 1451600 h 1451600"/>
                <a:gd name="connsiteX3" fmla="*/ 25953 w 686229"/>
                <a:gd name="connsiteY3" fmla="*/ 537200 h 1451600"/>
                <a:gd name="connsiteX4" fmla="*/ 553 w 686229"/>
                <a:gd name="connsiteY4" fmla="*/ 0 h 1451600"/>
                <a:gd name="connsiteX0" fmla="*/ 8518 w 694194"/>
                <a:gd name="connsiteY0" fmla="*/ 0 h 1451600"/>
                <a:gd name="connsiteX1" fmla="*/ 694194 w 694194"/>
                <a:gd name="connsiteY1" fmla="*/ 795020 h 1451600"/>
                <a:gd name="connsiteX2" fmla="*/ 668794 w 694194"/>
                <a:gd name="connsiteY2" fmla="*/ 1451600 h 1451600"/>
                <a:gd name="connsiteX3" fmla="*/ 3438 w 694194"/>
                <a:gd name="connsiteY3" fmla="*/ 735320 h 1451600"/>
                <a:gd name="connsiteX4" fmla="*/ 8518 w 694194"/>
                <a:gd name="connsiteY4" fmla="*/ 0 h 1451600"/>
                <a:gd name="connsiteX0" fmla="*/ 8518 w 668794"/>
                <a:gd name="connsiteY0" fmla="*/ 0 h 1451600"/>
                <a:gd name="connsiteX1" fmla="*/ 668794 w 668794"/>
                <a:gd name="connsiteY1" fmla="*/ 728980 h 1451600"/>
                <a:gd name="connsiteX2" fmla="*/ 668794 w 668794"/>
                <a:gd name="connsiteY2" fmla="*/ 1451600 h 1451600"/>
                <a:gd name="connsiteX3" fmla="*/ 3438 w 668794"/>
                <a:gd name="connsiteY3" fmla="*/ 735320 h 1451600"/>
                <a:gd name="connsiteX4" fmla="*/ 8518 w 668794"/>
                <a:gd name="connsiteY4" fmla="*/ 0 h 1451600"/>
                <a:gd name="connsiteX0" fmla="*/ 8518 w 684034"/>
                <a:gd name="connsiteY0" fmla="*/ 0 h 1482080"/>
                <a:gd name="connsiteX1" fmla="*/ 66879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518 w 684034"/>
                <a:gd name="connsiteY0" fmla="*/ 0 h 1482080"/>
                <a:gd name="connsiteX1" fmla="*/ 67387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7 w 675603"/>
                <a:gd name="connsiteY0" fmla="*/ 0 h 1482080"/>
                <a:gd name="connsiteX1" fmla="*/ 665443 w 675603"/>
                <a:gd name="connsiteY1" fmla="*/ 728980 h 1482080"/>
                <a:gd name="connsiteX2" fmla="*/ 675603 w 675603"/>
                <a:gd name="connsiteY2" fmla="*/ 1482080 h 1482080"/>
                <a:gd name="connsiteX3" fmla="*/ 157567 w 675603"/>
                <a:gd name="connsiteY3" fmla="*/ 704840 h 1482080"/>
                <a:gd name="connsiteX4" fmla="*/ 87 w 675603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5320 h 1482080"/>
                <a:gd name="connsiteX4" fmla="*/ 12780 w 688296"/>
                <a:gd name="connsiteY4" fmla="*/ 0 h 1482080"/>
                <a:gd name="connsiteX0" fmla="*/ 2486 w 678002"/>
                <a:gd name="connsiteY0" fmla="*/ 0 h 1482080"/>
                <a:gd name="connsiteX1" fmla="*/ 667842 w 678002"/>
                <a:gd name="connsiteY1" fmla="*/ 728980 h 1482080"/>
                <a:gd name="connsiteX2" fmla="*/ 678002 w 678002"/>
                <a:gd name="connsiteY2" fmla="*/ 1482080 h 1482080"/>
                <a:gd name="connsiteX3" fmla="*/ 7566 w 678002"/>
                <a:gd name="connsiteY3" fmla="*/ 725160 h 1482080"/>
                <a:gd name="connsiteX4" fmla="*/ 2486 w 678002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0240 h 1482080"/>
                <a:gd name="connsiteX4" fmla="*/ 12780 w 688296"/>
                <a:gd name="connsiteY4" fmla="*/ 0 h 1482080"/>
                <a:gd name="connsiteX0" fmla="*/ 10160 w 685676"/>
                <a:gd name="connsiteY0" fmla="*/ 0 h 1482080"/>
                <a:gd name="connsiteX1" fmla="*/ 675516 w 685676"/>
                <a:gd name="connsiteY1" fmla="*/ 728980 h 1482080"/>
                <a:gd name="connsiteX2" fmla="*/ 685676 w 685676"/>
                <a:gd name="connsiteY2" fmla="*/ 1482080 h 1482080"/>
                <a:gd name="connsiteX3" fmla="*/ 0 w 685676"/>
                <a:gd name="connsiteY3" fmla="*/ 730240 h 1482080"/>
                <a:gd name="connsiteX4" fmla="*/ 10160 w 685676"/>
                <a:gd name="connsiteY4" fmla="*/ 0 h 1482080"/>
                <a:gd name="connsiteX0" fmla="*/ 10160 w 685676"/>
                <a:gd name="connsiteY0" fmla="*/ 0 h 1482080"/>
                <a:gd name="connsiteX1" fmla="*/ 685676 w 685676"/>
                <a:gd name="connsiteY1" fmla="*/ 1482080 h 1482080"/>
                <a:gd name="connsiteX2" fmla="*/ 0 w 685676"/>
                <a:gd name="connsiteY2" fmla="*/ 730240 h 1482080"/>
                <a:gd name="connsiteX3" fmla="*/ 10160 w 685676"/>
                <a:gd name="connsiteY3" fmla="*/ 0 h 1482080"/>
                <a:gd name="connsiteX0" fmla="*/ 10160 w 703783"/>
                <a:gd name="connsiteY0" fmla="*/ 0 h 1589961"/>
                <a:gd name="connsiteX1" fmla="*/ 703783 w 703783"/>
                <a:gd name="connsiteY1" fmla="*/ 1589961 h 1589961"/>
                <a:gd name="connsiteX2" fmla="*/ 0 w 703783"/>
                <a:gd name="connsiteY2" fmla="*/ 730240 h 1589961"/>
                <a:gd name="connsiteX3" fmla="*/ 10160 w 703783"/>
                <a:gd name="connsiteY3" fmla="*/ 0 h 15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3783" h="1589961">
                  <a:moveTo>
                    <a:pt x="10160" y="0"/>
                  </a:moveTo>
                  <a:lnTo>
                    <a:pt x="703783" y="1589961"/>
                  </a:lnTo>
                  <a:lnTo>
                    <a:pt x="0" y="730240"/>
                  </a:lnTo>
                  <a:cubicBezTo>
                    <a:pt x="6773" y="63493"/>
                    <a:pt x="5927" y="671827"/>
                    <a:pt x="10160" y="0"/>
                  </a:cubicBez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9" name="Right Arrow 9">
              <a:extLst>
                <a:ext uri="{FF2B5EF4-FFF2-40B4-BE49-F238E27FC236}">
                  <a16:creationId xmlns:a16="http://schemas.microsoft.com/office/drawing/2014/main" id="{764AA447-2599-3389-B270-BAB8F3153F3E}"/>
                </a:ext>
              </a:extLst>
            </p:cNvPr>
            <p:cNvSpPr/>
            <p:nvPr/>
          </p:nvSpPr>
          <p:spPr>
            <a:xfrm>
              <a:off x="3963567" y="1743302"/>
              <a:ext cx="4759200" cy="1368152"/>
            </a:xfrm>
            <a:prstGeom prst="rightArrow">
              <a:avLst/>
            </a:prstGeom>
            <a:solidFill>
              <a:srgbClr val="0083AE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428AF14-3C0C-3466-35DC-FB3050EAB537}"/>
                </a:ext>
              </a:extLst>
            </p:cNvPr>
            <p:cNvSpPr txBox="1"/>
            <p:nvPr/>
          </p:nvSpPr>
          <p:spPr>
            <a:xfrm>
              <a:off x="4371886" y="2093424"/>
              <a:ext cx="3738764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8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ko-KR" altLang="en-US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C9C4547-D0F3-E83E-ADE5-788D451B8C60}"/>
                </a:ext>
              </a:extLst>
            </p:cNvPr>
            <p:cNvSpPr txBox="1"/>
            <p:nvPr/>
          </p:nvSpPr>
          <p:spPr>
            <a:xfrm>
              <a:off x="4172756" y="1642140"/>
              <a:ext cx="3737769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خود را بنویسید</a:t>
              </a:r>
              <a:endParaRPr lang="ko-K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18B71E6-D9CF-2B92-FA8D-F1FBA33E42E2}"/>
              </a:ext>
            </a:extLst>
          </p:cNvPr>
          <p:cNvGrpSpPr/>
          <p:nvPr/>
        </p:nvGrpSpPr>
        <p:grpSpPr>
          <a:xfrm>
            <a:off x="2042750" y="3309419"/>
            <a:ext cx="4760701" cy="1906696"/>
            <a:chOff x="555764" y="3567486"/>
            <a:chExt cx="4760701" cy="1906696"/>
          </a:xfrm>
        </p:grpSpPr>
        <p:grpSp>
          <p:nvGrpSpPr>
            <p:cNvPr id="13" name="Group 11">
              <a:extLst>
                <a:ext uri="{FF2B5EF4-FFF2-40B4-BE49-F238E27FC236}">
                  <a16:creationId xmlns:a16="http://schemas.microsoft.com/office/drawing/2014/main" id="{153D0173-1DA7-B875-667E-653D892DE832}"/>
                </a:ext>
              </a:extLst>
            </p:cNvPr>
            <p:cNvGrpSpPr/>
            <p:nvPr/>
          </p:nvGrpSpPr>
          <p:grpSpPr>
            <a:xfrm flipH="1" flipV="1">
              <a:off x="555764" y="3567486"/>
              <a:ext cx="4760701" cy="1799782"/>
              <a:chOff x="4045951" y="2348472"/>
              <a:chExt cx="4760701" cy="1799782"/>
            </a:xfrm>
          </p:grpSpPr>
          <p:sp>
            <p:nvSpPr>
              <p:cNvPr id="16" name="Rectangle 10">
                <a:extLst>
                  <a:ext uri="{FF2B5EF4-FFF2-40B4-BE49-F238E27FC236}">
                    <a16:creationId xmlns:a16="http://schemas.microsoft.com/office/drawing/2014/main" id="{7C345DC9-A701-1E3C-793C-682D53B79D84}"/>
                  </a:ext>
                </a:extLst>
              </p:cNvPr>
              <p:cNvSpPr/>
              <p:nvPr/>
            </p:nvSpPr>
            <p:spPr>
              <a:xfrm>
                <a:off x="4045951" y="2709763"/>
                <a:ext cx="658516" cy="1438491"/>
              </a:xfrm>
              <a:custGeom>
                <a:avLst/>
                <a:gdLst>
                  <a:gd name="connsiteX0" fmla="*/ 0 w 1434976"/>
                  <a:gd name="connsiteY0" fmla="*/ 0 h 720080"/>
                  <a:gd name="connsiteX1" fmla="*/ 1434976 w 1434976"/>
                  <a:gd name="connsiteY1" fmla="*/ 0 h 720080"/>
                  <a:gd name="connsiteX2" fmla="*/ 1434976 w 1434976"/>
                  <a:gd name="connsiteY2" fmla="*/ 720080 h 720080"/>
                  <a:gd name="connsiteX3" fmla="*/ 0 w 1434976"/>
                  <a:gd name="connsiteY3" fmla="*/ 720080 h 720080"/>
                  <a:gd name="connsiteX4" fmla="*/ 0 w 1434976"/>
                  <a:gd name="connsiteY4" fmla="*/ 0 h 7200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20154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1434976 w 1434976"/>
                  <a:gd name="connsiteY1" fmla="*/ 12954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1434976"/>
                  <a:gd name="connsiteY0" fmla="*/ 0 h 2015480"/>
                  <a:gd name="connsiteX1" fmla="*/ 660276 w 1434976"/>
                  <a:gd name="connsiteY1" fmla="*/ 1079500 h 2015480"/>
                  <a:gd name="connsiteX2" fmla="*/ 1434976 w 1434976"/>
                  <a:gd name="connsiteY2" fmla="*/ 2015480 h 2015480"/>
                  <a:gd name="connsiteX3" fmla="*/ 0 w 1434976"/>
                  <a:gd name="connsiteY3" fmla="*/ 643880 h 2015480"/>
                  <a:gd name="connsiteX4" fmla="*/ 12700 w 1434976"/>
                  <a:gd name="connsiteY4" fmla="*/ 0 h 2015480"/>
                  <a:gd name="connsiteX0" fmla="*/ 12700 w 660276"/>
                  <a:gd name="connsiteY0" fmla="*/ 0 h 1558280"/>
                  <a:gd name="connsiteX1" fmla="*/ 660276 w 660276"/>
                  <a:gd name="connsiteY1" fmla="*/ 10795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2700 w 660276"/>
                  <a:gd name="connsiteY0" fmla="*/ 0 h 1558280"/>
                  <a:gd name="connsiteX1" fmla="*/ 660276 w 660276"/>
                  <a:gd name="connsiteY1" fmla="*/ 901700 h 1558280"/>
                  <a:gd name="connsiteX2" fmla="*/ 634876 w 660276"/>
                  <a:gd name="connsiteY2" fmla="*/ 1558280 h 1558280"/>
                  <a:gd name="connsiteX3" fmla="*/ 0 w 660276"/>
                  <a:gd name="connsiteY3" fmla="*/ 643880 h 1558280"/>
                  <a:gd name="connsiteX4" fmla="*/ 12700 w 660276"/>
                  <a:gd name="connsiteY4" fmla="*/ 0 h 1558280"/>
                  <a:gd name="connsiteX0" fmla="*/ 15038 w 662614"/>
                  <a:gd name="connsiteY0" fmla="*/ 0 h 1558280"/>
                  <a:gd name="connsiteX1" fmla="*/ 662614 w 662614"/>
                  <a:gd name="connsiteY1" fmla="*/ 901700 h 1558280"/>
                  <a:gd name="connsiteX2" fmla="*/ 637214 w 662614"/>
                  <a:gd name="connsiteY2" fmla="*/ 1558280 h 1558280"/>
                  <a:gd name="connsiteX3" fmla="*/ 2338 w 662614"/>
                  <a:gd name="connsiteY3" fmla="*/ 643880 h 1558280"/>
                  <a:gd name="connsiteX4" fmla="*/ 15038 w 662614"/>
                  <a:gd name="connsiteY4" fmla="*/ 0 h 1558280"/>
                  <a:gd name="connsiteX0" fmla="*/ 553 w 686229"/>
                  <a:gd name="connsiteY0" fmla="*/ 0 h 1405880"/>
                  <a:gd name="connsiteX1" fmla="*/ 686229 w 686229"/>
                  <a:gd name="connsiteY1" fmla="*/ 749300 h 1405880"/>
                  <a:gd name="connsiteX2" fmla="*/ 660829 w 686229"/>
                  <a:gd name="connsiteY2" fmla="*/ 1405880 h 1405880"/>
                  <a:gd name="connsiteX3" fmla="*/ 25953 w 686229"/>
                  <a:gd name="connsiteY3" fmla="*/ 491480 h 1405880"/>
                  <a:gd name="connsiteX4" fmla="*/ 553 w 686229"/>
                  <a:gd name="connsiteY4" fmla="*/ 0 h 1405880"/>
                  <a:gd name="connsiteX0" fmla="*/ 553 w 686229"/>
                  <a:gd name="connsiteY0" fmla="*/ 0 h 1451600"/>
                  <a:gd name="connsiteX1" fmla="*/ 686229 w 686229"/>
                  <a:gd name="connsiteY1" fmla="*/ 795020 h 1451600"/>
                  <a:gd name="connsiteX2" fmla="*/ 660829 w 686229"/>
                  <a:gd name="connsiteY2" fmla="*/ 1451600 h 1451600"/>
                  <a:gd name="connsiteX3" fmla="*/ 25953 w 686229"/>
                  <a:gd name="connsiteY3" fmla="*/ 537200 h 1451600"/>
                  <a:gd name="connsiteX4" fmla="*/ 553 w 686229"/>
                  <a:gd name="connsiteY4" fmla="*/ 0 h 1451600"/>
                  <a:gd name="connsiteX0" fmla="*/ 8518 w 694194"/>
                  <a:gd name="connsiteY0" fmla="*/ 0 h 1451600"/>
                  <a:gd name="connsiteX1" fmla="*/ 694194 w 694194"/>
                  <a:gd name="connsiteY1" fmla="*/ 795020 h 1451600"/>
                  <a:gd name="connsiteX2" fmla="*/ 668794 w 694194"/>
                  <a:gd name="connsiteY2" fmla="*/ 1451600 h 1451600"/>
                  <a:gd name="connsiteX3" fmla="*/ 3438 w 694194"/>
                  <a:gd name="connsiteY3" fmla="*/ 735320 h 1451600"/>
                  <a:gd name="connsiteX4" fmla="*/ 8518 w 694194"/>
                  <a:gd name="connsiteY4" fmla="*/ 0 h 1451600"/>
                  <a:gd name="connsiteX0" fmla="*/ 8518 w 668794"/>
                  <a:gd name="connsiteY0" fmla="*/ 0 h 1451600"/>
                  <a:gd name="connsiteX1" fmla="*/ 668794 w 668794"/>
                  <a:gd name="connsiteY1" fmla="*/ 728980 h 1451600"/>
                  <a:gd name="connsiteX2" fmla="*/ 668794 w 668794"/>
                  <a:gd name="connsiteY2" fmla="*/ 1451600 h 1451600"/>
                  <a:gd name="connsiteX3" fmla="*/ 3438 w 668794"/>
                  <a:gd name="connsiteY3" fmla="*/ 735320 h 1451600"/>
                  <a:gd name="connsiteX4" fmla="*/ 8518 w 668794"/>
                  <a:gd name="connsiteY4" fmla="*/ 0 h 1451600"/>
                  <a:gd name="connsiteX0" fmla="*/ 8518 w 684034"/>
                  <a:gd name="connsiteY0" fmla="*/ 0 h 1482080"/>
                  <a:gd name="connsiteX1" fmla="*/ 66879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518 w 684034"/>
                  <a:gd name="connsiteY0" fmla="*/ 0 h 1482080"/>
                  <a:gd name="connsiteX1" fmla="*/ 673874 w 684034"/>
                  <a:gd name="connsiteY1" fmla="*/ 728980 h 1482080"/>
                  <a:gd name="connsiteX2" fmla="*/ 684034 w 684034"/>
                  <a:gd name="connsiteY2" fmla="*/ 1482080 h 1482080"/>
                  <a:gd name="connsiteX3" fmla="*/ 3438 w 684034"/>
                  <a:gd name="connsiteY3" fmla="*/ 735320 h 1482080"/>
                  <a:gd name="connsiteX4" fmla="*/ 8518 w 684034"/>
                  <a:gd name="connsiteY4" fmla="*/ 0 h 1482080"/>
                  <a:gd name="connsiteX0" fmla="*/ 87 w 675603"/>
                  <a:gd name="connsiteY0" fmla="*/ 0 h 1482080"/>
                  <a:gd name="connsiteX1" fmla="*/ 665443 w 675603"/>
                  <a:gd name="connsiteY1" fmla="*/ 728980 h 1482080"/>
                  <a:gd name="connsiteX2" fmla="*/ 675603 w 675603"/>
                  <a:gd name="connsiteY2" fmla="*/ 1482080 h 1482080"/>
                  <a:gd name="connsiteX3" fmla="*/ 157567 w 675603"/>
                  <a:gd name="connsiteY3" fmla="*/ 704840 h 1482080"/>
                  <a:gd name="connsiteX4" fmla="*/ 87 w 675603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5320 h 1482080"/>
                  <a:gd name="connsiteX4" fmla="*/ 12780 w 688296"/>
                  <a:gd name="connsiteY4" fmla="*/ 0 h 1482080"/>
                  <a:gd name="connsiteX0" fmla="*/ 2486 w 678002"/>
                  <a:gd name="connsiteY0" fmla="*/ 0 h 1482080"/>
                  <a:gd name="connsiteX1" fmla="*/ 667842 w 678002"/>
                  <a:gd name="connsiteY1" fmla="*/ 728980 h 1482080"/>
                  <a:gd name="connsiteX2" fmla="*/ 678002 w 678002"/>
                  <a:gd name="connsiteY2" fmla="*/ 1482080 h 1482080"/>
                  <a:gd name="connsiteX3" fmla="*/ 7566 w 678002"/>
                  <a:gd name="connsiteY3" fmla="*/ 725160 h 1482080"/>
                  <a:gd name="connsiteX4" fmla="*/ 2486 w 678002"/>
                  <a:gd name="connsiteY4" fmla="*/ 0 h 1482080"/>
                  <a:gd name="connsiteX0" fmla="*/ 12780 w 688296"/>
                  <a:gd name="connsiteY0" fmla="*/ 0 h 1482080"/>
                  <a:gd name="connsiteX1" fmla="*/ 678136 w 688296"/>
                  <a:gd name="connsiteY1" fmla="*/ 728980 h 1482080"/>
                  <a:gd name="connsiteX2" fmla="*/ 688296 w 688296"/>
                  <a:gd name="connsiteY2" fmla="*/ 1482080 h 1482080"/>
                  <a:gd name="connsiteX3" fmla="*/ 2620 w 688296"/>
                  <a:gd name="connsiteY3" fmla="*/ 730240 h 1482080"/>
                  <a:gd name="connsiteX4" fmla="*/ 12780 w 688296"/>
                  <a:gd name="connsiteY4" fmla="*/ 0 h 1482080"/>
                  <a:gd name="connsiteX0" fmla="*/ 10160 w 685676"/>
                  <a:gd name="connsiteY0" fmla="*/ 0 h 1482080"/>
                  <a:gd name="connsiteX1" fmla="*/ 675516 w 685676"/>
                  <a:gd name="connsiteY1" fmla="*/ 728980 h 1482080"/>
                  <a:gd name="connsiteX2" fmla="*/ 685676 w 685676"/>
                  <a:gd name="connsiteY2" fmla="*/ 1482080 h 1482080"/>
                  <a:gd name="connsiteX3" fmla="*/ 0 w 685676"/>
                  <a:gd name="connsiteY3" fmla="*/ 730240 h 1482080"/>
                  <a:gd name="connsiteX4" fmla="*/ 10160 w 685676"/>
                  <a:gd name="connsiteY4" fmla="*/ 0 h 1482080"/>
                  <a:gd name="connsiteX0" fmla="*/ 10160 w 685676"/>
                  <a:gd name="connsiteY0" fmla="*/ 0 h 1482080"/>
                  <a:gd name="connsiteX1" fmla="*/ 685676 w 685676"/>
                  <a:gd name="connsiteY1" fmla="*/ 1482080 h 1482080"/>
                  <a:gd name="connsiteX2" fmla="*/ 0 w 685676"/>
                  <a:gd name="connsiteY2" fmla="*/ 730240 h 1482080"/>
                  <a:gd name="connsiteX3" fmla="*/ 10160 w 685676"/>
                  <a:gd name="connsiteY3" fmla="*/ 0 h 1482080"/>
                  <a:gd name="connsiteX0" fmla="*/ 10160 w 649462"/>
                  <a:gd name="connsiteY0" fmla="*/ 0 h 1571071"/>
                  <a:gd name="connsiteX1" fmla="*/ 649462 w 649462"/>
                  <a:gd name="connsiteY1" fmla="*/ 1571071 h 1571071"/>
                  <a:gd name="connsiteX2" fmla="*/ 0 w 649462"/>
                  <a:gd name="connsiteY2" fmla="*/ 730240 h 1571071"/>
                  <a:gd name="connsiteX3" fmla="*/ 10160 w 649462"/>
                  <a:gd name="connsiteY3" fmla="*/ 0 h 1571071"/>
                  <a:gd name="connsiteX0" fmla="*/ 10160 w 658516"/>
                  <a:gd name="connsiteY0" fmla="*/ 0 h 1571071"/>
                  <a:gd name="connsiteX1" fmla="*/ 658516 w 658516"/>
                  <a:gd name="connsiteY1" fmla="*/ 1571071 h 1571071"/>
                  <a:gd name="connsiteX2" fmla="*/ 0 w 658516"/>
                  <a:gd name="connsiteY2" fmla="*/ 730240 h 1571071"/>
                  <a:gd name="connsiteX3" fmla="*/ 10160 w 658516"/>
                  <a:gd name="connsiteY3" fmla="*/ 0 h 1571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516" h="1571071">
                    <a:moveTo>
                      <a:pt x="10160" y="0"/>
                    </a:moveTo>
                    <a:lnTo>
                      <a:pt x="658516" y="1571071"/>
                    </a:lnTo>
                    <a:lnTo>
                      <a:pt x="0" y="730240"/>
                    </a:lnTo>
                    <a:cubicBezTo>
                      <a:pt x="6773" y="63493"/>
                      <a:pt x="5927" y="671827"/>
                      <a:pt x="10160" y="0"/>
                    </a:cubicBez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" name="Right Arrow 40">
                <a:extLst>
                  <a:ext uri="{FF2B5EF4-FFF2-40B4-BE49-F238E27FC236}">
                    <a16:creationId xmlns:a16="http://schemas.microsoft.com/office/drawing/2014/main" id="{2CCD4C44-C63F-3591-6EA2-68E3899FC536}"/>
                  </a:ext>
                </a:extLst>
              </p:cNvPr>
              <p:cNvSpPr/>
              <p:nvPr/>
            </p:nvSpPr>
            <p:spPr>
              <a:xfrm>
                <a:off x="4045951" y="2348472"/>
                <a:ext cx="4760701" cy="1368152"/>
              </a:xfrm>
              <a:prstGeom prst="rightArrow">
                <a:avLst/>
              </a:prstGeom>
              <a:solidFill>
                <a:srgbClr val="00AEEF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>
                  <a:solidFill>
                    <a:srgbClr val="F8A917"/>
                  </a:solidFill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84283A3-7697-5E4B-546C-C2C35120C9C8}"/>
                </a:ext>
              </a:extLst>
            </p:cNvPr>
            <p:cNvSpPr txBox="1"/>
            <p:nvPr/>
          </p:nvSpPr>
          <p:spPr>
            <a:xfrm>
              <a:off x="1174116" y="4367273"/>
              <a:ext cx="3737769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sz="18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ko-KR" altLang="en-US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7C32B03-A988-2099-DDDD-368FADA45758}"/>
                </a:ext>
              </a:extLst>
            </p:cNvPr>
            <p:cNvSpPr txBox="1"/>
            <p:nvPr/>
          </p:nvSpPr>
          <p:spPr>
            <a:xfrm>
              <a:off x="1418285" y="5074072"/>
              <a:ext cx="3737769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خود را بنویسید</a:t>
              </a:r>
              <a:endParaRPr lang="ko-KR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B55536B-43C9-9355-7B11-B013F0D51CB5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223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75514F-BDF3-1905-AD2F-2AB07D2C52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47</a:t>
            </a:fld>
            <a:endParaRPr lang="fa-IR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D5F7ACA-F7BE-1D8D-B363-F2F1107EE37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" r="2565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15D162E9-1383-5F2D-AA9F-5292BC59879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71" b="23171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7A298B2-B4F8-BB7B-EE5B-3844CDA9952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" r="2565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88359E76-21BE-836E-8698-464E799FEF1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60" b="29860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6BD9EA2-083E-32FA-FB38-14B7ACBAD038}"/>
              </a:ext>
            </a:extLst>
          </p:cNvPr>
          <p:cNvGrpSpPr/>
          <p:nvPr/>
        </p:nvGrpSpPr>
        <p:grpSpPr>
          <a:xfrm>
            <a:off x="1481034" y="2998143"/>
            <a:ext cx="2803893" cy="349295"/>
            <a:chOff x="1481034" y="2998143"/>
            <a:chExt cx="2803893" cy="349295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BE8FBFB-5EF4-FC37-4675-F3B1279B8FF2}"/>
                </a:ext>
              </a:extLst>
            </p:cNvPr>
            <p:cNvSpPr/>
            <p:nvPr/>
          </p:nvSpPr>
          <p:spPr>
            <a:xfrm flipV="1">
              <a:off x="1481034" y="2998143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8119248-BD27-DA98-5A7A-63BBAC894FD2}"/>
                </a:ext>
              </a:extLst>
            </p:cNvPr>
            <p:cNvSpPr txBox="1"/>
            <p:nvPr/>
          </p:nvSpPr>
          <p:spPr>
            <a:xfrm>
              <a:off x="1555426" y="3000414"/>
              <a:ext cx="272950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C3860D6-6373-C3DF-E135-A3200AA2CFA8}"/>
              </a:ext>
            </a:extLst>
          </p:cNvPr>
          <p:cNvGrpSpPr/>
          <p:nvPr/>
        </p:nvGrpSpPr>
        <p:grpSpPr>
          <a:xfrm>
            <a:off x="1481034" y="5476534"/>
            <a:ext cx="2803893" cy="349295"/>
            <a:chOff x="1481034" y="5476534"/>
            <a:chExt cx="2803893" cy="349295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AB0268F-2B34-2C6B-D268-AD2517B161C0}"/>
                </a:ext>
              </a:extLst>
            </p:cNvPr>
            <p:cNvSpPr/>
            <p:nvPr/>
          </p:nvSpPr>
          <p:spPr>
            <a:xfrm flipV="1">
              <a:off x="1481034" y="5476534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3A2DD4E-781D-59B3-5FDB-E660412B5CB1}"/>
                </a:ext>
              </a:extLst>
            </p:cNvPr>
            <p:cNvSpPr txBox="1"/>
            <p:nvPr/>
          </p:nvSpPr>
          <p:spPr>
            <a:xfrm>
              <a:off x="1555426" y="5478805"/>
              <a:ext cx="272950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717DF77-70E4-2DE8-5A2C-DE4C34779717}"/>
              </a:ext>
            </a:extLst>
          </p:cNvPr>
          <p:cNvGrpSpPr/>
          <p:nvPr/>
        </p:nvGrpSpPr>
        <p:grpSpPr>
          <a:xfrm>
            <a:off x="4656856" y="3009547"/>
            <a:ext cx="6564518" cy="349295"/>
            <a:chOff x="4656856" y="3009547"/>
            <a:chExt cx="6564518" cy="349295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FBE770A-B2CA-C35B-17F8-6B3EB478A8B8}"/>
                </a:ext>
              </a:extLst>
            </p:cNvPr>
            <p:cNvSpPr/>
            <p:nvPr/>
          </p:nvSpPr>
          <p:spPr>
            <a:xfrm flipV="1">
              <a:off x="4656856" y="3009547"/>
              <a:ext cx="6564518" cy="349295"/>
            </a:xfrm>
            <a:custGeom>
              <a:avLst/>
              <a:gdLst>
                <a:gd name="connsiteX0" fmla="*/ 2803893 w 6564518"/>
                <a:gd name="connsiteY0" fmla="*/ 349295 h 349295"/>
                <a:gd name="connsiteX1" fmla="*/ 6564518 w 6564518"/>
                <a:gd name="connsiteY1" fmla="*/ 349295 h 349295"/>
                <a:gd name="connsiteX2" fmla="*/ 6564518 w 6564518"/>
                <a:gd name="connsiteY2" fmla="*/ 0 h 349295"/>
                <a:gd name="connsiteX3" fmla="*/ 2803893 w 6564518"/>
                <a:gd name="connsiteY3" fmla="*/ 0 h 349295"/>
                <a:gd name="connsiteX4" fmla="*/ 408986 w 6564518"/>
                <a:gd name="connsiteY4" fmla="*/ 0 h 349295"/>
                <a:gd name="connsiteX5" fmla="*/ 0 w 6564518"/>
                <a:gd name="connsiteY5" fmla="*/ 346108 h 34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4518" h="349295">
                  <a:moveTo>
                    <a:pt x="2803893" y="349295"/>
                  </a:moveTo>
                  <a:lnTo>
                    <a:pt x="6564518" y="349295"/>
                  </a:lnTo>
                  <a:lnTo>
                    <a:pt x="6564518" y="0"/>
                  </a:lnTo>
                  <a:lnTo>
                    <a:pt x="2803893" y="0"/>
                  </a:lnTo>
                  <a:lnTo>
                    <a:pt x="408986" y="0"/>
                  </a:lnTo>
                  <a:lnTo>
                    <a:pt x="0" y="346108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A99E95-DCA0-0A67-932F-FE79B0344C4F}"/>
                </a:ext>
              </a:extLst>
            </p:cNvPr>
            <p:cNvSpPr txBox="1"/>
            <p:nvPr/>
          </p:nvSpPr>
          <p:spPr>
            <a:xfrm>
              <a:off x="4731249" y="3011818"/>
              <a:ext cx="64901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DB867C9-6BEE-CC71-42FD-9D8CF2203E5D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3105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185887-00BD-8651-5912-1CACA00D4F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48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49C11D-119C-6305-6254-7A6B161624F9}"/>
              </a:ext>
            </a:extLst>
          </p:cNvPr>
          <p:cNvGrpSpPr/>
          <p:nvPr/>
        </p:nvGrpSpPr>
        <p:grpSpPr>
          <a:xfrm>
            <a:off x="4186663" y="1303184"/>
            <a:ext cx="3818674" cy="3801304"/>
            <a:chOff x="2597075" y="1500680"/>
            <a:chExt cx="3818674" cy="3801304"/>
          </a:xfrm>
        </p:grpSpPr>
        <p:grpSp>
          <p:nvGrpSpPr>
            <p:cNvPr id="4" name="Group 80">
              <a:extLst>
                <a:ext uri="{FF2B5EF4-FFF2-40B4-BE49-F238E27FC236}">
                  <a16:creationId xmlns:a16="http://schemas.microsoft.com/office/drawing/2014/main" id="{DB3B5834-C293-2598-2676-20B72317DFBC}"/>
                </a:ext>
              </a:extLst>
            </p:cNvPr>
            <p:cNvGrpSpPr/>
            <p:nvPr/>
          </p:nvGrpSpPr>
          <p:grpSpPr>
            <a:xfrm rot="2700000">
              <a:off x="2605760" y="1491995"/>
              <a:ext cx="3801304" cy="3818674"/>
              <a:chOff x="4210307" y="4350053"/>
              <a:chExt cx="1883723" cy="1892332"/>
            </a:xfrm>
          </p:grpSpPr>
          <p:sp>
            <p:nvSpPr>
              <p:cNvPr id="9" name="Freeform: Shape 81">
                <a:extLst>
                  <a:ext uri="{FF2B5EF4-FFF2-40B4-BE49-F238E27FC236}">
                    <a16:creationId xmlns:a16="http://schemas.microsoft.com/office/drawing/2014/main" id="{08F8ABFE-65D1-685C-4B44-FB7D255B650F}"/>
                  </a:ext>
                </a:extLst>
              </p:cNvPr>
              <p:cNvSpPr/>
              <p:nvPr/>
            </p:nvSpPr>
            <p:spPr>
              <a:xfrm>
                <a:off x="4787686" y="5323222"/>
                <a:ext cx="728663" cy="919163"/>
              </a:xfrm>
              <a:custGeom>
                <a:avLst/>
                <a:gdLst>
                  <a:gd name="connsiteX0" fmla="*/ 1442196 w 1457325"/>
                  <a:gd name="connsiteY0" fmla="*/ 1108358 h 1838325"/>
                  <a:gd name="connsiteX1" fmla="*/ 1102154 w 1457325"/>
                  <a:gd name="connsiteY1" fmla="*/ 1108358 h 1838325"/>
                  <a:gd name="connsiteX2" fmla="*/ 1103106 w 1457325"/>
                  <a:gd name="connsiteY2" fmla="*/ 531143 h 1838325"/>
                  <a:gd name="connsiteX3" fmla="*/ 1101201 w 1457325"/>
                  <a:gd name="connsiteY3" fmla="*/ 364455 h 1838325"/>
                  <a:gd name="connsiteX4" fmla="*/ 1095486 w 1457325"/>
                  <a:gd name="connsiteY4" fmla="*/ 355883 h 1838325"/>
                  <a:gd name="connsiteX5" fmla="*/ 749729 w 1457325"/>
                  <a:gd name="connsiteY5" fmla="*/ 9173 h 1838325"/>
                  <a:gd name="connsiteX6" fmla="*/ 713534 w 1457325"/>
                  <a:gd name="connsiteY6" fmla="*/ 12030 h 1838325"/>
                  <a:gd name="connsiteX7" fmla="*/ 507794 w 1457325"/>
                  <a:gd name="connsiteY7" fmla="*/ 218723 h 1838325"/>
                  <a:gd name="connsiteX8" fmla="*/ 364919 w 1457325"/>
                  <a:gd name="connsiteY8" fmla="*/ 365408 h 1838325"/>
                  <a:gd name="connsiteX9" fmla="*/ 363014 w 1457325"/>
                  <a:gd name="connsiteY9" fmla="*/ 382553 h 1838325"/>
                  <a:gd name="connsiteX10" fmla="*/ 363014 w 1457325"/>
                  <a:gd name="connsiteY10" fmla="*/ 1109310 h 1838325"/>
                  <a:gd name="connsiteX11" fmla="*/ 43926 w 1457325"/>
                  <a:gd name="connsiteY11" fmla="*/ 1108358 h 1838325"/>
                  <a:gd name="connsiteX12" fmla="*/ 5826 w 1457325"/>
                  <a:gd name="connsiteY12" fmla="*/ 1110263 h 1838325"/>
                  <a:gd name="connsiteX13" fmla="*/ 8684 w 1457325"/>
                  <a:gd name="connsiteY13" fmla="*/ 1123598 h 1838325"/>
                  <a:gd name="connsiteX14" fmla="*/ 31544 w 1457325"/>
                  <a:gd name="connsiteY14" fmla="*/ 1149316 h 1838325"/>
                  <a:gd name="connsiteX15" fmla="*/ 705914 w 1457325"/>
                  <a:gd name="connsiteY15" fmla="*/ 1824638 h 1838325"/>
                  <a:gd name="connsiteX16" fmla="*/ 760206 w 1457325"/>
                  <a:gd name="connsiteY16" fmla="*/ 1824638 h 1838325"/>
                  <a:gd name="connsiteX17" fmla="*/ 1434576 w 1457325"/>
                  <a:gd name="connsiteY17" fmla="*/ 1149316 h 1838325"/>
                  <a:gd name="connsiteX18" fmla="*/ 1457436 w 1457325"/>
                  <a:gd name="connsiteY18" fmla="*/ 1123598 h 1838325"/>
                  <a:gd name="connsiteX19" fmla="*/ 1457436 w 1457325"/>
                  <a:gd name="connsiteY19" fmla="*/ 1123598 h 1838325"/>
                  <a:gd name="connsiteX20" fmla="*/ 1457436 w 1457325"/>
                  <a:gd name="connsiteY20" fmla="*/ 1123598 h 1838325"/>
                  <a:gd name="connsiteX21" fmla="*/ 1442196 w 1457325"/>
                  <a:gd name="connsiteY21" fmla="*/ 1108358 h 1838325"/>
                  <a:gd name="connsiteX22" fmla="*/ 365871 w 1457325"/>
                  <a:gd name="connsiteY22" fmla="*/ 1102643 h 1838325"/>
                  <a:gd name="connsiteX23" fmla="*/ 363014 w 1457325"/>
                  <a:gd name="connsiteY23" fmla="*/ 1108358 h 1838325"/>
                  <a:gd name="connsiteX24" fmla="*/ 363014 w 1457325"/>
                  <a:gd name="connsiteY24" fmla="*/ 1108358 h 1838325"/>
                  <a:gd name="connsiteX25" fmla="*/ 365871 w 1457325"/>
                  <a:gd name="connsiteY25" fmla="*/ 1102643 h 1838325"/>
                  <a:gd name="connsiteX26" fmla="*/ 363014 w 1457325"/>
                  <a:gd name="connsiteY26" fmla="*/ 1108358 h 1838325"/>
                  <a:gd name="connsiteX27" fmla="*/ 363014 w 1457325"/>
                  <a:gd name="connsiteY27" fmla="*/ 1108358 h 1838325"/>
                  <a:gd name="connsiteX28" fmla="*/ 363014 w 1457325"/>
                  <a:gd name="connsiteY28" fmla="*/ 1108358 h 1838325"/>
                  <a:gd name="connsiteX29" fmla="*/ 363014 w 1457325"/>
                  <a:gd name="connsiteY29" fmla="*/ 1108358 h 1838325"/>
                  <a:gd name="connsiteX30" fmla="*/ 363014 w 1457325"/>
                  <a:gd name="connsiteY30" fmla="*/ 1108358 h 1838325"/>
                  <a:gd name="connsiteX31" fmla="*/ 363014 w 1457325"/>
                  <a:gd name="connsiteY31" fmla="*/ 1108358 h 1838325"/>
                  <a:gd name="connsiteX32" fmla="*/ 359204 w 1457325"/>
                  <a:gd name="connsiteY32" fmla="*/ 1110263 h 1838325"/>
                  <a:gd name="connsiteX33" fmla="*/ 363014 w 1457325"/>
                  <a:gd name="connsiteY33" fmla="*/ 1108358 h 1838325"/>
                  <a:gd name="connsiteX34" fmla="*/ 363014 w 1457325"/>
                  <a:gd name="connsiteY34" fmla="*/ 1108358 h 1838325"/>
                  <a:gd name="connsiteX35" fmla="*/ 1101201 w 1457325"/>
                  <a:gd name="connsiteY35" fmla="*/ 1108358 h 1838325"/>
                  <a:gd name="connsiteX36" fmla="*/ 1101201 w 1457325"/>
                  <a:gd name="connsiteY36" fmla="*/ 1108358 h 1838325"/>
                  <a:gd name="connsiteX37" fmla="*/ 1098344 w 1457325"/>
                  <a:gd name="connsiteY37" fmla="*/ 1102643 h 1838325"/>
                  <a:gd name="connsiteX38" fmla="*/ 1101201 w 1457325"/>
                  <a:gd name="connsiteY38" fmla="*/ 1108358 h 183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457325" h="1838325">
                    <a:moveTo>
                      <a:pt x="1442196" y="1108358"/>
                    </a:moveTo>
                    <a:cubicBezTo>
                      <a:pt x="1328849" y="1107405"/>
                      <a:pt x="1215501" y="1108358"/>
                      <a:pt x="1102154" y="1108358"/>
                    </a:cubicBezTo>
                    <a:cubicBezTo>
                      <a:pt x="1102154" y="915953"/>
                      <a:pt x="1103106" y="723548"/>
                      <a:pt x="1103106" y="531143"/>
                    </a:cubicBezTo>
                    <a:cubicBezTo>
                      <a:pt x="1103106" y="475898"/>
                      <a:pt x="1102154" y="419700"/>
                      <a:pt x="1101201" y="364455"/>
                    </a:cubicBezTo>
                    <a:cubicBezTo>
                      <a:pt x="1099296" y="361598"/>
                      <a:pt x="1098344" y="357788"/>
                      <a:pt x="1095486" y="355883"/>
                    </a:cubicBezTo>
                    <a:cubicBezTo>
                      <a:pt x="980234" y="240630"/>
                      <a:pt x="864029" y="125378"/>
                      <a:pt x="749729" y="9173"/>
                    </a:cubicBezTo>
                    <a:cubicBezTo>
                      <a:pt x="734489" y="-6067"/>
                      <a:pt x="725916" y="-352"/>
                      <a:pt x="713534" y="12030"/>
                    </a:cubicBezTo>
                    <a:cubicBezTo>
                      <a:pt x="644954" y="81563"/>
                      <a:pt x="575421" y="149190"/>
                      <a:pt x="507794" y="218723"/>
                    </a:cubicBezTo>
                    <a:cubicBezTo>
                      <a:pt x="460169" y="267300"/>
                      <a:pt x="408734" y="313020"/>
                      <a:pt x="364919" y="365408"/>
                    </a:cubicBezTo>
                    <a:cubicBezTo>
                      <a:pt x="363966" y="371123"/>
                      <a:pt x="363014" y="376838"/>
                      <a:pt x="363014" y="382553"/>
                    </a:cubicBezTo>
                    <a:cubicBezTo>
                      <a:pt x="363014" y="624488"/>
                      <a:pt x="363014" y="867375"/>
                      <a:pt x="363014" y="1109310"/>
                    </a:cubicBezTo>
                    <a:cubicBezTo>
                      <a:pt x="256334" y="1109310"/>
                      <a:pt x="149654" y="1109310"/>
                      <a:pt x="43926" y="1108358"/>
                    </a:cubicBezTo>
                    <a:cubicBezTo>
                      <a:pt x="31544" y="1108358"/>
                      <a:pt x="17256" y="1105500"/>
                      <a:pt x="5826" y="1110263"/>
                    </a:cubicBezTo>
                    <a:cubicBezTo>
                      <a:pt x="-7509" y="1115025"/>
                      <a:pt x="5826" y="1118835"/>
                      <a:pt x="8684" y="1123598"/>
                    </a:cubicBezTo>
                    <a:cubicBezTo>
                      <a:pt x="16304" y="1132170"/>
                      <a:pt x="22971" y="1141695"/>
                      <a:pt x="31544" y="1149316"/>
                    </a:cubicBezTo>
                    <a:cubicBezTo>
                      <a:pt x="256334" y="1374105"/>
                      <a:pt x="482076" y="1598895"/>
                      <a:pt x="705914" y="1824638"/>
                    </a:cubicBezTo>
                    <a:cubicBezTo>
                      <a:pt x="727821" y="1846545"/>
                      <a:pt x="738299" y="1846545"/>
                      <a:pt x="760206" y="1824638"/>
                    </a:cubicBezTo>
                    <a:cubicBezTo>
                      <a:pt x="984044" y="1598895"/>
                      <a:pt x="1209786" y="1374105"/>
                      <a:pt x="1434576" y="1149316"/>
                    </a:cubicBezTo>
                    <a:cubicBezTo>
                      <a:pt x="1443149" y="1140743"/>
                      <a:pt x="1449816" y="1132170"/>
                      <a:pt x="1457436" y="1123598"/>
                    </a:cubicBezTo>
                    <a:lnTo>
                      <a:pt x="1457436" y="1123598"/>
                    </a:lnTo>
                    <a:lnTo>
                      <a:pt x="1457436" y="1123598"/>
                    </a:lnTo>
                    <a:cubicBezTo>
                      <a:pt x="1475534" y="1095023"/>
                      <a:pt x="1446006" y="1108358"/>
                      <a:pt x="1442196" y="1108358"/>
                    </a:cubicBezTo>
                    <a:close/>
                    <a:moveTo>
                      <a:pt x="365871" y="1102643"/>
                    </a:moveTo>
                    <a:cubicBezTo>
                      <a:pt x="364919" y="1104548"/>
                      <a:pt x="363966" y="1106453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966" y="1106453"/>
                      <a:pt x="364919" y="1104548"/>
                      <a:pt x="365871" y="1102643"/>
                    </a:cubicBezTo>
                    <a:close/>
                    <a:moveTo>
                      <a:pt x="363014" y="1108358"/>
                    </a:move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lose/>
                    <a:moveTo>
                      <a:pt x="363014" y="1108358"/>
                    </a:moveTo>
                    <a:cubicBezTo>
                      <a:pt x="362061" y="1109310"/>
                      <a:pt x="360156" y="1110263"/>
                      <a:pt x="359204" y="1110263"/>
                    </a:cubicBezTo>
                    <a:cubicBezTo>
                      <a:pt x="360156" y="1110263"/>
                      <a:pt x="361109" y="1109310"/>
                      <a:pt x="363014" y="1108358"/>
                    </a:cubicBezTo>
                    <a:cubicBezTo>
                      <a:pt x="363014" y="1108358"/>
                      <a:pt x="363014" y="1108358"/>
                      <a:pt x="363014" y="1108358"/>
                    </a:cubicBezTo>
                    <a:close/>
                    <a:moveTo>
                      <a:pt x="1101201" y="1108358"/>
                    </a:moveTo>
                    <a:cubicBezTo>
                      <a:pt x="1101201" y="1108358"/>
                      <a:pt x="1101201" y="1108358"/>
                      <a:pt x="1101201" y="1108358"/>
                    </a:cubicBezTo>
                    <a:cubicBezTo>
                      <a:pt x="1099296" y="1106453"/>
                      <a:pt x="1098344" y="1104548"/>
                      <a:pt x="1098344" y="1102643"/>
                    </a:cubicBezTo>
                    <a:cubicBezTo>
                      <a:pt x="1099296" y="1104548"/>
                      <a:pt x="1100249" y="1106453"/>
                      <a:pt x="1101201" y="1108358"/>
                    </a:cubicBezTo>
                    <a:close/>
                  </a:path>
                </a:pathLst>
              </a:custGeom>
              <a:solidFill>
                <a:srgbClr val="00AE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82">
                <a:extLst>
                  <a:ext uri="{FF2B5EF4-FFF2-40B4-BE49-F238E27FC236}">
                    <a16:creationId xmlns:a16="http://schemas.microsoft.com/office/drawing/2014/main" id="{8D0B3A2B-F13F-DDDE-3E7F-F3A1B26ACAE2}"/>
                  </a:ext>
                </a:extLst>
              </p:cNvPr>
              <p:cNvSpPr/>
              <p:nvPr/>
            </p:nvSpPr>
            <p:spPr>
              <a:xfrm>
                <a:off x="4210307" y="4933473"/>
                <a:ext cx="919163" cy="733425"/>
              </a:xfrm>
              <a:custGeom>
                <a:avLst/>
                <a:gdLst>
                  <a:gd name="connsiteX0" fmla="*/ 1824477 w 1838325"/>
                  <a:gd name="connsiteY0" fmla="*/ 707708 h 1466850"/>
                  <a:gd name="connsiteX1" fmla="*/ 1504437 w 1838325"/>
                  <a:gd name="connsiteY1" fmla="*/ 387668 h 1466850"/>
                  <a:gd name="connsiteX2" fmla="*/ 1443477 w 1838325"/>
                  <a:gd name="connsiteY2" fmla="*/ 361950 h 1466850"/>
                  <a:gd name="connsiteX3" fmla="*/ 771964 w 1838325"/>
                  <a:gd name="connsiteY3" fmla="*/ 362903 h 1466850"/>
                  <a:gd name="connsiteX4" fmla="*/ 736722 w 1838325"/>
                  <a:gd name="connsiteY4" fmla="*/ 327660 h 1466850"/>
                  <a:gd name="connsiteX5" fmla="*/ 736722 w 1838325"/>
                  <a:gd name="connsiteY5" fmla="*/ 31433 h 1466850"/>
                  <a:gd name="connsiteX6" fmla="*/ 731007 w 1838325"/>
                  <a:gd name="connsiteY6" fmla="*/ 0 h 1466850"/>
                  <a:gd name="connsiteX7" fmla="*/ 723387 w 1838325"/>
                  <a:gd name="connsiteY7" fmla="*/ 5715 h 1466850"/>
                  <a:gd name="connsiteX8" fmla="*/ 714814 w 1838325"/>
                  <a:gd name="connsiteY8" fmla="*/ 12383 h 1466850"/>
                  <a:gd name="connsiteX9" fmla="*/ 10917 w 1838325"/>
                  <a:gd name="connsiteY9" fmla="*/ 715328 h 1466850"/>
                  <a:gd name="connsiteX10" fmla="*/ 16632 w 1838325"/>
                  <a:gd name="connsiteY10" fmla="*/ 758190 h 1466850"/>
                  <a:gd name="connsiteX11" fmla="*/ 705289 w 1838325"/>
                  <a:gd name="connsiteY11" fmla="*/ 1446848 h 1466850"/>
                  <a:gd name="connsiteX12" fmla="*/ 731959 w 1838325"/>
                  <a:gd name="connsiteY12" fmla="*/ 1466850 h 1466850"/>
                  <a:gd name="connsiteX13" fmla="*/ 735769 w 1838325"/>
                  <a:gd name="connsiteY13" fmla="*/ 1429703 h 1466850"/>
                  <a:gd name="connsiteX14" fmla="*/ 734817 w 1838325"/>
                  <a:gd name="connsiteY14" fmla="*/ 1151573 h 1466850"/>
                  <a:gd name="connsiteX15" fmla="*/ 779584 w 1838325"/>
                  <a:gd name="connsiteY15" fmla="*/ 1106805 h 1466850"/>
                  <a:gd name="connsiteX16" fmla="*/ 1433952 w 1838325"/>
                  <a:gd name="connsiteY16" fmla="*/ 1107758 h 1466850"/>
                  <a:gd name="connsiteX17" fmla="*/ 1478719 w 1838325"/>
                  <a:gd name="connsiteY17" fmla="*/ 1102995 h 1466850"/>
                  <a:gd name="connsiteX18" fmla="*/ 1478719 w 1838325"/>
                  <a:gd name="connsiteY18" fmla="*/ 1102995 h 1466850"/>
                  <a:gd name="connsiteX19" fmla="*/ 1487292 w 1838325"/>
                  <a:gd name="connsiteY19" fmla="*/ 1095375 h 1466850"/>
                  <a:gd name="connsiteX20" fmla="*/ 1487292 w 1838325"/>
                  <a:gd name="connsiteY20" fmla="*/ 1095375 h 1466850"/>
                  <a:gd name="connsiteX21" fmla="*/ 1826382 w 1838325"/>
                  <a:gd name="connsiteY21" fmla="*/ 760095 h 1466850"/>
                  <a:gd name="connsiteX22" fmla="*/ 1824477 w 1838325"/>
                  <a:gd name="connsiteY22" fmla="*/ 707708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38325" h="1466850">
                    <a:moveTo>
                      <a:pt x="1824477" y="707708"/>
                    </a:moveTo>
                    <a:cubicBezTo>
                      <a:pt x="1716844" y="601980"/>
                      <a:pt x="1610164" y="495300"/>
                      <a:pt x="1504437" y="387668"/>
                    </a:cubicBezTo>
                    <a:cubicBezTo>
                      <a:pt x="1486339" y="369570"/>
                      <a:pt x="1469194" y="361950"/>
                      <a:pt x="1443477" y="361950"/>
                    </a:cubicBezTo>
                    <a:cubicBezTo>
                      <a:pt x="1219639" y="362903"/>
                      <a:pt x="995802" y="361950"/>
                      <a:pt x="771964" y="362903"/>
                    </a:cubicBezTo>
                    <a:cubicBezTo>
                      <a:pt x="744342" y="362903"/>
                      <a:pt x="735769" y="355283"/>
                      <a:pt x="736722" y="327660"/>
                    </a:cubicBezTo>
                    <a:cubicBezTo>
                      <a:pt x="737674" y="228600"/>
                      <a:pt x="737674" y="130493"/>
                      <a:pt x="736722" y="31433"/>
                    </a:cubicBezTo>
                    <a:cubicBezTo>
                      <a:pt x="736722" y="20955"/>
                      <a:pt x="743389" y="8572"/>
                      <a:pt x="731007" y="0"/>
                    </a:cubicBezTo>
                    <a:cubicBezTo>
                      <a:pt x="728149" y="1905"/>
                      <a:pt x="726244" y="3810"/>
                      <a:pt x="723387" y="5715"/>
                    </a:cubicBezTo>
                    <a:cubicBezTo>
                      <a:pt x="720529" y="7620"/>
                      <a:pt x="717672" y="9525"/>
                      <a:pt x="714814" y="12383"/>
                    </a:cubicBezTo>
                    <a:cubicBezTo>
                      <a:pt x="480499" y="246697"/>
                      <a:pt x="246184" y="481013"/>
                      <a:pt x="10917" y="715328"/>
                    </a:cubicBezTo>
                    <a:cubicBezTo>
                      <a:pt x="-10038" y="736283"/>
                      <a:pt x="3297" y="744855"/>
                      <a:pt x="16632" y="758190"/>
                    </a:cubicBezTo>
                    <a:cubicBezTo>
                      <a:pt x="246184" y="987743"/>
                      <a:pt x="475737" y="1217295"/>
                      <a:pt x="705289" y="1446848"/>
                    </a:cubicBezTo>
                    <a:cubicBezTo>
                      <a:pt x="712909" y="1454468"/>
                      <a:pt x="718624" y="1465898"/>
                      <a:pt x="731959" y="1466850"/>
                    </a:cubicBezTo>
                    <a:cubicBezTo>
                      <a:pt x="739579" y="1454468"/>
                      <a:pt x="735769" y="1442085"/>
                      <a:pt x="735769" y="1429703"/>
                    </a:cubicBezTo>
                    <a:cubicBezTo>
                      <a:pt x="735769" y="1337310"/>
                      <a:pt x="737674" y="1243965"/>
                      <a:pt x="734817" y="1151573"/>
                    </a:cubicBezTo>
                    <a:cubicBezTo>
                      <a:pt x="733864" y="1116330"/>
                      <a:pt x="744342" y="1106805"/>
                      <a:pt x="779584" y="1106805"/>
                    </a:cubicBezTo>
                    <a:cubicBezTo>
                      <a:pt x="997707" y="1108710"/>
                      <a:pt x="1215829" y="1107758"/>
                      <a:pt x="1433952" y="1107758"/>
                    </a:cubicBezTo>
                    <a:cubicBezTo>
                      <a:pt x="1449192" y="1107758"/>
                      <a:pt x="1464432" y="1110615"/>
                      <a:pt x="1478719" y="1102995"/>
                    </a:cubicBezTo>
                    <a:lnTo>
                      <a:pt x="1478719" y="1102995"/>
                    </a:lnTo>
                    <a:cubicBezTo>
                      <a:pt x="1481577" y="1100138"/>
                      <a:pt x="1484434" y="1098233"/>
                      <a:pt x="1487292" y="1095375"/>
                    </a:cubicBezTo>
                    <a:cubicBezTo>
                      <a:pt x="1487292" y="1095375"/>
                      <a:pt x="1487292" y="1095375"/>
                      <a:pt x="1487292" y="1095375"/>
                    </a:cubicBezTo>
                    <a:cubicBezTo>
                      <a:pt x="1599687" y="982980"/>
                      <a:pt x="1712082" y="870585"/>
                      <a:pt x="1826382" y="760095"/>
                    </a:cubicBezTo>
                    <a:cubicBezTo>
                      <a:pt x="1848289" y="737235"/>
                      <a:pt x="1843527" y="726758"/>
                      <a:pt x="1824477" y="707708"/>
                    </a:cubicBezTo>
                    <a:close/>
                  </a:path>
                </a:pathLst>
              </a:custGeom>
              <a:solidFill>
                <a:srgbClr val="0083A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83">
                <a:extLst>
                  <a:ext uri="{FF2B5EF4-FFF2-40B4-BE49-F238E27FC236}">
                    <a16:creationId xmlns:a16="http://schemas.microsoft.com/office/drawing/2014/main" id="{A0BD4AB2-AB3C-ED9C-7C1A-FB27199C513C}"/>
                  </a:ext>
                </a:extLst>
              </p:cNvPr>
              <p:cNvSpPr/>
              <p:nvPr/>
            </p:nvSpPr>
            <p:spPr>
              <a:xfrm>
                <a:off x="5174867" y="4933949"/>
                <a:ext cx="919163" cy="733425"/>
              </a:xfrm>
              <a:custGeom>
                <a:avLst/>
                <a:gdLst>
                  <a:gd name="connsiteX0" fmla="*/ 1828932 w 1838325"/>
                  <a:gd name="connsiteY0" fmla="*/ 709613 h 1466850"/>
                  <a:gd name="connsiteX1" fmla="*/ 1265052 w 1838325"/>
                  <a:gd name="connsiteY1" fmla="*/ 146685 h 1466850"/>
                  <a:gd name="connsiteX2" fmla="*/ 1121224 w 1838325"/>
                  <a:gd name="connsiteY2" fmla="*/ 5715 h 1466850"/>
                  <a:gd name="connsiteX3" fmla="*/ 1113604 w 1838325"/>
                  <a:gd name="connsiteY3" fmla="*/ 0 h 1466850"/>
                  <a:gd name="connsiteX4" fmla="*/ 1107889 w 1838325"/>
                  <a:gd name="connsiteY4" fmla="*/ 31432 h 1466850"/>
                  <a:gd name="connsiteX5" fmla="*/ 1107889 w 1838325"/>
                  <a:gd name="connsiteY5" fmla="*/ 320040 h 1466850"/>
                  <a:gd name="connsiteX6" fmla="*/ 1065027 w 1838325"/>
                  <a:gd name="connsiteY6" fmla="*/ 362903 h 1466850"/>
                  <a:gd name="connsiteX7" fmla="*/ 396372 w 1838325"/>
                  <a:gd name="connsiteY7" fmla="*/ 361950 h 1466850"/>
                  <a:gd name="connsiteX8" fmla="*/ 351604 w 1838325"/>
                  <a:gd name="connsiteY8" fmla="*/ 375285 h 1466850"/>
                  <a:gd name="connsiteX9" fmla="*/ 9657 w 1838325"/>
                  <a:gd name="connsiteY9" fmla="*/ 717232 h 1466850"/>
                  <a:gd name="connsiteX10" fmla="*/ 7752 w 1838325"/>
                  <a:gd name="connsiteY10" fmla="*/ 748665 h 1466850"/>
                  <a:gd name="connsiteX11" fmla="*/ 356367 w 1838325"/>
                  <a:gd name="connsiteY11" fmla="*/ 1094423 h 1466850"/>
                  <a:gd name="connsiteX12" fmla="*/ 364939 w 1838325"/>
                  <a:gd name="connsiteY12" fmla="*/ 1102043 h 1466850"/>
                  <a:gd name="connsiteX13" fmla="*/ 364939 w 1838325"/>
                  <a:gd name="connsiteY13" fmla="*/ 1102043 h 1466850"/>
                  <a:gd name="connsiteX14" fmla="*/ 409707 w 1838325"/>
                  <a:gd name="connsiteY14" fmla="*/ 1106805 h 1466850"/>
                  <a:gd name="connsiteX15" fmla="*/ 1066932 w 1838325"/>
                  <a:gd name="connsiteY15" fmla="*/ 1105853 h 1466850"/>
                  <a:gd name="connsiteX16" fmla="*/ 1107889 w 1838325"/>
                  <a:gd name="connsiteY16" fmla="*/ 1146810 h 1466850"/>
                  <a:gd name="connsiteX17" fmla="*/ 1107889 w 1838325"/>
                  <a:gd name="connsiteY17" fmla="*/ 1431607 h 1466850"/>
                  <a:gd name="connsiteX18" fmla="*/ 1115509 w 1838325"/>
                  <a:gd name="connsiteY18" fmla="*/ 1467803 h 1466850"/>
                  <a:gd name="connsiteX19" fmla="*/ 1128844 w 1838325"/>
                  <a:gd name="connsiteY19" fmla="*/ 1455420 h 1466850"/>
                  <a:gd name="connsiteX20" fmla="*/ 1832742 w 1838325"/>
                  <a:gd name="connsiteY20" fmla="*/ 752475 h 1466850"/>
                  <a:gd name="connsiteX21" fmla="*/ 1828932 w 1838325"/>
                  <a:gd name="connsiteY21" fmla="*/ 709613 h 1466850"/>
                  <a:gd name="connsiteX22" fmla="*/ 1082172 w 1838325"/>
                  <a:gd name="connsiteY22" fmla="*/ 1093470 h 1466850"/>
                  <a:gd name="connsiteX23" fmla="*/ 1082172 w 1838325"/>
                  <a:gd name="connsiteY23" fmla="*/ 1093470 h 1466850"/>
                  <a:gd name="connsiteX24" fmla="*/ 1082172 w 1838325"/>
                  <a:gd name="connsiteY24" fmla="*/ 1093470 h 1466850"/>
                  <a:gd name="connsiteX25" fmla="*/ 1122177 w 1838325"/>
                  <a:gd name="connsiteY25" fmla="*/ 328613 h 1466850"/>
                  <a:gd name="connsiteX26" fmla="*/ 1122177 w 1838325"/>
                  <a:gd name="connsiteY26" fmla="*/ 327660 h 1466850"/>
                  <a:gd name="connsiteX27" fmla="*/ 1122177 w 1838325"/>
                  <a:gd name="connsiteY27" fmla="*/ 328613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838325" h="1466850">
                    <a:moveTo>
                      <a:pt x="1828932" y="709613"/>
                    </a:moveTo>
                    <a:cubicBezTo>
                      <a:pt x="1641289" y="521970"/>
                      <a:pt x="1453647" y="334328"/>
                      <a:pt x="1265052" y="146685"/>
                    </a:cubicBezTo>
                    <a:cubicBezTo>
                      <a:pt x="1217427" y="99060"/>
                      <a:pt x="1168849" y="52388"/>
                      <a:pt x="1121224" y="5715"/>
                    </a:cubicBezTo>
                    <a:cubicBezTo>
                      <a:pt x="1118367" y="3810"/>
                      <a:pt x="1116462" y="1905"/>
                      <a:pt x="1113604" y="0"/>
                    </a:cubicBezTo>
                    <a:cubicBezTo>
                      <a:pt x="1102174" y="8572"/>
                      <a:pt x="1107889" y="20955"/>
                      <a:pt x="1107889" y="31432"/>
                    </a:cubicBezTo>
                    <a:cubicBezTo>
                      <a:pt x="1106937" y="127635"/>
                      <a:pt x="1105984" y="223838"/>
                      <a:pt x="1107889" y="320040"/>
                    </a:cubicBezTo>
                    <a:cubicBezTo>
                      <a:pt x="1108842" y="354330"/>
                      <a:pt x="1098364" y="362903"/>
                      <a:pt x="1065027" y="362903"/>
                    </a:cubicBezTo>
                    <a:cubicBezTo>
                      <a:pt x="842142" y="360997"/>
                      <a:pt x="619257" y="361950"/>
                      <a:pt x="396372" y="361950"/>
                    </a:cubicBezTo>
                    <a:cubicBezTo>
                      <a:pt x="380179" y="361950"/>
                      <a:pt x="364939" y="360997"/>
                      <a:pt x="351604" y="375285"/>
                    </a:cubicBezTo>
                    <a:cubicBezTo>
                      <a:pt x="238257" y="489585"/>
                      <a:pt x="123957" y="603885"/>
                      <a:pt x="9657" y="717232"/>
                    </a:cubicBezTo>
                    <a:cubicBezTo>
                      <a:pt x="-821" y="727710"/>
                      <a:pt x="-4631" y="736282"/>
                      <a:pt x="7752" y="748665"/>
                    </a:cubicBezTo>
                    <a:cubicBezTo>
                      <a:pt x="123957" y="863918"/>
                      <a:pt x="240162" y="979170"/>
                      <a:pt x="356367" y="1094423"/>
                    </a:cubicBezTo>
                    <a:cubicBezTo>
                      <a:pt x="359224" y="1097280"/>
                      <a:pt x="362082" y="1099185"/>
                      <a:pt x="364939" y="1102043"/>
                    </a:cubicBezTo>
                    <a:cubicBezTo>
                      <a:pt x="364939" y="1102043"/>
                      <a:pt x="364939" y="1102043"/>
                      <a:pt x="364939" y="1102043"/>
                    </a:cubicBezTo>
                    <a:cubicBezTo>
                      <a:pt x="379227" y="1109663"/>
                      <a:pt x="394467" y="1106805"/>
                      <a:pt x="409707" y="1106805"/>
                    </a:cubicBezTo>
                    <a:cubicBezTo>
                      <a:pt x="628782" y="1106805"/>
                      <a:pt x="847857" y="1107757"/>
                      <a:pt x="1066932" y="1105853"/>
                    </a:cubicBezTo>
                    <a:cubicBezTo>
                      <a:pt x="1099317" y="1105853"/>
                      <a:pt x="1108842" y="1115378"/>
                      <a:pt x="1107889" y="1146810"/>
                    </a:cubicBezTo>
                    <a:cubicBezTo>
                      <a:pt x="1105984" y="1242060"/>
                      <a:pt x="1106937" y="1337310"/>
                      <a:pt x="1107889" y="1431607"/>
                    </a:cubicBezTo>
                    <a:cubicBezTo>
                      <a:pt x="1107889" y="1443038"/>
                      <a:pt x="1103127" y="1456373"/>
                      <a:pt x="1115509" y="1467803"/>
                    </a:cubicBezTo>
                    <a:cubicBezTo>
                      <a:pt x="1121224" y="1463040"/>
                      <a:pt x="1125034" y="1459230"/>
                      <a:pt x="1128844" y="1455420"/>
                    </a:cubicBezTo>
                    <a:cubicBezTo>
                      <a:pt x="1363159" y="1221105"/>
                      <a:pt x="1597474" y="985838"/>
                      <a:pt x="1832742" y="752475"/>
                    </a:cubicBezTo>
                    <a:cubicBezTo>
                      <a:pt x="1854649" y="732472"/>
                      <a:pt x="1843219" y="722947"/>
                      <a:pt x="1828932" y="709613"/>
                    </a:cubicBezTo>
                    <a:close/>
                    <a:moveTo>
                      <a:pt x="1082172" y="1093470"/>
                    </a:moveTo>
                    <a:cubicBezTo>
                      <a:pt x="1082172" y="1093470"/>
                      <a:pt x="1082172" y="1093470"/>
                      <a:pt x="1082172" y="1093470"/>
                    </a:cubicBezTo>
                    <a:cubicBezTo>
                      <a:pt x="1082172" y="1092518"/>
                      <a:pt x="1082172" y="1092518"/>
                      <a:pt x="1082172" y="1093470"/>
                    </a:cubicBezTo>
                    <a:close/>
                    <a:moveTo>
                      <a:pt x="1122177" y="328613"/>
                    </a:moveTo>
                    <a:cubicBezTo>
                      <a:pt x="1122177" y="328613"/>
                      <a:pt x="1122177" y="327660"/>
                      <a:pt x="1122177" y="327660"/>
                    </a:cubicBezTo>
                    <a:cubicBezTo>
                      <a:pt x="1124082" y="326707"/>
                      <a:pt x="1123129" y="327660"/>
                      <a:pt x="1122177" y="328613"/>
                    </a:cubicBezTo>
                    <a:close/>
                  </a:path>
                </a:pathLst>
              </a:custGeom>
              <a:solidFill>
                <a:srgbClr val="CE926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85">
                <a:extLst>
                  <a:ext uri="{FF2B5EF4-FFF2-40B4-BE49-F238E27FC236}">
                    <a16:creationId xmlns:a16="http://schemas.microsoft.com/office/drawing/2014/main" id="{358DD7EA-3045-5395-AF74-EBBA7722B5C9}"/>
                  </a:ext>
                </a:extLst>
              </p:cNvPr>
              <p:cNvSpPr/>
              <p:nvPr/>
            </p:nvSpPr>
            <p:spPr>
              <a:xfrm rot="5400000">
                <a:off x="4692587" y="4442922"/>
                <a:ext cx="919163" cy="733425"/>
              </a:xfrm>
              <a:custGeom>
                <a:avLst/>
                <a:gdLst>
                  <a:gd name="connsiteX0" fmla="*/ 1824477 w 1838325"/>
                  <a:gd name="connsiteY0" fmla="*/ 707708 h 1466850"/>
                  <a:gd name="connsiteX1" fmla="*/ 1504437 w 1838325"/>
                  <a:gd name="connsiteY1" fmla="*/ 387668 h 1466850"/>
                  <a:gd name="connsiteX2" fmla="*/ 1443477 w 1838325"/>
                  <a:gd name="connsiteY2" fmla="*/ 361950 h 1466850"/>
                  <a:gd name="connsiteX3" fmla="*/ 771964 w 1838325"/>
                  <a:gd name="connsiteY3" fmla="*/ 362903 h 1466850"/>
                  <a:gd name="connsiteX4" fmla="*/ 736722 w 1838325"/>
                  <a:gd name="connsiteY4" fmla="*/ 327660 h 1466850"/>
                  <a:gd name="connsiteX5" fmla="*/ 736722 w 1838325"/>
                  <a:gd name="connsiteY5" fmla="*/ 31433 h 1466850"/>
                  <a:gd name="connsiteX6" fmla="*/ 731007 w 1838325"/>
                  <a:gd name="connsiteY6" fmla="*/ 0 h 1466850"/>
                  <a:gd name="connsiteX7" fmla="*/ 723387 w 1838325"/>
                  <a:gd name="connsiteY7" fmla="*/ 5715 h 1466850"/>
                  <a:gd name="connsiteX8" fmla="*/ 714814 w 1838325"/>
                  <a:gd name="connsiteY8" fmla="*/ 12383 h 1466850"/>
                  <a:gd name="connsiteX9" fmla="*/ 10917 w 1838325"/>
                  <a:gd name="connsiteY9" fmla="*/ 715328 h 1466850"/>
                  <a:gd name="connsiteX10" fmla="*/ 16632 w 1838325"/>
                  <a:gd name="connsiteY10" fmla="*/ 758190 h 1466850"/>
                  <a:gd name="connsiteX11" fmla="*/ 705289 w 1838325"/>
                  <a:gd name="connsiteY11" fmla="*/ 1446848 h 1466850"/>
                  <a:gd name="connsiteX12" fmla="*/ 731959 w 1838325"/>
                  <a:gd name="connsiteY12" fmla="*/ 1466850 h 1466850"/>
                  <a:gd name="connsiteX13" fmla="*/ 735769 w 1838325"/>
                  <a:gd name="connsiteY13" fmla="*/ 1429703 h 1466850"/>
                  <a:gd name="connsiteX14" fmla="*/ 734817 w 1838325"/>
                  <a:gd name="connsiteY14" fmla="*/ 1151573 h 1466850"/>
                  <a:gd name="connsiteX15" fmla="*/ 779584 w 1838325"/>
                  <a:gd name="connsiteY15" fmla="*/ 1106805 h 1466850"/>
                  <a:gd name="connsiteX16" fmla="*/ 1433952 w 1838325"/>
                  <a:gd name="connsiteY16" fmla="*/ 1107758 h 1466850"/>
                  <a:gd name="connsiteX17" fmla="*/ 1478719 w 1838325"/>
                  <a:gd name="connsiteY17" fmla="*/ 1102995 h 1466850"/>
                  <a:gd name="connsiteX18" fmla="*/ 1478719 w 1838325"/>
                  <a:gd name="connsiteY18" fmla="*/ 1102995 h 1466850"/>
                  <a:gd name="connsiteX19" fmla="*/ 1487292 w 1838325"/>
                  <a:gd name="connsiteY19" fmla="*/ 1095375 h 1466850"/>
                  <a:gd name="connsiteX20" fmla="*/ 1487292 w 1838325"/>
                  <a:gd name="connsiteY20" fmla="*/ 1095375 h 1466850"/>
                  <a:gd name="connsiteX21" fmla="*/ 1826382 w 1838325"/>
                  <a:gd name="connsiteY21" fmla="*/ 760095 h 1466850"/>
                  <a:gd name="connsiteX22" fmla="*/ 1824477 w 1838325"/>
                  <a:gd name="connsiteY22" fmla="*/ 707708 h 146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38325" h="1466850">
                    <a:moveTo>
                      <a:pt x="1824477" y="707708"/>
                    </a:moveTo>
                    <a:cubicBezTo>
                      <a:pt x="1716844" y="601980"/>
                      <a:pt x="1610164" y="495300"/>
                      <a:pt x="1504437" y="387668"/>
                    </a:cubicBezTo>
                    <a:cubicBezTo>
                      <a:pt x="1486339" y="369570"/>
                      <a:pt x="1469194" y="361950"/>
                      <a:pt x="1443477" y="361950"/>
                    </a:cubicBezTo>
                    <a:cubicBezTo>
                      <a:pt x="1219639" y="362903"/>
                      <a:pt x="995802" y="361950"/>
                      <a:pt x="771964" y="362903"/>
                    </a:cubicBezTo>
                    <a:cubicBezTo>
                      <a:pt x="744342" y="362903"/>
                      <a:pt x="735769" y="355283"/>
                      <a:pt x="736722" y="327660"/>
                    </a:cubicBezTo>
                    <a:cubicBezTo>
                      <a:pt x="737674" y="228600"/>
                      <a:pt x="737674" y="130493"/>
                      <a:pt x="736722" y="31433"/>
                    </a:cubicBezTo>
                    <a:cubicBezTo>
                      <a:pt x="736722" y="20955"/>
                      <a:pt x="743389" y="8572"/>
                      <a:pt x="731007" y="0"/>
                    </a:cubicBezTo>
                    <a:cubicBezTo>
                      <a:pt x="728149" y="1905"/>
                      <a:pt x="726244" y="3810"/>
                      <a:pt x="723387" y="5715"/>
                    </a:cubicBezTo>
                    <a:cubicBezTo>
                      <a:pt x="720529" y="7620"/>
                      <a:pt x="717672" y="9525"/>
                      <a:pt x="714814" y="12383"/>
                    </a:cubicBezTo>
                    <a:cubicBezTo>
                      <a:pt x="480499" y="246697"/>
                      <a:pt x="246184" y="481013"/>
                      <a:pt x="10917" y="715328"/>
                    </a:cubicBezTo>
                    <a:cubicBezTo>
                      <a:pt x="-10038" y="736283"/>
                      <a:pt x="3297" y="744855"/>
                      <a:pt x="16632" y="758190"/>
                    </a:cubicBezTo>
                    <a:cubicBezTo>
                      <a:pt x="246184" y="987743"/>
                      <a:pt x="475737" y="1217295"/>
                      <a:pt x="705289" y="1446848"/>
                    </a:cubicBezTo>
                    <a:cubicBezTo>
                      <a:pt x="712909" y="1454468"/>
                      <a:pt x="718624" y="1465898"/>
                      <a:pt x="731959" y="1466850"/>
                    </a:cubicBezTo>
                    <a:cubicBezTo>
                      <a:pt x="739579" y="1454468"/>
                      <a:pt x="735769" y="1442085"/>
                      <a:pt x="735769" y="1429703"/>
                    </a:cubicBezTo>
                    <a:cubicBezTo>
                      <a:pt x="735769" y="1337310"/>
                      <a:pt x="737674" y="1243965"/>
                      <a:pt x="734817" y="1151573"/>
                    </a:cubicBezTo>
                    <a:cubicBezTo>
                      <a:pt x="733864" y="1116330"/>
                      <a:pt x="744342" y="1106805"/>
                      <a:pt x="779584" y="1106805"/>
                    </a:cubicBezTo>
                    <a:cubicBezTo>
                      <a:pt x="997707" y="1108710"/>
                      <a:pt x="1215829" y="1107758"/>
                      <a:pt x="1433952" y="1107758"/>
                    </a:cubicBezTo>
                    <a:cubicBezTo>
                      <a:pt x="1449192" y="1107758"/>
                      <a:pt x="1464432" y="1110615"/>
                      <a:pt x="1478719" y="1102995"/>
                    </a:cubicBezTo>
                    <a:lnTo>
                      <a:pt x="1478719" y="1102995"/>
                    </a:lnTo>
                    <a:cubicBezTo>
                      <a:pt x="1481577" y="1100138"/>
                      <a:pt x="1484434" y="1098233"/>
                      <a:pt x="1487292" y="1095375"/>
                    </a:cubicBezTo>
                    <a:cubicBezTo>
                      <a:pt x="1487292" y="1095375"/>
                      <a:pt x="1487292" y="1095375"/>
                      <a:pt x="1487292" y="1095375"/>
                    </a:cubicBezTo>
                    <a:cubicBezTo>
                      <a:pt x="1599687" y="982980"/>
                      <a:pt x="1712082" y="870585"/>
                      <a:pt x="1826382" y="760095"/>
                    </a:cubicBezTo>
                    <a:cubicBezTo>
                      <a:pt x="1848289" y="737235"/>
                      <a:pt x="1843527" y="726758"/>
                      <a:pt x="1824477" y="707708"/>
                    </a:cubicBezTo>
                    <a:close/>
                  </a:path>
                </a:pathLst>
              </a:custGeom>
              <a:solidFill>
                <a:srgbClr val="D2EE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Parallelogram 15">
              <a:extLst>
                <a:ext uri="{FF2B5EF4-FFF2-40B4-BE49-F238E27FC236}">
                  <a16:creationId xmlns:a16="http://schemas.microsoft.com/office/drawing/2014/main" id="{9FED51B9-FA65-877F-72C9-43B74322F91A}"/>
                </a:ext>
              </a:extLst>
            </p:cNvPr>
            <p:cNvSpPr/>
            <p:nvPr/>
          </p:nvSpPr>
          <p:spPr>
            <a:xfrm flipH="1">
              <a:off x="5317297" y="2222587"/>
              <a:ext cx="400895" cy="400895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6" name="Rounded Rectangle 10">
              <a:extLst>
                <a:ext uri="{FF2B5EF4-FFF2-40B4-BE49-F238E27FC236}">
                  <a16:creationId xmlns:a16="http://schemas.microsoft.com/office/drawing/2014/main" id="{B56BBF79-9768-70BC-6159-1F817993121F}"/>
                </a:ext>
              </a:extLst>
            </p:cNvPr>
            <p:cNvSpPr/>
            <p:nvPr/>
          </p:nvSpPr>
          <p:spPr>
            <a:xfrm>
              <a:off x="5317297" y="4183887"/>
              <a:ext cx="254160" cy="336352"/>
            </a:xfrm>
            <a:custGeom>
              <a:avLst/>
              <a:gdLst/>
              <a:ahLst/>
              <a:cxnLst/>
              <a:rect l="l" t="t" r="r" b="b"/>
              <a:pathLst>
                <a:path w="2448272" h="3240000">
                  <a:moveTo>
                    <a:pt x="1358676" y="2676152"/>
                  </a:moveTo>
                  <a:cubicBezTo>
                    <a:pt x="1327753" y="2676152"/>
                    <a:pt x="1302685" y="2701220"/>
                    <a:pt x="1302685" y="2732143"/>
                  </a:cubicBezTo>
                  <a:lnTo>
                    <a:pt x="1302685" y="2956101"/>
                  </a:lnTo>
                  <a:cubicBezTo>
                    <a:pt x="1302685" y="2987024"/>
                    <a:pt x="1327753" y="3012092"/>
                    <a:pt x="1358676" y="3012092"/>
                  </a:cubicBezTo>
                  <a:lnTo>
                    <a:pt x="1582634" y="3012092"/>
                  </a:lnTo>
                  <a:cubicBezTo>
                    <a:pt x="1613557" y="3012092"/>
                    <a:pt x="1638625" y="2987024"/>
                    <a:pt x="1638625" y="2956101"/>
                  </a:cubicBezTo>
                  <a:lnTo>
                    <a:pt x="1638625" y="2732143"/>
                  </a:lnTo>
                  <a:cubicBezTo>
                    <a:pt x="1638625" y="2701220"/>
                    <a:pt x="1613557" y="2676152"/>
                    <a:pt x="1582634" y="2676152"/>
                  </a:cubicBezTo>
                  <a:close/>
                  <a:moveTo>
                    <a:pt x="837062" y="2676152"/>
                  </a:moveTo>
                  <a:cubicBezTo>
                    <a:pt x="806139" y="2676152"/>
                    <a:pt x="781071" y="2701220"/>
                    <a:pt x="781071" y="2732143"/>
                  </a:cubicBezTo>
                  <a:lnTo>
                    <a:pt x="781071" y="2956101"/>
                  </a:lnTo>
                  <a:cubicBezTo>
                    <a:pt x="781071" y="2987024"/>
                    <a:pt x="806139" y="3012092"/>
                    <a:pt x="837062" y="3012092"/>
                  </a:cubicBezTo>
                  <a:lnTo>
                    <a:pt x="1061020" y="3012092"/>
                  </a:lnTo>
                  <a:cubicBezTo>
                    <a:pt x="1091943" y="3012092"/>
                    <a:pt x="1117011" y="2987024"/>
                    <a:pt x="1117011" y="2956101"/>
                  </a:cubicBezTo>
                  <a:lnTo>
                    <a:pt x="1117011" y="2732143"/>
                  </a:lnTo>
                  <a:cubicBezTo>
                    <a:pt x="1117011" y="2701220"/>
                    <a:pt x="1091943" y="2676152"/>
                    <a:pt x="1061020" y="2676152"/>
                  </a:cubicBezTo>
                  <a:close/>
                  <a:moveTo>
                    <a:pt x="315448" y="2676152"/>
                  </a:moveTo>
                  <a:cubicBezTo>
                    <a:pt x="284525" y="2676152"/>
                    <a:pt x="259457" y="2701220"/>
                    <a:pt x="259457" y="2732143"/>
                  </a:cubicBezTo>
                  <a:lnTo>
                    <a:pt x="259457" y="2956101"/>
                  </a:lnTo>
                  <a:cubicBezTo>
                    <a:pt x="259457" y="2987024"/>
                    <a:pt x="284525" y="3012092"/>
                    <a:pt x="315448" y="3012092"/>
                  </a:cubicBezTo>
                  <a:lnTo>
                    <a:pt x="539406" y="3012092"/>
                  </a:lnTo>
                  <a:cubicBezTo>
                    <a:pt x="570329" y="3012092"/>
                    <a:pt x="595397" y="2987024"/>
                    <a:pt x="595397" y="2956101"/>
                  </a:cubicBezTo>
                  <a:lnTo>
                    <a:pt x="595397" y="2732143"/>
                  </a:lnTo>
                  <a:cubicBezTo>
                    <a:pt x="595397" y="2701220"/>
                    <a:pt x="570329" y="2676152"/>
                    <a:pt x="539406" y="2676152"/>
                  </a:cubicBezTo>
                  <a:close/>
                  <a:moveTo>
                    <a:pt x="1880291" y="2179832"/>
                  </a:moveTo>
                  <a:cubicBezTo>
                    <a:pt x="1849368" y="2179832"/>
                    <a:pt x="1824300" y="2204900"/>
                    <a:pt x="1824300" y="2235823"/>
                  </a:cubicBezTo>
                  <a:lnTo>
                    <a:pt x="1824300" y="2956101"/>
                  </a:lnTo>
                  <a:cubicBezTo>
                    <a:pt x="1824300" y="2987024"/>
                    <a:pt x="1849368" y="3012092"/>
                    <a:pt x="1880291" y="3012092"/>
                  </a:cubicBezTo>
                  <a:lnTo>
                    <a:pt x="2104249" y="3012092"/>
                  </a:lnTo>
                  <a:cubicBezTo>
                    <a:pt x="2135172" y="3012092"/>
                    <a:pt x="2160240" y="2987024"/>
                    <a:pt x="2160240" y="2956101"/>
                  </a:cubicBezTo>
                  <a:lnTo>
                    <a:pt x="2160240" y="2235823"/>
                  </a:lnTo>
                  <a:cubicBezTo>
                    <a:pt x="2160240" y="2204900"/>
                    <a:pt x="2135172" y="2179832"/>
                    <a:pt x="2104249" y="2179832"/>
                  </a:cubicBezTo>
                  <a:close/>
                  <a:moveTo>
                    <a:pt x="1358676" y="2179832"/>
                  </a:moveTo>
                  <a:cubicBezTo>
                    <a:pt x="1327753" y="2179832"/>
                    <a:pt x="1302685" y="2204900"/>
                    <a:pt x="1302685" y="2235823"/>
                  </a:cubicBezTo>
                  <a:lnTo>
                    <a:pt x="1302685" y="2459781"/>
                  </a:lnTo>
                  <a:cubicBezTo>
                    <a:pt x="1302685" y="2490704"/>
                    <a:pt x="1327753" y="2515772"/>
                    <a:pt x="1358676" y="2515772"/>
                  </a:cubicBezTo>
                  <a:lnTo>
                    <a:pt x="1582634" y="2515772"/>
                  </a:lnTo>
                  <a:cubicBezTo>
                    <a:pt x="1613557" y="2515772"/>
                    <a:pt x="1638625" y="2490704"/>
                    <a:pt x="1638625" y="2459781"/>
                  </a:cubicBezTo>
                  <a:lnTo>
                    <a:pt x="1638625" y="2235823"/>
                  </a:lnTo>
                  <a:cubicBezTo>
                    <a:pt x="1638625" y="2204900"/>
                    <a:pt x="1613557" y="2179832"/>
                    <a:pt x="1582634" y="2179832"/>
                  </a:cubicBezTo>
                  <a:close/>
                  <a:moveTo>
                    <a:pt x="837062" y="2179832"/>
                  </a:moveTo>
                  <a:cubicBezTo>
                    <a:pt x="806139" y="2179832"/>
                    <a:pt x="781071" y="2204900"/>
                    <a:pt x="781071" y="2235823"/>
                  </a:cubicBezTo>
                  <a:lnTo>
                    <a:pt x="781071" y="2459781"/>
                  </a:lnTo>
                  <a:cubicBezTo>
                    <a:pt x="781071" y="2490704"/>
                    <a:pt x="806139" y="2515772"/>
                    <a:pt x="837062" y="2515772"/>
                  </a:cubicBezTo>
                  <a:lnTo>
                    <a:pt x="1061020" y="2515772"/>
                  </a:lnTo>
                  <a:cubicBezTo>
                    <a:pt x="1091943" y="2515772"/>
                    <a:pt x="1117011" y="2490704"/>
                    <a:pt x="1117011" y="2459781"/>
                  </a:cubicBezTo>
                  <a:lnTo>
                    <a:pt x="1117011" y="2235823"/>
                  </a:lnTo>
                  <a:cubicBezTo>
                    <a:pt x="1117011" y="2204900"/>
                    <a:pt x="1091943" y="2179832"/>
                    <a:pt x="1061020" y="2179832"/>
                  </a:cubicBezTo>
                  <a:close/>
                  <a:moveTo>
                    <a:pt x="315448" y="2179832"/>
                  </a:moveTo>
                  <a:cubicBezTo>
                    <a:pt x="284525" y="2179832"/>
                    <a:pt x="259457" y="2204900"/>
                    <a:pt x="259457" y="2235823"/>
                  </a:cubicBezTo>
                  <a:lnTo>
                    <a:pt x="259457" y="2459781"/>
                  </a:lnTo>
                  <a:cubicBezTo>
                    <a:pt x="259457" y="2490704"/>
                    <a:pt x="284525" y="2515772"/>
                    <a:pt x="315448" y="2515772"/>
                  </a:cubicBezTo>
                  <a:lnTo>
                    <a:pt x="539406" y="2515772"/>
                  </a:lnTo>
                  <a:cubicBezTo>
                    <a:pt x="570329" y="2515772"/>
                    <a:pt x="595397" y="2490704"/>
                    <a:pt x="595397" y="2459781"/>
                  </a:cubicBezTo>
                  <a:lnTo>
                    <a:pt x="595397" y="2235823"/>
                  </a:lnTo>
                  <a:cubicBezTo>
                    <a:pt x="595397" y="2204900"/>
                    <a:pt x="570329" y="2179832"/>
                    <a:pt x="539406" y="2179832"/>
                  </a:cubicBezTo>
                  <a:close/>
                  <a:moveTo>
                    <a:pt x="1880291" y="1683512"/>
                  </a:moveTo>
                  <a:cubicBezTo>
                    <a:pt x="1849368" y="1683512"/>
                    <a:pt x="1824300" y="1708580"/>
                    <a:pt x="1824300" y="1739503"/>
                  </a:cubicBezTo>
                  <a:lnTo>
                    <a:pt x="1824300" y="1963461"/>
                  </a:lnTo>
                  <a:cubicBezTo>
                    <a:pt x="1824300" y="1994384"/>
                    <a:pt x="1849368" y="2019452"/>
                    <a:pt x="1880291" y="2019452"/>
                  </a:cubicBezTo>
                  <a:lnTo>
                    <a:pt x="2104249" y="2019452"/>
                  </a:lnTo>
                  <a:cubicBezTo>
                    <a:pt x="2135172" y="2019452"/>
                    <a:pt x="2160240" y="1994384"/>
                    <a:pt x="2160240" y="1963461"/>
                  </a:cubicBezTo>
                  <a:lnTo>
                    <a:pt x="2160240" y="1739503"/>
                  </a:lnTo>
                  <a:cubicBezTo>
                    <a:pt x="2160240" y="1708580"/>
                    <a:pt x="2135172" y="1683512"/>
                    <a:pt x="2104249" y="1683512"/>
                  </a:cubicBezTo>
                  <a:close/>
                  <a:moveTo>
                    <a:pt x="1358676" y="1683512"/>
                  </a:moveTo>
                  <a:cubicBezTo>
                    <a:pt x="1327753" y="1683512"/>
                    <a:pt x="1302685" y="1708580"/>
                    <a:pt x="1302685" y="1739503"/>
                  </a:cubicBezTo>
                  <a:lnTo>
                    <a:pt x="1302685" y="1963461"/>
                  </a:lnTo>
                  <a:cubicBezTo>
                    <a:pt x="1302685" y="1994384"/>
                    <a:pt x="1327753" y="2019452"/>
                    <a:pt x="1358676" y="2019452"/>
                  </a:cubicBezTo>
                  <a:lnTo>
                    <a:pt x="1582634" y="2019452"/>
                  </a:lnTo>
                  <a:cubicBezTo>
                    <a:pt x="1613557" y="2019452"/>
                    <a:pt x="1638625" y="1994384"/>
                    <a:pt x="1638625" y="1963461"/>
                  </a:cubicBezTo>
                  <a:lnTo>
                    <a:pt x="1638625" y="1739503"/>
                  </a:lnTo>
                  <a:cubicBezTo>
                    <a:pt x="1638625" y="1708580"/>
                    <a:pt x="1613557" y="1683512"/>
                    <a:pt x="1582634" y="1683512"/>
                  </a:cubicBezTo>
                  <a:close/>
                  <a:moveTo>
                    <a:pt x="837062" y="1683512"/>
                  </a:moveTo>
                  <a:cubicBezTo>
                    <a:pt x="806139" y="1683512"/>
                    <a:pt x="781071" y="1708580"/>
                    <a:pt x="781071" y="1739503"/>
                  </a:cubicBezTo>
                  <a:lnTo>
                    <a:pt x="781071" y="1963461"/>
                  </a:lnTo>
                  <a:cubicBezTo>
                    <a:pt x="781071" y="1994384"/>
                    <a:pt x="806139" y="2019452"/>
                    <a:pt x="837062" y="2019452"/>
                  </a:cubicBezTo>
                  <a:lnTo>
                    <a:pt x="1061020" y="2019452"/>
                  </a:lnTo>
                  <a:cubicBezTo>
                    <a:pt x="1091943" y="2019452"/>
                    <a:pt x="1117011" y="1994384"/>
                    <a:pt x="1117011" y="1963461"/>
                  </a:cubicBezTo>
                  <a:lnTo>
                    <a:pt x="1117011" y="1739503"/>
                  </a:lnTo>
                  <a:cubicBezTo>
                    <a:pt x="1117011" y="1708580"/>
                    <a:pt x="1091943" y="1683512"/>
                    <a:pt x="1061020" y="1683512"/>
                  </a:cubicBezTo>
                  <a:close/>
                  <a:moveTo>
                    <a:pt x="315448" y="1683512"/>
                  </a:moveTo>
                  <a:cubicBezTo>
                    <a:pt x="284525" y="1683512"/>
                    <a:pt x="259457" y="1708580"/>
                    <a:pt x="259457" y="1739503"/>
                  </a:cubicBezTo>
                  <a:lnTo>
                    <a:pt x="259457" y="1963461"/>
                  </a:lnTo>
                  <a:cubicBezTo>
                    <a:pt x="259457" y="1994384"/>
                    <a:pt x="284525" y="2019452"/>
                    <a:pt x="315448" y="2019452"/>
                  </a:cubicBezTo>
                  <a:lnTo>
                    <a:pt x="539406" y="2019452"/>
                  </a:lnTo>
                  <a:cubicBezTo>
                    <a:pt x="570329" y="2019452"/>
                    <a:pt x="595397" y="1994384"/>
                    <a:pt x="595397" y="1963461"/>
                  </a:cubicBezTo>
                  <a:lnTo>
                    <a:pt x="595397" y="1739503"/>
                  </a:lnTo>
                  <a:cubicBezTo>
                    <a:pt x="595397" y="1708580"/>
                    <a:pt x="570329" y="1683512"/>
                    <a:pt x="539406" y="1683512"/>
                  </a:cubicBezTo>
                  <a:close/>
                  <a:moveTo>
                    <a:pt x="1880291" y="1187192"/>
                  </a:moveTo>
                  <a:cubicBezTo>
                    <a:pt x="1849368" y="1187192"/>
                    <a:pt x="1824300" y="1212260"/>
                    <a:pt x="1824300" y="1243183"/>
                  </a:cubicBezTo>
                  <a:lnTo>
                    <a:pt x="1824300" y="1467141"/>
                  </a:lnTo>
                  <a:cubicBezTo>
                    <a:pt x="1824300" y="1498064"/>
                    <a:pt x="1849368" y="1523132"/>
                    <a:pt x="1880291" y="1523132"/>
                  </a:cubicBezTo>
                  <a:lnTo>
                    <a:pt x="2104249" y="1523132"/>
                  </a:lnTo>
                  <a:cubicBezTo>
                    <a:pt x="2135172" y="1523132"/>
                    <a:pt x="2160240" y="1498064"/>
                    <a:pt x="2160240" y="1467141"/>
                  </a:cubicBezTo>
                  <a:lnTo>
                    <a:pt x="2160240" y="1243183"/>
                  </a:lnTo>
                  <a:cubicBezTo>
                    <a:pt x="2160240" y="1212260"/>
                    <a:pt x="2135172" y="1187192"/>
                    <a:pt x="2104249" y="1187192"/>
                  </a:cubicBezTo>
                  <a:close/>
                  <a:moveTo>
                    <a:pt x="1358676" y="1187192"/>
                  </a:moveTo>
                  <a:cubicBezTo>
                    <a:pt x="1327753" y="1187192"/>
                    <a:pt x="1302685" y="1212260"/>
                    <a:pt x="1302685" y="1243183"/>
                  </a:cubicBezTo>
                  <a:lnTo>
                    <a:pt x="1302685" y="1467141"/>
                  </a:lnTo>
                  <a:cubicBezTo>
                    <a:pt x="1302685" y="1498064"/>
                    <a:pt x="1327753" y="1523132"/>
                    <a:pt x="1358676" y="1523132"/>
                  </a:cubicBezTo>
                  <a:lnTo>
                    <a:pt x="1582634" y="1523132"/>
                  </a:lnTo>
                  <a:cubicBezTo>
                    <a:pt x="1613557" y="1523132"/>
                    <a:pt x="1638625" y="1498064"/>
                    <a:pt x="1638625" y="1467141"/>
                  </a:cubicBezTo>
                  <a:lnTo>
                    <a:pt x="1638625" y="1243183"/>
                  </a:lnTo>
                  <a:cubicBezTo>
                    <a:pt x="1638625" y="1212260"/>
                    <a:pt x="1613557" y="1187192"/>
                    <a:pt x="1582634" y="1187192"/>
                  </a:cubicBezTo>
                  <a:close/>
                  <a:moveTo>
                    <a:pt x="837062" y="1187192"/>
                  </a:moveTo>
                  <a:cubicBezTo>
                    <a:pt x="806139" y="1187192"/>
                    <a:pt x="781071" y="1212260"/>
                    <a:pt x="781071" y="1243183"/>
                  </a:cubicBezTo>
                  <a:lnTo>
                    <a:pt x="781071" y="1467141"/>
                  </a:lnTo>
                  <a:cubicBezTo>
                    <a:pt x="781071" y="1498064"/>
                    <a:pt x="806139" y="1523132"/>
                    <a:pt x="837062" y="1523132"/>
                  </a:cubicBezTo>
                  <a:lnTo>
                    <a:pt x="1061020" y="1523132"/>
                  </a:lnTo>
                  <a:cubicBezTo>
                    <a:pt x="1091943" y="1523132"/>
                    <a:pt x="1117011" y="1498064"/>
                    <a:pt x="1117011" y="1467141"/>
                  </a:cubicBezTo>
                  <a:lnTo>
                    <a:pt x="1117011" y="1243183"/>
                  </a:lnTo>
                  <a:cubicBezTo>
                    <a:pt x="1117011" y="1212260"/>
                    <a:pt x="1091943" y="1187192"/>
                    <a:pt x="1061020" y="1187192"/>
                  </a:cubicBezTo>
                  <a:close/>
                  <a:moveTo>
                    <a:pt x="315448" y="1187192"/>
                  </a:moveTo>
                  <a:cubicBezTo>
                    <a:pt x="284525" y="1187192"/>
                    <a:pt x="259457" y="1212260"/>
                    <a:pt x="259457" y="1243183"/>
                  </a:cubicBezTo>
                  <a:lnTo>
                    <a:pt x="259457" y="1467141"/>
                  </a:lnTo>
                  <a:cubicBezTo>
                    <a:pt x="259457" y="1498064"/>
                    <a:pt x="284525" y="1523132"/>
                    <a:pt x="315448" y="1523132"/>
                  </a:cubicBezTo>
                  <a:lnTo>
                    <a:pt x="539406" y="1523132"/>
                  </a:lnTo>
                  <a:cubicBezTo>
                    <a:pt x="570329" y="1523132"/>
                    <a:pt x="595397" y="1498064"/>
                    <a:pt x="595397" y="1467141"/>
                  </a:cubicBezTo>
                  <a:lnTo>
                    <a:pt x="595397" y="1243183"/>
                  </a:lnTo>
                  <a:cubicBezTo>
                    <a:pt x="595397" y="1212260"/>
                    <a:pt x="570329" y="1187192"/>
                    <a:pt x="539406" y="1187192"/>
                  </a:cubicBezTo>
                  <a:close/>
                  <a:moveTo>
                    <a:pt x="348041" y="163575"/>
                  </a:moveTo>
                  <a:cubicBezTo>
                    <a:pt x="275130" y="163575"/>
                    <a:pt x="216024" y="222681"/>
                    <a:pt x="216024" y="295592"/>
                  </a:cubicBezTo>
                  <a:lnTo>
                    <a:pt x="216024" y="823646"/>
                  </a:lnTo>
                  <a:cubicBezTo>
                    <a:pt x="216024" y="896557"/>
                    <a:pt x="275130" y="955663"/>
                    <a:pt x="348041" y="955663"/>
                  </a:cubicBezTo>
                  <a:lnTo>
                    <a:pt x="2100231" y="955663"/>
                  </a:lnTo>
                  <a:cubicBezTo>
                    <a:pt x="2173142" y="955663"/>
                    <a:pt x="2232248" y="896557"/>
                    <a:pt x="2232248" y="823646"/>
                  </a:cubicBezTo>
                  <a:lnTo>
                    <a:pt x="2232248" y="295592"/>
                  </a:lnTo>
                  <a:cubicBezTo>
                    <a:pt x="2232248" y="222681"/>
                    <a:pt x="2173142" y="163575"/>
                    <a:pt x="2100231" y="163575"/>
                  </a:cubicBezTo>
                  <a:close/>
                  <a:moveTo>
                    <a:pt x="265172" y="0"/>
                  </a:moveTo>
                  <a:lnTo>
                    <a:pt x="2183100" y="0"/>
                  </a:lnTo>
                  <a:cubicBezTo>
                    <a:pt x="2329550" y="0"/>
                    <a:pt x="2448272" y="118722"/>
                    <a:pt x="2448272" y="265172"/>
                  </a:cubicBezTo>
                  <a:lnTo>
                    <a:pt x="2448272" y="2974828"/>
                  </a:lnTo>
                  <a:cubicBezTo>
                    <a:pt x="2448272" y="3121278"/>
                    <a:pt x="2329550" y="3240000"/>
                    <a:pt x="2183100" y="3240000"/>
                  </a:cubicBezTo>
                  <a:lnTo>
                    <a:pt x="265172" y="3240000"/>
                  </a:lnTo>
                  <a:cubicBezTo>
                    <a:pt x="118722" y="3240000"/>
                    <a:pt x="0" y="3121278"/>
                    <a:pt x="0" y="2974828"/>
                  </a:cubicBezTo>
                  <a:lnTo>
                    <a:pt x="0" y="265172"/>
                  </a:lnTo>
                  <a:cubicBezTo>
                    <a:pt x="0" y="118722"/>
                    <a:pt x="118722" y="0"/>
                    <a:pt x="2651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7" name="Rectangle 16">
              <a:extLst>
                <a:ext uri="{FF2B5EF4-FFF2-40B4-BE49-F238E27FC236}">
                  <a16:creationId xmlns:a16="http://schemas.microsoft.com/office/drawing/2014/main" id="{B509F999-0859-F375-5C57-BAAC3B184D27}"/>
                </a:ext>
              </a:extLst>
            </p:cNvPr>
            <p:cNvSpPr/>
            <p:nvPr/>
          </p:nvSpPr>
          <p:spPr>
            <a:xfrm rot="2700000">
              <a:off x="3402772" y="2217047"/>
              <a:ext cx="265920" cy="476745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6E1AB430-9CFE-E597-D210-0246E0A94B00}"/>
                </a:ext>
              </a:extLst>
            </p:cNvPr>
            <p:cNvSpPr/>
            <p:nvPr/>
          </p:nvSpPr>
          <p:spPr>
            <a:xfrm>
              <a:off x="3367271" y="4183887"/>
              <a:ext cx="379532" cy="355275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400BB-A447-0FF5-93D2-8662605A8706}"/>
              </a:ext>
            </a:extLst>
          </p:cNvPr>
          <p:cNvSpPr txBox="1"/>
          <p:nvPr/>
        </p:nvSpPr>
        <p:spPr>
          <a:xfrm>
            <a:off x="7718936" y="1633059"/>
            <a:ext cx="296039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560C1C6-3164-90A3-1084-1E68FA68758F}"/>
              </a:ext>
            </a:extLst>
          </p:cNvPr>
          <p:cNvSpPr txBox="1"/>
          <p:nvPr/>
        </p:nvSpPr>
        <p:spPr>
          <a:xfrm>
            <a:off x="7718936" y="3156045"/>
            <a:ext cx="296039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502FC77-E076-7452-EEC8-F818B3697FFF}"/>
              </a:ext>
            </a:extLst>
          </p:cNvPr>
          <p:cNvSpPr txBox="1"/>
          <p:nvPr/>
        </p:nvSpPr>
        <p:spPr>
          <a:xfrm>
            <a:off x="1603800" y="1652135"/>
            <a:ext cx="296039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1C62B9-E55C-02FA-4868-B9A61B8C1BB2}"/>
              </a:ext>
            </a:extLst>
          </p:cNvPr>
          <p:cNvSpPr txBox="1"/>
          <p:nvPr/>
        </p:nvSpPr>
        <p:spPr>
          <a:xfrm>
            <a:off x="1603800" y="3175121"/>
            <a:ext cx="296039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9F3F1C-EDC1-BE6F-83F4-DE0EE68707E2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085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F0375E-9402-B3B9-6FE6-B84DCC927F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49</a:t>
            </a:fld>
            <a:endParaRPr lang="fa-IR" dirty="0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B247B4B8-051B-4DA7-D877-8FF2C304794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73" b="8573"/>
          <a:stretch>
            <a:fillRect/>
          </a:stretch>
        </p:blipFill>
        <p:spPr>
          <a:xfrm>
            <a:off x="1358900" y="3467100"/>
            <a:ext cx="3592513" cy="1984375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0D07E8E-A053-AD27-33E5-E6FB1D659E81}"/>
              </a:ext>
            </a:extLst>
          </p:cNvPr>
          <p:cNvGrpSpPr/>
          <p:nvPr/>
        </p:nvGrpSpPr>
        <p:grpSpPr>
          <a:xfrm>
            <a:off x="1317457" y="5508220"/>
            <a:ext cx="3634315" cy="349295"/>
            <a:chOff x="1317457" y="5508220"/>
            <a:chExt cx="3634315" cy="349295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6E3657B-5111-CB37-2D9A-3B076243663D}"/>
                </a:ext>
              </a:extLst>
            </p:cNvPr>
            <p:cNvSpPr/>
            <p:nvPr/>
          </p:nvSpPr>
          <p:spPr>
            <a:xfrm flipV="1">
              <a:off x="1317457" y="5508220"/>
              <a:ext cx="3634315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2C7DB8-EEE2-AF35-1DB1-CCA233CF823F}"/>
                </a:ext>
              </a:extLst>
            </p:cNvPr>
            <p:cNvSpPr txBox="1"/>
            <p:nvPr/>
          </p:nvSpPr>
          <p:spPr>
            <a:xfrm>
              <a:off x="1391848" y="5510492"/>
              <a:ext cx="355992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05A6D15-348D-E469-BB69-519B5B68E49A}"/>
              </a:ext>
            </a:extLst>
          </p:cNvPr>
          <p:cNvGrpSpPr/>
          <p:nvPr/>
        </p:nvGrpSpPr>
        <p:grpSpPr>
          <a:xfrm>
            <a:off x="4356709" y="3145446"/>
            <a:ext cx="6564518" cy="349295"/>
            <a:chOff x="4356709" y="3145446"/>
            <a:chExt cx="6564518" cy="34929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F4FE861-EE99-FA20-C496-0099875C5B8E}"/>
                </a:ext>
              </a:extLst>
            </p:cNvPr>
            <p:cNvSpPr/>
            <p:nvPr/>
          </p:nvSpPr>
          <p:spPr>
            <a:xfrm flipV="1">
              <a:off x="4356709" y="3145446"/>
              <a:ext cx="6564518" cy="349295"/>
            </a:xfrm>
            <a:custGeom>
              <a:avLst/>
              <a:gdLst>
                <a:gd name="connsiteX0" fmla="*/ 2803893 w 6564518"/>
                <a:gd name="connsiteY0" fmla="*/ 349295 h 349295"/>
                <a:gd name="connsiteX1" fmla="*/ 6564518 w 6564518"/>
                <a:gd name="connsiteY1" fmla="*/ 349295 h 349295"/>
                <a:gd name="connsiteX2" fmla="*/ 6564518 w 6564518"/>
                <a:gd name="connsiteY2" fmla="*/ 0 h 349295"/>
                <a:gd name="connsiteX3" fmla="*/ 2803893 w 6564518"/>
                <a:gd name="connsiteY3" fmla="*/ 0 h 349295"/>
                <a:gd name="connsiteX4" fmla="*/ 408986 w 6564518"/>
                <a:gd name="connsiteY4" fmla="*/ 0 h 349295"/>
                <a:gd name="connsiteX5" fmla="*/ 0 w 6564518"/>
                <a:gd name="connsiteY5" fmla="*/ 346108 h 34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4518" h="349295">
                  <a:moveTo>
                    <a:pt x="2803893" y="349295"/>
                  </a:moveTo>
                  <a:lnTo>
                    <a:pt x="6564518" y="349295"/>
                  </a:lnTo>
                  <a:lnTo>
                    <a:pt x="6564518" y="0"/>
                  </a:lnTo>
                  <a:lnTo>
                    <a:pt x="2803893" y="0"/>
                  </a:lnTo>
                  <a:lnTo>
                    <a:pt x="408986" y="0"/>
                  </a:lnTo>
                  <a:lnTo>
                    <a:pt x="0" y="346108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BFDD54-E73B-CD0F-C0B2-2280F3B16892}"/>
                </a:ext>
              </a:extLst>
            </p:cNvPr>
            <p:cNvSpPr txBox="1"/>
            <p:nvPr/>
          </p:nvSpPr>
          <p:spPr>
            <a:xfrm>
              <a:off x="4431102" y="3147717"/>
              <a:ext cx="64901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ACCF507A-E34B-7169-F32F-CE98793B617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04" b="56178"/>
          <a:stretch/>
        </p:blipFill>
        <p:spPr>
          <a:xfrm>
            <a:off x="1270772" y="881246"/>
            <a:ext cx="9650455" cy="2207612"/>
          </a:xfr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EEE82C0-E31B-F30C-00F7-B731282DF092}"/>
              </a:ext>
            </a:extLst>
          </p:cNvPr>
          <p:cNvSpPr txBox="1"/>
          <p:nvPr/>
        </p:nvSpPr>
        <p:spPr>
          <a:xfrm>
            <a:off x="5131837" y="3382186"/>
            <a:ext cx="5789390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6540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779B01-2B40-14ED-2D01-F3DCD2182D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5</a:t>
            </a:fld>
            <a:endParaRPr lang="fa-I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EB5412-3CE8-0189-2FEC-22946C8357BE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15731A8-C036-DCF6-B426-5EABE0620B94}"/>
              </a:ext>
            </a:extLst>
          </p:cNvPr>
          <p:cNvSpPr/>
          <p:nvPr/>
        </p:nvSpPr>
        <p:spPr>
          <a:xfrm>
            <a:off x="969289" y="960581"/>
            <a:ext cx="10308837" cy="458123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9973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D2FFB3-23C4-3297-ABB8-025B6ED602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50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0325CDC-AB9F-C87C-351C-1E35A252712D}"/>
              </a:ext>
            </a:extLst>
          </p:cNvPr>
          <p:cNvGrpSpPr/>
          <p:nvPr/>
        </p:nvGrpSpPr>
        <p:grpSpPr>
          <a:xfrm>
            <a:off x="2048493" y="1618700"/>
            <a:ext cx="8330651" cy="3620600"/>
            <a:chOff x="2157675" y="1898867"/>
            <a:chExt cx="8330651" cy="3620600"/>
          </a:xfrm>
        </p:grpSpPr>
        <p:sp>
          <p:nvSpPr>
            <p:cNvPr id="4" name="Google Shape;2168;p41">
              <a:extLst>
                <a:ext uri="{FF2B5EF4-FFF2-40B4-BE49-F238E27FC236}">
                  <a16:creationId xmlns:a16="http://schemas.microsoft.com/office/drawing/2014/main" id="{C306A107-08B3-F65F-D870-126070F83F62}"/>
                </a:ext>
              </a:extLst>
            </p:cNvPr>
            <p:cNvSpPr/>
            <p:nvPr/>
          </p:nvSpPr>
          <p:spPr>
            <a:xfrm>
              <a:off x="8706479" y="3476755"/>
              <a:ext cx="1781847" cy="1021930"/>
            </a:xfrm>
            <a:custGeom>
              <a:avLst/>
              <a:gdLst/>
              <a:ahLst/>
              <a:cxnLst/>
              <a:rect l="l" t="t" r="r" b="b"/>
              <a:pathLst>
                <a:path w="57424" h="32934" extrusionOk="0">
                  <a:moveTo>
                    <a:pt x="6441" y="1"/>
                  </a:moveTo>
                  <a:lnTo>
                    <a:pt x="0" y="7061"/>
                  </a:lnTo>
                  <a:lnTo>
                    <a:pt x="6441" y="14288"/>
                  </a:lnTo>
                  <a:lnTo>
                    <a:pt x="18288" y="14288"/>
                  </a:lnTo>
                  <a:cubicBezTo>
                    <a:pt x="17205" y="16074"/>
                    <a:pt x="16586" y="18277"/>
                    <a:pt x="16586" y="20575"/>
                  </a:cubicBezTo>
                  <a:cubicBezTo>
                    <a:pt x="16586" y="27397"/>
                    <a:pt x="22122" y="32934"/>
                    <a:pt x="28944" y="32934"/>
                  </a:cubicBezTo>
                  <a:cubicBezTo>
                    <a:pt x="35767" y="32934"/>
                    <a:pt x="41303" y="27397"/>
                    <a:pt x="41303" y="20563"/>
                  </a:cubicBezTo>
                  <a:cubicBezTo>
                    <a:pt x="41303" y="18277"/>
                    <a:pt x="40684" y="16086"/>
                    <a:pt x="39600" y="14300"/>
                  </a:cubicBezTo>
                  <a:lnTo>
                    <a:pt x="50995" y="14300"/>
                  </a:lnTo>
                  <a:lnTo>
                    <a:pt x="57424" y="7299"/>
                  </a:lnTo>
                  <a:lnTo>
                    <a:pt x="50995" y="1"/>
                  </a:ln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5" name="Google Shape;2169;p41">
              <a:extLst>
                <a:ext uri="{FF2B5EF4-FFF2-40B4-BE49-F238E27FC236}">
                  <a16:creationId xmlns:a16="http://schemas.microsoft.com/office/drawing/2014/main" id="{61974FC6-FD4D-F42D-DF86-96CD8608E6F2}"/>
                </a:ext>
              </a:extLst>
            </p:cNvPr>
            <p:cNvSpPr/>
            <p:nvPr/>
          </p:nvSpPr>
          <p:spPr>
            <a:xfrm>
              <a:off x="9302031" y="3817771"/>
              <a:ext cx="597041" cy="597041"/>
            </a:xfrm>
            <a:custGeom>
              <a:avLst/>
              <a:gdLst/>
              <a:ahLst/>
              <a:cxnLst/>
              <a:rect l="l" t="t" r="r" b="b"/>
              <a:pathLst>
                <a:path w="19241" h="19241" extrusionOk="0">
                  <a:moveTo>
                    <a:pt x="9620" y="0"/>
                  </a:moveTo>
                  <a:cubicBezTo>
                    <a:pt x="4310" y="0"/>
                    <a:pt x="0" y="4310"/>
                    <a:pt x="0" y="9621"/>
                  </a:cubicBezTo>
                  <a:cubicBezTo>
                    <a:pt x="0" y="14931"/>
                    <a:pt x="4310" y="19241"/>
                    <a:pt x="9620" y="19241"/>
                  </a:cubicBezTo>
                  <a:cubicBezTo>
                    <a:pt x="14931" y="19241"/>
                    <a:pt x="19241" y="14931"/>
                    <a:pt x="19241" y="9621"/>
                  </a:cubicBezTo>
                  <a:cubicBezTo>
                    <a:pt x="19241" y="4310"/>
                    <a:pt x="14931" y="0"/>
                    <a:pt x="96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6" name="Google Shape;2171;p41">
              <a:extLst>
                <a:ext uri="{FF2B5EF4-FFF2-40B4-BE49-F238E27FC236}">
                  <a16:creationId xmlns:a16="http://schemas.microsoft.com/office/drawing/2014/main" id="{53273AFC-34B6-F863-D1FB-816852E0C880}"/>
                </a:ext>
              </a:extLst>
            </p:cNvPr>
            <p:cNvGrpSpPr/>
            <p:nvPr/>
          </p:nvGrpSpPr>
          <p:grpSpPr>
            <a:xfrm>
              <a:off x="8959526" y="3958521"/>
              <a:ext cx="1281649" cy="666144"/>
              <a:chOff x="6696200" y="2955200"/>
              <a:chExt cx="1032600" cy="536700"/>
            </a:xfrm>
            <a:solidFill>
              <a:srgbClr val="272443"/>
            </a:solidFill>
          </p:grpSpPr>
          <p:sp>
            <p:nvSpPr>
              <p:cNvPr id="74" name="Google Shape;2172;p41">
                <a:extLst>
                  <a:ext uri="{FF2B5EF4-FFF2-40B4-BE49-F238E27FC236}">
                    <a16:creationId xmlns:a16="http://schemas.microsoft.com/office/drawing/2014/main" id="{009EA710-2844-96E3-0C29-2CDA89BE699F}"/>
                  </a:ext>
                </a:extLst>
              </p:cNvPr>
              <p:cNvSpPr/>
              <p:nvPr/>
            </p:nvSpPr>
            <p:spPr>
              <a:xfrm>
                <a:off x="6696200" y="2979325"/>
                <a:ext cx="990050" cy="512575"/>
              </a:xfrm>
              <a:custGeom>
                <a:avLst/>
                <a:gdLst/>
                <a:ahLst/>
                <a:cxnLst/>
                <a:rect l="l" t="t" r="r" b="b"/>
                <a:pathLst>
                  <a:path w="39602" h="20503" extrusionOk="0">
                    <a:moveTo>
                      <a:pt x="36696" y="0"/>
                    </a:moveTo>
                    <a:lnTo>
                      <a:pt x="36756" y="262"/>
                    </a:lnTo>
                    <a:cubicBezTo>
                      <a:pt x="37029" y="1453"/>
                      <a:pt x="37172" y="2679"/>
                      <a:pt x="37172" y="3905"/>
                    </a:cubicBezTo>
                    <a:cubicBezTo>
                      <a:pt x="37172" y="12823"/>
                      <a:pt x="29921" y="20074"/>
                      <a:pt x="21004" y="20074"/>
                    </a:cubicBezTo>
                    <a:cubicBezTo>
                      <a:pt x="12098" y="20074"/>
                      <a:pt x="4847" y="12823"/>
                      <a:pt x="4847" y="3905"/>
                    </a:cubicBezTo>
                    <a:cubicBezTo>
                      <a:pt x="4847" y="2691"/>
                      <a:pt x="4990" y="1476"/>
                      <a:pt x="5252" y="298"/>
                    </a:cubicBezTo>
                    <a:lnTo>
                      <a:pt x="5311" y="36"/>
                    </a:lnTo>
                    <a:lnTo>
                      <a:pt x="1" y="36"/>
                    </a:lnTo>
                    <a:lnTo>
                      <a:pt x="1" y="464"/>
                    </a:lnTo>
                    <a:lnTo>
                      <a:pt x="4775" y="464"/>
                    </a:lnTo>
                    <a:cubicBezTo>
                      <a:pt x="4537" y="1596"/>
                      <a:pt x="4418" y="2750"/>
                      <a:pt x="4418" y="3905"/>
                    </a:cubicBezTo>
                    <a:cubicBezTo>
                      <a:pt x="4418" y="13061"/>
                      <a:pt x="11860" y="20503"/>
                      <a:pt x="21004" y="20503"/>
                    </a:cubicBezTo>
                    <a:cubicBezTo>
                      <a:pt x="30160" y="20503"/>
                      <a:pt x="37601" y="13061"/>
                      <a:pt x="37601" y="3905"/>
                    </a:cubicBezTo>
                    <a:cubicBezTo>
                      <a:pt x="37601" y="2739"/>
                      <a:pt x="37470" y="1560"/>
                      <a:pt x="37232" y="429"/>
                    </a:cubicBezTo>
                    <a:lnTo>
                      <a:pt x="39601" y="429"/>
                    </a:lnTo>
                    <a:lnTo>
                      <a:pt x="39601" y="0"/>
                    </a:ln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75" name="Google Shape;2173;p41">
                <a:extLst>
                  <a:ext uri="{FF2B5EF4-FFF2-40B4-BE49-F238E27FC236}">
                    <a16:creationId xmlns:a16="http://schemas.microsoft.com/office/drawing/2014/main" id="{50434BFF-96FE-E194-1C2B-8720C53A8D2D}"/>
                  </a:ext>
                </a:extLst>
              </p:cNvPr>
              <p:cNvSpPr/>
              <p:nvPr/>
            </p:nvSpPr>
            <p:spPr>
              <a:xfrm>
                <a:off x="7677575" y="2955200"/>
                <a:ext cx="51225" cy="5897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359" extrusionOk="0">
                    <a:moveTo>
                      <a:pt x="1" y="1"/>
                    </a:moveTo>
                    <a:lnTo>
                      <a:pt x="1" y="2358"/>
                    </a:lnTo>
                    <a:lnTo>
                      <a:pt x="2049" y="1179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7" name="Google Shape;2174;p41">
              <a:extLst>
                <a:ext uri="{FF2B5EF4-FFF2-40B4-BE49-F238E27FC236}">
                  <a16:creationId xmlns:a16="http://schemas.microsoft.com/office/drawing/2014/main" id="{1983DDA7-90D3-37FB-571B-ED01619DD241}"/>
                </a:ext>
              </a:extLst>
            </p:cNvPr>
            <p:cNvSpPr/>
            <p:nvPr/>
          </p:nvSpPr>
          <p:spPr>
            <a:xfrm>
              <a:off x="9558429" y="4739165"/>
              <a:ext cx="69475" cy="69475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8" y="2239"/>
                    <a:pt x="2238" y="1739"/>
                    <a:pt x="2238" y="1120"/>
                  </a:cubicBezTo>
                  <a:cubicBezTo>
                    <a:pt x="2238" y="501"/>
                    <a:pt x="1738" y="1"/>
                    <a:pt x="1119" y="1"/>
                  </a:cubicBez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8" name="Google Shape;2175;p41">
              <a:extLst>
                <a:ext uri="{FF2B5EF4-FFF2-40B4-BE49-F238E27FC236}">
                  <a16:creationId xmlns:a16="http://schemas.microsoft.com/office/drawing/2014/main" id="{DE24B997-6C33-7DAE-498C-8D7EE8AED2FE}"/>
                </a:ext>
              </a:extLst>
            </p:cNvPr>
            <p:cNvSpPr/>
            <p:nvPr/>
          </p:nvSpPr>
          <p:spPr>
            <a:xfrm>
              <a:off x="9558429" y="4890652"/>
              <a:ext cx="69475" cy="69475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0"/>
                  </a:moveTo>
                  <a:cubicBezTo>
                    <a:pt x="500" y="0"/>
                    <a:pt x="0" y="500"/>
                    <a:pt x="0" y="1119"/>
                  </a:cubicBezTo>
                  <a:cubicBezTo>
                    <a:pt x="0" y="1738"/>
                    <a:pt x="500" y="2238"/>
                    <a:pt x="1119" y="2238"/>
                  </a:cubicBezTo>
                  <a:cubicBezTo>
                    <a:pt x="1738" y="2238"/>
                    <a:pt x="2238" y="1738"/>
                    <a:pt x="2238" y="1119"/>
                  </a:cubicBezTo>
                  <a:cubicBezTo>
                    <a:pt x="2238" y="500"/>
                    <a:pt x="1738" y="0"/>
                    <a:pt x="1119" y="0"/>
                  </a:cubicBez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9" name="Google Shape;2176;p41">
              <a:extLst>
                <a:ext uri="{FF2B5EF4-FFF2-40B4-BE49-F238E27FC236}">
                  <a16:creationId xmlns:a16="http://schemas.microsoft.com/office/drawing/2014/main" id="{56B79FBA-FE50-FCB9-E170-4A12E1DD5C16}"/>
                </a:ext>
              </a:extLst>
            </p:cNvPr>
            <p:cNvSpPr/>
            <p:nvPr/>
          </p:nvSpPr>
          <p:spPr>
            <a:xfrm>
              <a:off x="9558429" y="5042107"/>
              <a:ext cx="69475" cy="69475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8" y="2239"/>
                    <a:pt x="2238" y="1739"/>
                    <a:pt x="2238" y="1120"/>
                  </a:cubicBezTo>
                  <a:cubicBezTo>
                    <a:pt x="2238" y="501"/>
                    <a:pt x="1738" y="1"/>
                    <a:pt x="1119" y="1"/>
                  </a:cubicBez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0" name="Google Shape;2177;p41">
              <a:extLst>
                <a:ext uri="{FF2B5EF4-FFF2-40B4-BE49-F238E27FC236}">
                  <a16:creationId xmlns:a16="http://schemas.microsoft.com/office/drawing/2014/main" id="{962B7739-F6A1-991C-FDC8-70B5D84F896C}"/>
                </a:ext>
              </a:extLst>
            </p:cNvPr>
            <p:cNvSpPr/>
            <p:nvPr/>
          </p:nvSpPr>
          <p:spPr>
            <a:xfrm>
              <a:off x="9455349" y="5157755"/>
              <a:ext cx="276722" cy="361712"/>
            </a:xfrm>
            <a:custGeom>
              <a:avLst/>
              <a:gdLst/>
              <a:ahLst/>
              <a:cxnLst/>
              <a:rect l="l" t="t" r="r" b="b"/>
              <a:pathLst>
                <a:path w="8918" h="11657" extrusionOk="0">
                  <a:moveTo>
                    <a:pt x="4441" y="4036"/>
                  </a:moveTo>
                  <a:cubicBezTo>
                    <a:pt x="6191" y="4036"/>
                    <a:pt x="7608" y="5453"/>
                    <a:pt x="7608" y="7204"/>
                  </a:cubicBezTo>
                  <a:cubicBezTo>
                    <a:pt x="7608" y="8954"/>
                    <a:pt x="6191" y="10371"/>
                    <a:pt x="4441" y="10371"/>
                  </a:cubicBezTo>
                  <a:cubicBezTo>
                    <a:pt x="2691" y="10371"/>
                    <a:pt x="1274" y="8954"/>
                    <a:pt x="1274" y="7204"/>
                  </a:cubicBezTo>
                  <a:cubicBezTo>
                    <a:pt x="1274" y="5453"/>
                    <a:pt x="2691" y="4036"/>
                    <a:pt x="4441" y="4036"/>
                  </a:cubicBezTo>
                  <a:close/>
                  <a:moveTo>
                    <a:pt x="3691" y="0"/>
                  </a:moveTo>
                  <a:lnTo>
                    <a:pt x="3691" y="2810"/>
                  </a:lnTo>
                  <a:cubicBezTo>
                    <a:pt x="1608" y="3179"/>
                    <a:pt x="0" y="5013"/>
                    <a:pt x="0" y="7204"/>
                  </a:cubicBezTo>
                  <a:cubicBezTo>
                    <a:pt x="0" y="9656"/>
                    <a:pt x="1989" y="11656"/>
                    <a:pt x="4453" y="11656"/>
                  </a:cubicBezTo>
                  <a:cubicBezTo>
                    <a:pt x="6906" y="11656"/>
                    <a:pt x="8918" y="9656"/>
                    <a:pt x="8918" y="7204"/>
                  </a:cubicBezTo>
                  <a:cubicBezTo>
                    <a:pt x="8918" y="4989"/>
                    <a:pt x="7263" y="3144"/>
                    <a:pt x="5179" y="2798"/>
                  </a:cubicBezTo>
                  <a:lnTo>
                    <a:pt x="5179" y="0"/>
                  </a:ln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1" name="Google Shape;2178;p41">
              <a:extLst>
                <a:ext uri="{FF2B5EF4-FFF2-40B4-BE49-F238E27FC236}">
                  <a16:creationId xmlns:a16="http://schemas.microsoft.com/office/drawing/2014/main" id="{7E75B998-97DA-F6E7-0994-E462D49ED8F3}"/>
                </a:ext>
              </a:extLst>
            </p:cNvPr>
            <p:cNvSpPr/>
            <p:nvPr/>
          </p:nvSpPr>
          <p:spPr>
            <a:xfrm>
              <a:off x="9544745" y="5332855"/>
              <a:ext cx="96813" cy="96843"/>
            </a:xfrm>
            <a:custGeom>
              <a:avLst/>
              <a:gdLst/>
              <a:ahLst/>
              <a:cxnLst/>
              <a:rect l="l" t="t" r="r" b="b"/>
              <a:pathLst>
                <a:path w="3120" h="3121" extrusionOk="0">
                  <a:moveTo>
                    <a:pt x="1560" y="1"/>
                  </a:moveTo>
                  <a:cubicBezTo>
                    <a:pt x="703" y="1"/>
                    <a:pt x="0" y="691"/>
                    <a:pt x="0" y="1561"/>
                  </a:cubicBezTo>
                  <a:cubicBezTo>
                    <a:pt x="0" y="2418"/>
                    <a:pt x="703" y="3120"/>
                    <a:pt x="1560" y="3120"/>
                  </a:cubicBezTo>
                  <a:cubicBezTo>
                    <a:pt x="2429" y="3120"/>
                    <a:pt x="3120" y="2418"/>
                    <a:pt x="3120" y="1561"/>
                  </a:cubicBezTo>
                  <a:cubicBezTo>
                    <a:pt x="3120" y="691"/>
                    <a:pt x="2429" y="1"/>
                    <a:pt x="1560" y="1"/>
                  </a:cubicBez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2" name="Google Shape;2185;p41">
              <a:extLst>
                <a:ext uri="{FF2B5EF4-FFF2-40B4-BE49-F238E27FC236}">
                  <a16:creationId xmlns:a16="http://schemas.microsoft.com/office/drawing/2014/main" id="{BECAD38A-90DA-B917-1F13-9AEAD876928A}"/>
                </a:ext>
              </a:extLst>
            </p:cNvPr>
            <p:cNvSpPr txBox="1"/>
            <p:nvPr/>
          </p:nvSpPr>
          <p:spPr>
            <a:xfrm>
              <a:off x="8862031" y="3479486"/>
              <a:ext cx="1462241" cy="340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sp>
          <p:nvSpPr>
            <p:cNvPr id="13" name="Google Shape;2189;p41">
              <a:extLst>
                <a:ext uri="{FF2B5EF4-FFF2-40B4-BE49-F238E27FC236}">
                  <a16:creationId xmlns:a16="http://schemas.microsoft.com/office/drawing/2014/main" id="{893FAE5C-32A3-51F2-0BFC-AEF2AF0BB064}"/>
                </a:ext>
              </a:extLst>
            </p:cNvPr>
            <p:cNvSpPr/>
            <p:nvPr/>
          </p:nvSpPr>
          <p:spPr>
            <a:xfrm>
              <a:off x="6527486" y="2898952"/>
              <a:ext cx="1781846" cy="1021185"/>
            </a:xfrm>
            <a:custGeom>
              <a:avLst/>
              <a:gdLst/>
              <a:ahLst/>
              <a:cxnLst/>
              <a:rect l="l" t="t" r="r" b="b"/>
              <a:pathLst>
                <a:path w="57424" h="32910" extrusionOk="0">
                  <a:moveTo>
                    <a:pt x="28944" y="1"/>
                  </a:moveTo>
                  <a:cubicBezTo>
                    <a:pt x="22122" y="1"/>
                    <a:pt x="16586" y="5513"/>
                    <a:pt x="16586" y="12347"/>
                  </a:cubicBezTo>
                  <a:cubicBezTo>
                    <a:pt x="16586" y="14645"/>
                    <a:pt x="17217" y="16836"/>
                    <a:pt x="18312" y="18622"/>
                  </a:cubicBezTo>
                  <a:lnTo>
                    <a:pt x="6441" y="18622"/>
                  </a:lnTo>
                  <a:lnTo>
                    <a:pt x="0" y="25861"/>
                  </a:lnTo>
                  <a:lnTo>
                    <a:pt x="6441" y="32909"/>
                  </a:lnTo>
                  <a:lnTo>
                    <a:pt x="50995" y="32909"/>
                  </a:lnTo>
                  <a:lnTo>
                    <a:pt x="57424" y="25623"/>
                  </a:lnTo>
                  <a:lnTo>
                    <a:pt x="50995" y="18622"/>
                  </a:lnTo>
                  <a:lnTo>
                    <a:pt x="39588" y="18622"/>
                  </a:lnTo>
                  <a:cubicBezTo>
                    <a:pt x="40684" y="16836"/>
                    <a:pt x="41303" y="14645"/>
                    <a:pt x="41303" y="12347"/>
                  </a:cubicBezTo>
                  <a:cubicBezTo>
                    <a:pt x="41303" y="5525"/>
                    <a:pt x="35778" y="1"/>
                    <a:pt x="28944" y="1"/>
                  </a:cubicBez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4" name="Google Shape;2190;p41">
              <a:extLst>
                <a:ext uri="{FF2B5EF4-FFF2-40B4-BE49-F238E27FC236}">
                  <a16:creationId xmlns:a16="http://schemas.microsoft.com/office/drawing/2014/main" id="{FE80B10E-C2E4-A6C9-7122-3B39B66B4498}"/>
                </a:ext>
              </a:extLst>
            </p:cNvPr>
            <p:cNvSpPr/>
            <p:nvPr/>
          </p:nvSpPr>
          <p:spPr>
            <a:xfrm>
              <a:off x="7131881" y="2984284"/>
              <a:ext cx="597072" cy="596700"/>
            </a:xfrm>
            <a:custGeom>
              <a:avLst/>
              <a:gdLst/>
              <a:ahLst/>
              <a:cxnLst/>
              <a:rect l="l" t="t" r="r" b="b"/>
              <a:pathLst>
                <a:path w="19242" h="19230" extrusionOk="0">
                  <a:moveTo>
                    <a:pt x="9621" y="1"/>
                  </a:moveTo>
                  <a:cubicBezTo>
                    <a:pt x="4311" y="1"/>
                    <a:pt x="1" y="4311"/>
                    <a:pt x="1" y="9621"/>
                  </a:cubicBezTo>
                  <a:cubicBezTo>
                    <a:pt x="1" y="14931"/>
                    <a:pt x="4311" y="19230"/>
                    <a:pt x="9621" y="19230"/>
                  </a:cubicBezTo>
                  <a:cubicBezTo>
                    <a:pt x="14931" y="19230"/>
                    <a:pt x="19241" y="14931"/>
                    <a:pt x="19241" y="9621"/>
                  </a:cubicBezTo>
                  <a:cubicBezTo>
                    <a:pt x="19241" y="4311"/>
                    <a:pt x="14931" y="1"/>
                    <a:pt x="96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15" name="Google Shape;2192;p41">
              <a:extLst>
                <a:ext uri="{FF2B5EF4-FFF2-40B4-BE49-F238E27FC236}">
                  <a16:creationId xmlns:a16="http://schemas.microsoft.com/office/drawing/2014/main" id="{8EE6D519-CC9B-A17A-9C23-F563681F6674}"/>
                </a:ext>
              </a:extLst>
            </p:cNvPr>
            <p:cNvGrpSpPr/>
            <p:nvPr/>
          </p:nvGrpSpPr>
          <p:grpSpPr>
            <a:xfrm>
              <a:off x="6773520" y="2768535"/>
              <a:ext cx="1281648" cy="662452"/>
              <a:chOff x="4934975" y="1996450"/>
              <a:chExt cx="1032600" cy="533725"/>
            </a:xfrm>
            <a:solidFill>
              <a:srgbClr val="F8A917"/>
            </a:solidFill>
          </p:grpSpPr>
          <p:sp>
            <p:nvSpPr>
              <p:cNvPr id="72" name="Google Shape;2193;p41">
                <a:extLst>
                  <a:ext uri="{FF2B5EF4-FFF2-40B4-BE49-F238E27FC236}">
                    <a16:creationId xmlns:a16="http://schemas.microsoft.com/office/drawing/2014/main" id="{30867B18-E15E-4E4B-A4DC-BF25A1867194}"/>
                  </a:ext>
                </a:extLst>
              </p:cNvPr>
              <p:cNvSpPr/>
              <p:nvPr/>
            </p:nvSpPr>
            <p:spPr>
              <a:xfrm>
                <a:off x="4934975" y="1996450"/>
                <a:ext cx="993900" cy="511700"/>
              </a:xfrm>
              <a:custGeom>
                <a:avLst/>
                <a:gdLst/>
                <a:ahLst/>
                <a:cxnLst/>
                <a:rect l="l" t="t" r="r" b="b"/>
                <a:pathLst>
                  <a:path w="39756" h="20468" extrusionOk="0">
                    <a:moveTo>
                      <a:pt x="21015" y="1"/>
                    </a:moveTo>
                    <a:cubicBezTo>
                      <a:pt x="11871" y="1"/>
                      <a:pt x="4442" y="7430"/>
                      <a:pt x="4442" y="16574"/>
                    </a:cubicBezTo>
                    <a:cubicBezTo>
                      <a:pt x="4442" y="17741"/>
                      <a:pt x="4561" y="18896"/>
                      <a:pt x="4811" y="20039"/>
                    </a:cubicBezTo>
                    <a:lnTo>
                      <a:pt x="1" y="20039"/>
                    </a:lnTo>
                    <a:lnTo>
                      <a:pt x="1" y="20432"/>
                    </a:lnTo>
                    <a:lnTo>
                      <a:pt x="5299" y="20432"/>
                    </a:lnTo>
                    <a:lnTo>
                      <a:pt x="5239" y="20182"/>
                    </a:lnTo>
                    <a:cubicBezTo>
                      <a:pt x="4978" y="19003"/>
                      <a:pt x="4835" y="17789"/>
                      <a:pt x="4835" y="16574"/>
                    </a:cubicBezTo>
                    <a:cubicBezTo>
                      <a:pt x="4835" y="7645"/>
                      <a:pt x="12097" y="394"/>
                      <a:pt x="21015" y="394"/>
                    </a:cubicBezTo>
                    <a:cubicBezTo>
                      <a:pt x="29933" y="394"/>
                      <a:pt x="37196" y="7645"/>
                      <a:pt x="37196" y="16574"/>
                    </a:cubicBezTo>
                    <a:cubicBezTo>
                      <a:pt x="37196" y="17801"/>
                      <a:pt x="37053" y="19039"/>
                      <a:pt x="36779" y="20229"/>
                    </a:cubicBezTo>
                    <a:lnTo>
                      <a:pt x="36720" y="20468"/>
                    </a:lnTo>
                    <a:lnTo>
                      <a:pt x="39756" y="20468"/>
                    </a:lnTo>
                    <a:lnTo>
                      <a:pt x="39756" y="20075"/>
                    </a:lnTo>
                    <a:lnTo>
                      <a:pt x="37220" y="20075"/>
                    </a:lnTo>
                    <a:cubicBezTo>
                      <a:pt x="37458" y="18932"/>
                      <a:pt x="37589" y="17753"/>
                      <a:pt x="37589" y="16574"/>
                    </a:cubicBezTo>
                    <a:cubicBezTo>
                      <a:pt x="37589" y="7430"/>
                      <a:pt x="30147" y="1"/>
                      <a:pt x="21015" y="1"/>
                    </a:cubicBez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73" name="Google Shape;2194;p41">
                <a:extLst>
                  <a:ext uri="{FF2B5EF4-FFF2-40B4-BE49-F238E27FC236}">
                    <a16:creationId xmlns:a16="http://schemas.microsoft.com/office/drawing/2014/main" id="{F731C626-D75F-638A-ADFC-1009EC9BC5D8}"/>
                  </a:ext>
                </a:extLst>
              </p:cNvPr>
              <p:cNvSpPr/>
              <p:nvPr/>
            </p:nvSpPr>
            <p:spPr>
              <a:xfrm>
                <a:off x="5920825" y="2476275"/>
                <a:ext cx="467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2156" extrusionOk="0">
                    <a:moveTo>
                      <a:pt x="0" y="1"/>
                    </a:moveTo>
                    <a:lnTo>
                      <a:pt x="0" y="2156"/>
                    </a:lnTo>
                    <a:lnTo>
                      <a:pt x="1869" y="107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grpSp>
          <p:nvGrpSpPr>
            <p:cNvPr id="16" name="Google Shape;2195;p41">
              <a:extLst>
                <a:ext uri="{FF2B5EF4-FFF2-40B4-BE49-F238E27FC236}">
                  <a16:creationId xmlns:a16="http://schemas.microsoft.com/office/drawing/2014/main" id="{D58DBC92-1AD6-1B54-C184-F811F82217EF}"/>
                </a:ext>
              </a:extLst>
            </p:cNvPr>
            <p:cNvGrpSpPr/>
            <p:nvPr/>
          </p:nvGrpSpPr>
          <p:grpSpPr>
            <a:xfrm>
              <a:off x="7280761" y="1898867"/>
              <a:ext cx="2353785" cy="642686"/>
              <a:chOff x="5343650" y="1295775"/>
              <a:chExt cx="1896400" cy="517800"/>
            </a:xfrm>
            <a:solidFill>
              <a:srgbClr val="272443"/>
            </a:solidFill>
          </p:grpSpPr>
          <p:sp>
            <p:nvSpPr>
              <p:cNvPr id="70" name="Google Shape;2196;p41">
                <a:extLst>
                  <a:ext uri="{FF2B5EF4-FFF2-40B4-BE49-F238E27FC236}">
                    <a16:creationId xmlns:a16="http://schemas.microsoft.com/office/drawing/2014/main" id="{FE223943-0415-3262-FBE9-FF1D0994A111}"/>
                  </a:ext>
                </a:extLst>
              </p:cNvPr>
              <p:cNvSpPr/>
              <p:nvPr/>
            </p:nvSpPr>
            <p:spPr>
              <a:xfrm>
                <a:off x="7206375" y="1404575"/>
                <a:ext cx="33675" cy="4090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6360" extrusionOk="0">
                    <a:moveTo>
                      <a:pt x="1" y="1"/>
                    </a:moveTo>
                    <a:lnTo>
                      <a:pt x="1" y="16360"/>
                    </a:lnTo>
                    <a:lnTo>
                      <a:pt x="1346" y="16360"/>
                    </a:lnTo>
                    <a:lnTo>
                      <a:pt x="1346" y="1"/>
                    </a:ln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71" name="Google Shape;2197;p41">
                <a:extLst>
                  <a:ext uri="{FF2B5EF4-FFF2-40B4-BE49-F238E27FC236}">
                    <a16:creationId xmlns:a16="http://schemas.microsoft.com/office/drawing/2014/main" id="{6976B386-F7A7-3A06-D85E-DF55D548CF28}"/>
                  </a:ext>
                </a:extLst>
              </p:cNvPr>
              <p:cNvSpPr/>
              <p:nvPr/>
            </p:nvSpPr>
            <p:spPr>
              <a:xfrm>
                <a:off x="5343650" y="1295775"/>
                <a:ext cx="1896400" cy="289050"/>
              </a:xfrm>
              <a:custGeom>
                <a:avLst/>
                <a:gdLst/>
                <a:ahLst/>
                <a:cxnLst/>
                <a:rect l="l" t="t" r="r" b="b"/>
                <a:pathLst>
                  <a:path w="75856" h="11562" extrusionOk="0">
                    <a:moveTo>
                      <a:pt x="4466" y="1274"/>
                    </a:moveTo>
                    <a:cubicBezTo>
                      <a:pt x="6204" y="1274"/>
                      <a:pt x="7633" y="2703"/>
                      <a:pt x="7633" y="4441"/>
                    </a:cubicBezTo>
                    <a:cubicBezTo>
                      <a:pt x="7633" y="6192"/>
                      <a:pt x="6204" y="7620"/>
                      <a:pt x="4466" y="7620"/>
                    </a:cubicBezTo>
                    <a:cubicBezTo>
                      <a:pt x="2716" y="7620"/>
                      <a:pt x="1299" y="6192"/>
                      <a:pt x="1299" y="4441"/>
                    </a:cubicBezTo>
                    <a:cubicBezTo>
                      <a:pt x="1299" y="2703"/>
                      <a:pt x="2716" y="1274"/>
                      <a:pt x="4466" y="1274"/>
                    </a:cubicBezTo>
                    <a:close/>
                    <a:moveTo>
                      <a:pt x="4466" y="0"/>
                    </a:moveTo>
                    <a:cubicBezTo>
                      <a:pt x="2001" y="0"/>
                      <a:pt x="1" y="1989"/>
                      <a:pt x="1" y="4453"/>
                    </a:cubicBezTo>
                    <a:cubicBezTo>
                      <a:pt x="1" y="6644"/>
                      <a:pt x="1585" y="8466"/>
                      <a:pt x="3668" y="8835"/>
                    </a:cubicBezTo>
                    <a:lnTo>
                      <a:pt x="3668" y="11561"/>
                    </a:lnTo>
                    <a:lnTo>
                      <a:pt x="5156" y="11561"/>
                    </a:lnTo>
                    <a:lnTo>
                      <a:pt x="5156" y="8847"/>
                    </a:lnTo>
                    <a:cubicBezTo>
                      <a:pt x="7097" y="8537"/>
                      <a:pt x="8633" y="6954"/>
                      <a:pt x="8883" y="5013"/>
                    </a:cubicBezTo>
                    <a:lnTo>
                      <a:pt x="75856" y="5013"/>
                    </a:lnTo>
                    <a:lnTo>
                      <a:pt x="75856" y="3679"/>
                    </a:lnTo>
                    <a:lnTo>
                      <a:pt x="8847" y="3679"/>
                    </a:lnTo>
                    <a:cubicBezTo>
                      <a:pt x="8478" y="1596"/>
                      <a:pt x="6657" y="0"/>
                      <a:pt x="4466" y="0"/>
                    </a:cubicBez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17" name="Google Shape;2198;p41">
              <a:extLst>
                <a:ext uri="{FF2B5EF4-FFF2-40B4-BE49-F238E27FC236}">
                  <a16:creationId xmlns:a16="http://schemas.microsoft.com/office/drawing/2014/main" id="{4C94A7BA-1306-43A7-E2AE-3DF69E44F65B}"/>
                </a:ext>
              </a:extLst>
            </p:cNvPr>
            <p:cNvSpPr/>
            <p:nvPr/>
          </p:nvSpPr>
          <p:spPr>
            <a:xfrm>
              <a:off x="7384587" y="2609322"/>
              <a:ext cx="69475" cy="69475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9"/>
                    <a:pt x="1120" y="2239"/>
                  </a:cubicBezTo>
                  <a:cubicBezTo>
                    <a:pt x="1739" y="2239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8" name="Google Shape;2199;p41">
              <a:extLst>
                <a:ext uri="{FF2B5EF4-FFF2-40B4-BE49-F238E27FC236}">
                  <a16:creationId xmlns:a16="http://schemas.microsoft.com/office/drawing/2014/main" id="{771786E7-87FA-E004-5127-E512D94250C0}"/>
                </a:ext>
              </a:extLst>
            </p:cNvPr>
            <p:cNvSpPr/>
            <p:nvPr/>
          </p:nvSpPr>
          <p:spPr>
            <a:xfrm>
              <a:off x="7384587" y="2457835"/>
              <a:ext cx="69475" cy="69475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20" y="1"/>
                  </a:moveTo>
                  <a:cubicBezTo>
                    <a:pt x="501" y="1"/>
                    <a:pt x="1" y="501"/>
                    <a:pt x="1" y="1120"/>
                  </a:cubicBezTo>
                  <a:cubicBezTo>
                    <a:pt x="1" y="1739"/>
                    <a:pt x="501" y="2239"/>
                    <a:pt x="1120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20" y="1"/>
                  </a:cubicBez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19" name="Google Shape;2200;p41">
              <a:extLst>
                <a:ext uri="{FF2B5EF4-FFF2-40B4-BE49-F238E27FC236}">
                  <a16:creationId xmlns:a16="http://schemas.microsoft.com/office/drawing/2014/main" id="{35613357-8662-A316-4815-AFAC0F497089}"/>
                </a:ext>
              </a:extLst>
            </p:cNvPr>
            <p:cNvSpPr/>
            <p:nvPr/>
          </p:nvSpPr>
          <p:spPr>
            <a:xfrm>
              <a:off x="7384587" y="2306379"/>
              <a:ext cx="69475" cy="69475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8"/>
                    <a:pt x="1120" y="2238"/>
                  </a:cubicBezTo>
                  <a:cubicBezTo>
                    <a:pt x="1739" y="2238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0" name="Google Shape;2201;p41">
              <a:extLst>
                <a:ext uri="{FF2B5EF4-FFF2-40B4-BE49-F238E27FC236}">
                  <a16:creationId xmlns:a16="http://schemas.microsoft.com/office/drawing/2014/main" id="{20885D74-D7D9-AC2A-25B4-291956FB59C1}"/>
                </a:ext>
              </a:extLst>
            </p:cNvPr>
            <p:cNvSpPr/>
            <p:nvPr/>
          </p:nvSpPr>
          <p:spPr>
            <a:xfrm>
              <a:off x="7370561" y="1988263"/>
              <a:ext cx="97185" cy="97216"/>
            </a:xfrm>
            <a:custGeom>
              <a:avLst/>
              <a:gdLst/>
              <a:ahLst/>
              <a:cxnLst/>
              <a:rect l="l" t="t" r="r" b="b"/>
              <a:pathLst>
                <a:path w="3132" h="3133" extrusionOk="0">
                  <a:moveTo>
                    <a:pt x="1572" y="1"/>
                  </a:moveTo>
                  <a:cubicBezTo>
                    <a:pt x="703" y="1"/>
                    <a:pt x="0" y="703"/>
                    <a:pt x="0" y="1560"/>
                  </a:cubicBezTo>
                  <a:cubicBezTo>
                    <a:pt x="0" y="2430"/>
                    <a:pt x="703" y="3132"/>
                    <a:pt x="1572" y="3132"/>
                  </a:cubicBezTo>
                  <a:cubicBezTo>
                    <a:pt x="2429" y="3132"/>
                    <a:pt x="3132" y="2430"/>
                    <a:pt x="3132" y="1560"/>
                  </a:cubicBezTo>
                  <a:cubicBezTo>
                    <a:pt x="3132" y="703"/>
                    <a:pt x="2429" y="1"/>
                    <a:pt x="1572" y="1"/>
                  </a:cubicBez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1" name="Google Shape;2211;p41">
              <a:extLst>
                <a:ext uri="{FF2B5EF4-FFF2-40B4-BE49-F238E27FC236}">
                  <a16:creationId xmlns:a16="http://schemas.microsoft.com/office/drawing/2014/main" id="{0CFA010B-6CF0-38DA-2514-DD46BD23B5AC}"/>
                </a:ext>
              </a:extLst>
            </p:cNvPr>
            <p:cNvSpPr txBox="1"/>
            <p:nvPr/>
          </p:nvSpPr>
          <p:spPr>
            <a:xfrm>
              <a:off x="6687288" y="3580984"/>
              <a:ext cx="1462241" cy="340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grpSp>
          <p:nvGrpSpPr>
            <p:cNvPr id="22" name="Google Shape;2215;p41">
              <a:extLst>
                <a:ext uri="{FF2B5EF4-FFF2-40B4-BE49-F238E27FC236}">
                  <a16:creationId xmlns:a16="http://schemas.microsoft.com/office/drawing/2014/main" id="{94500630-A5E1-7B09-42D6-262C825EDA52}"/>
                </a:ext>
              </a:extLst>
            </p:cNvPr>
            <p:cNvGrpSpPr/>
            <p:nvPr/>
          </p:nvGrpSpPr>
          <p:grpSpPr>
            <a:xfrm rot="10800000" flipH="1">
              <a:off x="5091433" y="4876595"/>
              <a:ext cx="2353785" cy="642686"/>
              <a:chOff x="5343650" y="1295775"/>
              <a:chExt cx="1896400" cy="517800"/>
            </a:xfrm>
            <a:solidFill>
              <a:srgbClr val="272443"/>
            </a:solidFill>
          </p:grpSpPr>
          <p:sp>
            <p:nvSpPr>
              <p:cNvPr id="68" name="Google Shape;2216;p41">
                <a:extLst>
                  <a:ext uri="{FF2B5EF4-FFF2-40B4-BE49-F238E27FC236}">
                    <a16:creationId xmlns:a16="http://schemas.microsoft.com/office/drawing/2014/main" id="{B49784CA-40FC-946A-CE3B-A8F5584EDD6E}"/>
                  </a:ext>
                </a:extLst>
              </p:cNvPr>
              <p:cNvSpPr/>
              <p:nvPr/>
            </p:nvSpPr>
            <p:spPr>
              <a:xfrm>
                <a:off x="7206375" y="1404575"/>
                <a:ext cx="33675" cy="4090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6360" extrusionOk="0">
                    <a:moveTo>
                      <a:pt x="1" y="1"/>
                    </a:moveTo>
                    <a:lnTo>
                      <a:pt x="1" y="16360"/>
                    </a:lnTo>
                    <a:lnTo>
                      <a:pt x="1346" y="16360"/>
                    </a:lnTo>
                    <a:lnTo>
                      <a:pt x="1346" y="1"/>
                    </a:lnTo>
                    <a:close/>
                  </a:path>
                </a:pathLst>
              </a:custGeom>
              <a:solidFill>
                <a:srgbClr val="CE92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69" name="Google Shape;2217;p41">
                <a:extLst>
                  <a:ext uri="{FF2B5EF4-FFF2-40B4-BE49-F238E27FC236}">
                    <a16:creationId xmlns:a16="http://schemas.microsoft.com/office/drawing/2014/main" id="{D1C677E9-26FE-B969-AD8A-DED99949CFB4}"/>
                  </a:ext>
                </a:extLst>
              </p:cNvPr>
              <p:cNvSpPr/>
              <p:nvPr/>
            </p:nvSpPr>
            <p:spPr>
              <a:xfrm>
                <a:off x="5343650" y="1295775"/>
                <a:ext cx="1896400" cy="289050"/>
              </a:xfrm>
              <a:custGeom>
                <a:avLst/>
                <a:gdLst/>
                <a:ahLst/>
                <a:cxnLst/>
                <a:rect l="l" t="t" r="r" b="b"/>
                <a:pathLst>
                  <a:path w="75856" h="11562" extrusionOk="0">
                    <a:moveTo>
                      <a:pt x="4466" y="1274"/>
                    </a:moveTo>
                    <a:cubicBezTo>
                      <a:pt x="6204" y="1274"/>
                      <a:pt x="7633" y="2703"/>
                      <a:pt x="7633" y="4441"/>
                    </a:cubicBezTo>
                    <a:cubicBezTo>
                      <a:pt x="7633" y="6192"/>
                      <a:pt x="6204" y="7620"/>
                      <a:pt x="4466" y="7620"/>
                    </a:cubicBezTo>
                    <a:cubicBezTo>
                      <a:pt x="2716" y="7620"/>
                      <a:pt x="1299" y="6192"/>
                      <a:pt x="1299" y="4441"/>
                    </a:cubicBezTo>
                    <a:cubicBezTo>
                      <a:pt x="1299" y="2703"/>
                      <a:pt x="2716" y="1274"/>
                      <a:pt x="4466" y="1274"/>
                    </a:cubicBezTo>
                    <a:close/>
                    <a:moveTo>
                      <a:pt x="4466" y="0"/>
                    </a:moveTo>
                    <a:cubicBezTo>
                      <a:pt x="2001" y="0"/>
                      <a:pt x="1" y="1989"/>
                      <a:pt x="1" y="4453"/>
                    </a:cubicBezTo>
                    <a:cubicBezTo>
                      <a:pt x="1" y="6644"/>
                      <a:pt x="1585" y="8466"/>
                      <a:pt x="3668" y="8835"/>
                    </a:cubicBezTo>
                    <a:lnTo>
                      <a:pt x="3668" y="11561"/>
                    </a:lnTo>
                    <a:lnTo>
                      <a:pt x="5156" y="11561"/>
                    </a:lnTo>
                    <a:lnTo>
                      <a:pt x="5156" y="8847"/>
                    </a:lnTo>
                    <a:cubicBezTo>
                      <a:pt x="7097" y="8537"/>
                      <a:pt x="8633" y="6954"/>
                      <a:pt x="8883" y="5013"/>
                    </a:cubicBezTo>
                    <a:lnTo>
                      <a:pt x="75856" y="5013"/>
                    </a:lnTo>
                    <a:lnTo>
                      <a:pt x="75856" y="3679"/>
                    </a:lnTo>
                    <a:lnTo>
                      <a:pt x="8847" y="3679"/>
                    </a:lnTo>
                    <a:cubicBezTo>
                      <a:pt x="8478" y="1596"/>
                      <a:pt x="6657" y="0"/>
                      <a:pt x="4466" y="0"/>
                    </a:cubicBezTo>
                    <a:close/>
                  </a:path>
                </a:pathLst>
              </a:custGeom>
              <a:solidFill>
                <a:srgbClr val="CE92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23" name="Google Shape;2218;p41">
              <a:extLst>
                <a:ext uri="{FF2B5EF4-FFF2-40B4-BE49-F238E27FC236}">
                  <a16:creationId xmlns:a16="http://schemas.microsoft.com/office/drawing/2014/main" id="{20325B1F-9485-07F3-19F7-0AB0DAA05E9B}"/>
                </a:ext>
              </a:extLst>
            </p:cNvPr>
            <p:cNvSpPr/>
            <p:nvPr/>
          </p:nvSpPr>
          <p:spPr>
            <a:xfrm>
              <a:off x="4348490" y="3476755"/>
              <a:ext cx="1781846" cy="1021930"/>
            </a:xfrm>
            <a:custGeom>
              <a:avLst/>
              <a:gdLst/>
              <a:ahLst/>
              <a:cxnLst/>
              <a:rect l="l" t="t" r="r" b="b"/>
              <a:pathLst>
                <a:path w="57424" h="32934" extrusionOk="0">
                  <a:moveTo>
                    <a:pt x="6441" y="1"/>
                  </a:moveTo>
                  <a:lnTo>
                    <a:pt x="0" y="7061"/>
                  </a:lnTo>
                  <a:lnTo>
                    <a:pt x="6441" y="14288"/>
                  </a:lnTo>
                  <a:lnTo>
                    <a:pt x="18288" y="14288"/>
                  </a:lnTo>
                  <a:cubicBezTo>
                    <a:pt x="17205" y="16074"/>
                    <a:pt x="16585" y="18277"/>
                    <a:pt x="16585" y="20575"/>
                  </a:cubicBezTo>
                  <a:cubicBezTo>
                    <a:pt x="16585" y="27397"/>
                    <a:pt x="22122" y="32934"/>
                    <a:pt x="28944" y="32934"/>
                  </a:cubicBezTo>
                  <a:cubicBezTo>
                    <a:pt x="35778" y="32934"/>
                    <a:pt x="41315" y="27397"/>
                    <a:pt x="41315" y="20563"/>
                  </a:cubicBezTo>
                  <a:cubicBezTo>
                    <a:pt x="41315" y="18277"/>
                    <a:pt x="40684" y="16086"/>
                    <a:pt x="39600" y="14300"/>
                  </a:cubicBezTo>
                  <a:lnTo>
                    <a:pt x="50995" y="14300"/>
                  </a:lnTo>
                  <a:lnTo>
                    <a:pt x="57424" y="7299"/>
                  </a:lnTo>
                  <a:lnTo>
                    <a:pt x="50995" y="1"/>
                  </a:lnTo>
                  <a:close/>
                </a:path>
              </a:pathLst>
            </a:custGeom>
            <a:solidFill>
              <a:srgbClr val="CE92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4" name="Google Shape;2219;p41">
              <a:extLst>
                <a:ext uri="{FF2B5EF4-FFF2-40B4-BE49-F238E27FC236}">
                  <a16:creationId xmlns:a16="http://schemas.microsoft.com/office/drawing/2014/main" id="{F5217BF9-7D27-651B-6E8A-4571F84064D1}"/>
                </a:ext>
              </a:extLst>
            </p:cNvPr>
            <p:cNvSpPr/>
            <p:nvPr/>
          </p:nvSpPr>
          <p:spPr>
            <a:xfrm>
              <a:off x="4950683" y="3817770"/>
              <a:ext cx="597041" cy="597041"/>
            </a:xfrm>
            <a:custGeom>
              <a:avLst/>
              <a:gdLst/>
              <a:ahLst/>
              <a:cxnLst/>
              <a:rect l="l" t="t" r="r" b="b"/>
              <a:pathLst>
                <a:path w="19241" h="19241" extrusionOk="0">
                  <a:moveTo>
                    <a:pt x="9621" y="0"/>
                  </a:moveTo>
                  <a:cubicBezTo>
                    <a:pt x="4310" y="0"/>
                    <a:pt x="0" y="4310"/>
                    <a:pt x="0" y="9621"/>
                  </a:cubicBezTo>
                  <a:cubicBezTo>
                    <a:pt x="0" y="14931"/>
                    <a:pt x="4310" y="19241"/>
                    <a:pt x="9621" y="19241"/>
                  </a:cubicBezTo>
                  <a:cubicBezTo>
                    <a:pt x="14931" y="19241"/>
                    <a:pt x="19241" y="14931"/>
                    <a:pt x="19241" y="9621"/>
                  </a:cubicBezTo>
                  <a:cubicBezTo>
                    <a:pt x="19241" y="4310"/>
                    <a:pt x="14931" y="0"/>
                    <a:pt x="96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25" name="Google Shape;2221;p41">
              <a:extLst>
                <a:ext uri="{FF2B5EF4-FFF2-40B4-BE49-F238E27FC236}">
                  <a16:creationId xmlns:a16="http://schemas.microsoft.com/office/drawing/2014/main" id="{B0370C79-C50E-CE7E-F5C0-C6B0FFBBB1FC}"/>
                </a:ext>
              </a:extLst>
            </p:cNvPr>
            <p:cNvGrpSpPr/>
            <p:nvPr/>
          </p:nvGrpSpPr>
          <p:grpSpPr>
            <a:xfrm>
              <a:off x="4591577" y="3961469"/>
              <a:ext cx="1281649" cy="662452"/>
              <a:chOff x="3177025" y="2957575"/>
              <a:chExt cx="1032600" cy="533725"/>
            </a:xfrm>
            <a:solidFill>
              <a:srgbClr val="F8A917"/>
            </a:solidFill>
          </p:grpSpPr>
          <p:sp>
            <p:nvSpPr>
              <p:cNvPr id="66" name="Google Shape;2222;p41">
                <a:extLst>
                  <a:ext uri="{FF2B5EF4-FFF2-40B4-BE49-F238E27FC236}">
                    <a16:creationId xmlns:a16="http://schemas.microsoft.com/office/drawing/2014/main" id="{AC12BA26-78FA-269A-59A9-B1B5618BA209}"/>
                  </a:ext>
                </a:extLst>
              </p:cNvPr>
              <p:cNvSpPr/>
              <p:nvPr/>
            </p:nvSpPr>
            <p:spPr>
              <a:xfrm>
                <a:off x="3177025" y="2979600"/>
                <a:ext cx="993600" cy="511700"/>
              </a:xfrm>
              <a:custGeom>
                <a:avLst/>
                <a:gdLst/>
                <a:ahLst/>
                <a:cxnLst/>
                <a:rect l="l" t="t" r="r" b="b"/>
                <a:pathLst>
                  <a:path w="39744" h="20468" extrusionOk="0">
                    <a:moveTo>
                      <a:pt x="36719" y="1"/>
                    </a:moveTo>
                    <a:lnTo>
                      <a:pt x="36767" y="239"/>
                    </a:lnTo>
                    <a:cubicBezTo>
                      <a:pt x="37041" y="1442"/>
                      <a:pt x="37184" y="2668"/>
                      <a:pt x="37184" y="3894"/>
                    </a:cubicBezTo>
                    <a:cubicBezTo>
                      <a:pt x="37184" y="12824"/>
                      <a:pt x="29933" y="20075"/>
                      <a:pt x="21003" y="20075"/>
                    </a:cubicBezTo>
                    <a:cubicBezTo>
                      <a:pt x="12085" y="20075"/>
                      <a:pt x="4834" y="12824"/>
                      <a:pt x="4834" y="3894"/>
                    </a:cubicBezTo>
                    <a:cubicBezTo>
                      <a:pt x="4834" y="2680"/>
                      <a:pt x="4965" y="1465"/>
                      <a:pt x="5239" y="287"/>
                    </a:cubicBezTo>
                    <a:lnTo>
                      <a:pt x="5287" y="37"/>
                    </a:lnTo>
                    <a:lnTo>
                      <a:pt x="0" y="37"/>
                    </a:lnTo>
                    <a:lnTo>
                      <a:pt x="0" y="442"/>
                    </a:lnTo>
                    <a:lnTo>
                      <a:pt x="4799" y="442"/>
                    </a:lnTo>
                    <a:cubicBezTo>
                      <a:pt x="4560" y="1573"/>
                      <a:pt x="4441" y="2728"/>
                      <a:pt x="4441" y="3894"/>
                    </a:cubicBezTo>
                    <a:cubicBezTo>
                      <a:pt x="4441" y="13038"/>
                      <a:pt x="11871" y="20468"/>
                      <a:pt x="21003" y="20468"/>
                    </a:cubicBezTo>
                    <a:cubicBezTo>
                      <a:pt x="30147" y="20468"/>
                      <a:pt x="37577" y="13038"/>
                      <a:pt x="37577" y="3894"/>
                    </a:cubicBezTo>
                    <a:cubicBezTo>
                      <a:pt x="37577" y="2716"/>
                      <a:pt x="37457" y="1537"/>
                      <a:pt x="37207" y="394"/>
                    </a:cubicBezTo>
                    <a:lnTo>
                      <a:pt x="39743" y="394"/>
                    </a:lnTo>
                    <a:lnTo>
                      <a:pt x="39743" y="1"/>
                    </a:lnTo>
                    <a:close/>
                  </a:path>
                </a:pathLst>
              </a:custGeom>
              <a:solidFill>
                <a:srgbClr val="CE926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67" name="Google Shape;2223;p41">
                <a:extLst>
                  <a:ext uri="{FF2B5EF4-FFF2-40B4-BE49-F238E27FC236}">
                    <a16:creationId xmlns:a16="http://schemas.microsoft.com/office/drawing/2014/main" id="{A92A3BD4-C401-1F98-A0DE-913388D8EFAB}"/>
                  </a:ext>
                </a:extLst>
              </p:cNvPr>
              <p:cNvSpPr/>
              <p:nvPr/>
            </p:nvSpPr>
            <p:spPr>
              <a:xfrm>
                <a:off x="4162850" y="2957575"/>
                <a:ext cx="4677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2156" extrusionOk="0">
                    <a:moveTo>
                      <a:pt x="1" y="1"/>
                    </a:moveTo>
                    <a:lnTo>
                      <a:pt x="1" y="2156"/>
                    </a:lnTo>
                    <a:lnTo>
                      <a:pt x="1870" y="1084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26" name="Google Shape;2224;p41">
              <a:extLst>
                <a:ext uri="{FF2B5EF4-FFF2-40B4-BE49-F238E27FC236}">
                  <a16:creationId xmlns:a16="http://schemas.microsoft.com/office/drawing/2014/main" id="{927EAFBF-E12B-15D1-A53D-F7093F4AFE18}"/>
                </a:ext>
              </a:extLst>
            </p:cNvPr>
            <p:cNvSpPr/>
            <p:nvPr/>
          </p:nvSpPr>
          <p:spPr>
            <a:xfrm>
              <a:off x="5194886" y="4739165"/>
              <a:ext cx="69475" cy="69475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19" y="1"/>
                  </a:cubicBezTo>
                  <a:close/>
                </a:path>
              </a:pathLst>
            </a:custGeom>
            <a:solidFill>
              <a:srgbClr val="CE92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7" name="Google Shape;2225;p41">
              <a:extLst>
                <a:ext uri="{FF2B5EF4-FFF2-40B4-BE49-F238E27FC236}">
                  <a16:creationId xmlns:a16="http://schemas.microsoft.com/office/drawing/2014/main" id="{81FFBF3D-DD15-2DC3-7A78-9336BF1758BA}"/>
                </a:ext>
              </a:extLst>
            </p:cNvPr>
            <p:cNvSpPr/>
            <p:nvPr/>
          </p:nvSpPr>
          <p:spPr>
            <a:xfrm>
              <a:off x="5194886" y="4890651"/>
              <a:ext cx="69475" cy="69475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0"/>
                  </a:moveTo>
                  <a:cubicBezTo>
                    <a:pt x="500" y="0"/>
                    <a:pt x="0" y="500"/>
                    <a:pt x="0" y="1119"/>
                  </a:cubicBezTo>
                  <a:cubicBezTo>
                    <a:pt x="0" y="1738"/>
                    <a:pt x="500" y="2238"/>
                    <a:pt x="1119" y="2238"/>
                  </a:cubicBezTo>
                  <a:cubicBezTo>
                    <a:pt x="1739" y="2238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19" y="0"/>
                  </a:cubicBezTo>
                  <a:close/>
                </a:path>
              </a:pathLst>
            </a:custGeom>
            <a:solidFill>
              <a:srgbClr val="CE92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8" name="Google Shape;2226;p41">
              <a:extLst>
                <a:ext uri="{FF2B5EF4-FFF2-40B4-BE49-F238E27FC236}">
                  <a16:creationId xmlns:a16="http://schemas.microsoft.com/office/drawing/2014/main" id="{BED0012B-9082-1567-FA93-CA75A1D88FD3}"/>
                </a:ext>
              </a:extLst>
            </p:cNvPr>
            <p:cNvSpPr/>
            <p:nvPr/>
          </p:nvSpPr>
          <p:spPr>
            <a:xfrm>
              <a:off x="5194886" y="5042107"/>
              <a:ext cx="69475" cy="69475"/>
            </a:xfrm>
            <a:custGeom>
              <a:avLst/>
              <a:gdLst/>
              <a:ahLst/>
              <a:cxnLst/>
              <a:rect l="l" t="t" r="r" b="b"/>
              <a:pathLst>
                <a:path w="2239" h="223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cubicBezTo>
                    <a:pt x="0" y="1739"/>
                    <a:pt x="500" y="2239"/>
                    <a:pt x="1119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19" y="1"/>
                  </a:cubicBezTo>
                  <a:close/>
                </a:path>
              </a:pathLst>
            </a:custGeom>
            <a:solidFill>
              <a:srgbClr val="CE92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29" name="Google Shape;2227;p41">
              <a:extLst>
                <a:ext uri="{FF2B5EF4-FFF2-40B4-BE49-F238E27FC236}">
                  <a16:creationId xmlns:a16="http://schemas.microsoft.com/office/drawing/2014/main" id="{FB6F4B44-AE7F-A28E-92B6-968F6DBB59AE}"/>
                </a:ext>
              </a:extLst>
            </p:cNvPr>
            <p:cNvSpPr/>
            <p:nvPr/>
          </p:nvSpPr>
          <p:spPr>
            <a:xfrm>
              <a:off x="5181202" y="5332855"/>
              <a:ext cx="97185" cy="96844"/>
            </a:xfrm>
            <a:custGeom>
              <a:avLst/>
              <a:gdLst/>
              <a:ahLst/>
              <a:cxnLst/>
              <a:rect l="l" t="t" r="r" b="b"/>
              <a:pathLst>
                <a:path w="3132" h="3121" extrusionOk="0">
                  <a:moveTo>
                    <a:pt x="1560" y="1"/>
                  </a:moveTo>
                  <a:cubicBezTo>
                    <a:pt x="703" y="1"/>
                    <a:pt x="1" y="691"/>
                    <a:pt x="1" y="1561"/>
                  </a:cubicBezTo>
                  <a:cubicBezTo>
                    <a:pt x="1" y="2418"/>
                    <a:pt x="703" y="3120"/>
                    <a:pt x="1560" y="3120"/>
                  </a:cubicBezTo>
                  <a:cubicBezTo>
                    <a:pt x="2430" y="3120"/>
                    <a:pt x="3132" y="2418"/>
                    <a:pt x="3132" y="1561"/>
                  </a:cubicBezTo>
                  <a:cubicBezTo>
                    <a:pt x="3132" y="691"/>
                    <a:pt x="2430" y="1"/>
                    <a:pt x="1560" y="1"/>
                  </a:cubicBezTo>
                  <a:close/>
                </a:path>
              </a:pathLst>
            </a:custGeom>
            <a:solidFill>
              <a:srgbClr val="CE926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0" name="Google Shape;2235;p41">
              <a:extLst>
                <a:ext uri="{FF2B5EF4-FFF2-40B4-BE49-F238E27FC236}">
                  <a16:creationId xmlns:a16="http://schemas.microsoft.com/office/drawing/2014/main" id="{E389A6AB-6357-10D9-7C73-7BF0B348BF1E}"/>
                </a:ext>
              </a:extLst>
            </p:cNvPr>
            <p:cNvSpPr txBox="1"/>
            <p:nvPr/>
          </p:nvSpPr>
          <p:spPr>
            <a:xfrm>
              <a:off x="4502397" y="3479485"/>
              <a:ext cx="1462241" cy="340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grpSp>
          <p:nvGrpSpPr>
            <p:cNvPr id="31" name="Google Shape;2237;p41">
              <a:extLst>
                <a:ext uri="{FF2B5EF4-FFF2-40B4-BE49-F238E27FC236}">
                  <a16:creationId xmlns:a16="http://schemas.microsoft.com/office/drawing/2014/main" id="{067878F3-1D20-716B-B3A2-12D4D7D53AD2}"/>
                </a:ext>
              </a:extLst>
            </p:cNvPr>
            <p:cNvGrpSpPr/>
            <p:nvPr/>
          </p:nvGrpSpPr>
          <p:grpSpPr>
            <a:xfrm>
              <a:off x="2912067" y="1898867"/>
              <a:ext cx="2353785" cy="642686"/>
              <a:chOff x="5343650" y="1295775"/>
              <a:chExt cx="1896400" cy="517800"/>
            </a:xfrm>
            <a:solidFill>
              <a:srgbClr val="272443"/>
            </a:solidFill>
          </p:grpSpPr>
          <p:sp>
            <p:nvSpPr>
              <p:cNvPr id="64" name="Google Shape;2238;p41">
                <a:extLst>
                  <a:ext uri="{FF2B5EF4-FFF2-40B4-BE49-F238E27FC236}">
                    <a16:creationId xmlns:a16="http://schemas.microsoft.com/office/drawing/2014/main" id="{40CB92C6-8266-9A06-88AA-7D7E13788049}"/>
                  </a:ext>
                </a:extLst>
              </p:cNvPr>
              <p:cNvSpPr/>
              <p:nvPr/>
            </p:nvSpPr>
            <p:spPr>
              <a:xfrm>
                <a:off x="7206375" y="1404575"/>
                <a:ext cx="33675" cy="409000"/>
              </a:xfrm>
              <a:custGeom>
                <a:avLst/>
                <a:gdLst/>
                <a:ahLst/>
                <a:cxnLst/>
                <a:rect l="l" t="t" r="r" b="b"/>
                <a:pathLst>
                  <a:path w="1347" h="16360" extrusionOk="0">
                    <a:moveTo>
                      <a:pt x="1" y="1"/>
                    </a:moveTo>
                    <a:lnTo>
                      <a:pt x="1" y="16360"/>
                    </a:lnTo>
                    <a:lnTo>
                      <a:pt x="1346" y="16360"/>
                    </a:lnTo>
                    <a:lnTo>
                      <a:pt x="1346" y="1"/>
                    </a:lnTo>
                    <a:close/>
                  </a:path>
                </a:pathLst>
              </a:custGeom>
              <a:solidFill>
                <a:srgbClr val="00AEEF"/>
              </a:solidFill>
              <a:ln>
                <a:solidFill>
                  <a:srgbClr val="00AEEF"/>
                </a:solidFill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65" name="Google Shape;2239;p41">
                <a:extLst>
                  <a:ext uri="{FF2B5EF4-FFF2-40B4-BE49-F238E27FC236}">
                    <a16:creationId xmlns:a16="http://schemas.microsoft.com/office/drawing/2014/main" id="{4E939FEE-C97F-8005-3C11-84B1D041575B}"/>
                  </a:ext>
                </a:extLst>
              </p:cNvPr>
              <p:cNvSpPr/>
              <p:nvPr/>
            </p:nvSpPr>
            <p:spPr>
              <a:xfrm>
                <a:off x="5343650" y="1295775"/>
                <a:ext cx="1896400" cy="289050"/>
              </a:xfrm>
              <a:custGeom>
                <a:avLst/>
                <a:gdLst/>
                <a:ahLst/>
                <a:cxnLst/>
                <a:rect l="l" t="t" r="r" b="b"/>
                <a:pathLst>
                  <a:path w="75856" h="11562" extrusionOk="0">
                    <a:moveTo>
                      <a:pt x="4466" y="1274"/>
                    </a:moveTo>
                    <a:cubicBezTo>
                      <a:pt x="6204" y="1274"/>
                      <a:pt x="7633" y="2703"/>
                      <a:pt x="7633" y="4441"/>
                    </a:cubicBezTo>
                    <a:cubicBezTo>
                      <a:pt x="7633" y="6192"/>
                      <a:pt x="6204" y="7620"/>
                      <a:pt x="4466" y="7620"/>
                    </a:cubicBezTo>
                    <a:cubicBezTo>
                      <a:pt x="2716" y="7620"/>
                      <a:pt x="1299" y="6192"/>
                      <a:pt x="1299" y="4441"/>
                    </a:cubicBezTo>
                    <a:cubicBezTo>
                      <a:pt x="1299" y="2703"/>
                      <a:pt x="2716" y="1274"/>
                      <a:pt x="4466" y="1274"/>
                    </a:cubicBezTo>
                    <a:close/>
                    <a:moveTo>
                      <a:pt x="4466" y="0"/>
                    </a:moveTo>
                    <a:cubicBezTo>
                      <a:pt x="2001" y="0"/>
                      <a:pt x="1" y="1989"/>
                      <a:pt x="1" y="4453"/>
                    </a:cubicBezTo>
                    <a:cubicBezTo>
                      <a:pt x="1" y="6644"/>
                      <a:pt x="1585" y="8466"/>
                      <a:pt x="3668" y="8835"/>
                    </a:cubicBezTo>
                    <a:lnTo>
                      <a:pt x="3668" y="11561"/>
                    </a:lnTo>
                    <a:lnTo>
                      <a:pt x="5156" y="11561"/>
                    </a:lnTo>
                    <a:lnTo>
                      <a:pt x="5156" y="8847"/>
                    </a:lnTo>
                    <a:cubicBezTo>
                      <a:pt x="7097" y="8537"/>
                      <a:pt x="8633" y="6954"/>
                      <a:pt x="8883" y="5013"/>
                    </a:cubicBezTo>
                    <a:lnTo>
                      <a:pt x="75856" y="5013"/>
                    </a:lnTo>
                    <a:lnTo>
                      <a:pt x="75856" y="3679"/>
                    </a:lnTo>
                    <a:lnTo>
                      <a:pt x="8847" y="3679"/>
                    </a:lnTo>
                    <a:cubicBezTo>
                      <a:pt x="8478" y="1596"/>
                      <a:pt x="6657" y="0"/>
                      <a:pt x="4466" y="0"/>
                    </a:cubicBez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32" name="Google Shape;2240;p41">
              <a:extLst>
                <a:ext uri="{FF2B5EF4-FFF2-40B4-BE49-F238E27FC236}">
                  <a16:creationId xmlns:a16="http://schemas.microsoft.com/office/drawing/2014/main" id="{EC3B1312-0A8B-064F-9E23-BB60427A3E51}"/>
                </a:ext>
              </a:extLst>
            </p:cNvPr>
            <p:cNvSpPr/>
            <p:nvPr/>
          </p:nvSpPr>
          <p:spPr>
            <a:xfrm>
              <a:off x="2157675" y="2898952"/>
              <a:ext cx="1781846" cy="1021185"/>
            </a:xfrm>
            <a:custGeom>
              <a:avLst/>
              <a:gdLst/>
              <a:ahLst/>
              <a:cxnLst/>
              <a:rect l="l" t="t" r="r" b="b"/>
              <a:pathLst>
                <a:path w="57424" h="32910" extrusionOk="0">
                  <a:moveTo>
                    <a:pt x="28944" y="1"/>
                  </a:moveTo>
                  <a:cubicBezTo>
                    <a:pt x="22122" y="1"/>
                    <a:pt x="16585" y="5513"/>
                    <a:pt x="16585" y="12347"/>
                  </a:cubicBezTo>
                  <a:cubicBezTo>
                    <a:pt x="16585" y="14645"/>
                    <a:pt x="17216" y="16836"/>
                    <a:pt x="18300" y="18622"/>
                  </a:cubicBezTo>
                  <a:lnTo>
                    <a:pt x="6441" y="18622"/>
                  </a:lnTo>
                  <a:lnTo>
                    <a:pt x="0" y="25861"/>
                  </a:lnTo>
                  <a:lnTo>
                    <a:pt x="6441" y="32909"/>
                  </a:lnTo>
                  <a:lnTo>
                    <a:pt x="50994" y="32909"/>
                  </a:lnTo>
                  <a:lnTo>
                    <a:pt x="57424" y="25623"/>
                  </a:lnTo>
                  <a:lnTo>
                    <a:pt x="50994" y="18622"/>
                  </a:lnTo>
                  <a:lnTo>
                    <a:pt x="39588" y="18622"/>
                  </a:lnTo>
                  <a:cubicBezTo>
                    <a:pt x="40672" y="16836"/>
                    <a:pt x="41303" y="14645"/>
                    <a:pt x="41303" y="12347"/>
                  </a:cubicBezTo>
                  <a:cubicBezTo>
                    <a:pt x="41303" y="5525"/>
                    <a:pt x="35778" y="1"/>
                    <a:pt x="28944" y="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spcFirstLastPara="1" wrap="square" lIns="121900" tIns="121900" rIns="121900" bIns="121900" anchor="b" anchorCtr="0">
              <a:noAutofit/>
            </a:bodyPr>
            <a:lstStyle/>
            <a:p>
              <a:pPr algn="ctr" rtl="1">
                <a:buClr>
                  <a:schemeClr val="dk1"/>
                </a:buClr>
                <a:buSzPts val="1100"/>
              </a:pPr>
              <a:endParaRPr sz="20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33" name="Google Shape;2241;p41">
              <a:extLst>
                <a:ext uri="{FF2B5EF4-FFF2-40B4-BE49-F238E27FC236}">
                  <a16:creationId xmlns:a16="http://schemas.microsoft.com/office/drawing/2014/main" id="{111B733C-605E-17AE-EAAB-B8C54C101AA7}"/>
                </a:ext>
              </a:extLst>
            </p:cNvPr>
            <p:cNvSpPr/>
            <p:nvPr/>
          </p:nvSpPr>
          <p:spPr>
            <a:xfrm>
              <a:off x="2757260" y="2984284"/>
              <a:ext cx="597072" cy="596700"/>
            </a:xfrm>
            <a:custGeom>
              <a:avLst/>
              <a:gdLst/>
              <a:ahLst/>
              <a:cxnLst/>
              <a:rect l="l" t="t" r="r" b="b"/>
              <a:pathLst>
                <a:path w="19242" h="19230" extrusionOk="0">
                  <a:moveTo>
                    <a:pt x="9621" y="1"/>
                  </a:moveTo>
                  <a:cubicBezTo>
                    <a:pt x="4311" y="1"/>
                    <a:pt x="1" y="4311"/>
                    <a:pt x="1" y="9621"/>
                  </a:cubicBezTo>
                  <a:cubicBezTo>
                    <a:pt x="1" y="14931"/>
                    <a:pt x="4311" y="19230"/>
                    <a:pt x="9621" y="19230"/>
                  </a:cubicBezTo>
                  <a:cubicBezTo>
                    <a:pt x="14931" y="19230"/>
                    <a:pt x="19241" y="14931"/>
                    <a:pt x="19241" y="9621"/>
                  </a:cubicBezTo>
                  <a:cubicBezTo>
                    <a:pt x="19241" y="4311"/>
                    <a:pt x="14931" y="1"/>
                    <a:pt x="96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grpSp>
          <p:nvGrpSpPr>
            <p:cNvPr id="34" name="Google Shape;2243;p41">
              <a:extLst>
                <a:ext uri="{FF2B5EF4-FFF2-40B4-BE49-F238E27FC236}">
                  <a16:creationId xmlns:a16="http://schemas.microsoft.com/office/drawing/2014/main" id="{F39FF327-39DB-FEFB-5FF3-825F66703E94}"/>
                </a:ext>
              </a:extLst>
            </p:cNvPr>
            <p:cNvGrpSpPr/>
            <p:nvPr/>
          </p:nvGrpSpPr>
          <p:grpSpPr>
            <a:xfrm>
              <a:off x="2397813" y="2768535"/>
              <a:ext cx="1287544" cy="662452"/>
              <a:chOff x="1409550" y="1996450"/>
              <a:chExt cx="1037350" cy="533725"/>
            </a:xfrm>
            <a:solidFill>
              <a:srgbClr val="272443"/>
            </a:solidFill>
          </p:grpSpPr>
          <p:sp>
            <p:nvSpPr>
              <p:cNvPr id="62" name="Google Shape;2244;p41">
                <a:extLst>
                  <a:ext uri="{FF2B5EF4-FFF2-40B4-BE49-F238E27FC236}">
                    <a16:creationId xmlns:a16="http://schemas.microsoft.com/office/drawing/2014/main" id="{838C2061-62B8-4D58-B507-6C053DAE106E}"/>
                  </a:ext>
                </a:extLst>
              </p:cNvPr>
              <p:cNvSpPr/>
              <p:nvPr/>
            </p:nvSpPr>
            <p:spPr>
              <a:xfrm>
                <a:off x="1409550" y="1996450"/>
                <a:ext cx="1003400" cy="511700"/>
              </a:xfrm>
              <a:custGeom>
                <a:avLst/>
                <a:gdLst/>
                <a:ahLst/>
                <a:cxnLst/>
                <a:rect l="l" t="t" r="r" b="b"/>
                <a:pathLst>
                  <a:path w="40136" h="20468" extrusionOk="0">
                    <a:moveTo>
                      <a:pt x="21205" y="1"/>
                    </a:moveTo>
                    <a:cubicBezTo>
                      <a:pt x="12073" y="1"/>
                      <a:pt x="4632" y="7430"/>
                      <a:pt x="4632" y="16574"/>
                    </a:cubicBezTo>
                    <a:cubicBezTo>
                      <a:pt x="4632" y="17741"/>
                      <a:pt x="4751" y="18896"/>
                      <a:pt x="5001" y="20027"/>
                    </a:cubicBezTo>
                    <a:lnTo>
                      <a:pt x="191" y="20027"/>
                    </a:lnTo>
                    <a:cubicBezTo>
                      <a:pt x="83" y="20027"/>
                      <a:pt x="0" y="20122"/>
                      <a:pt x="0" y="20229"/>
                    </a:cubicBezTo>
                    <a:cubicBezTo>
                      <a:pt x="0" y="20337"/>
                      <a:pt x="83" y="20432"/>
                      <a:pt x="191" y="20432"/>
                    </a:cubicBezTo>
                    <a:lnTo>
                      <a:pt x="5239" y="20432"/>
                    </a:lnTo>
                    <a:cubicBezTo>
                      <a:pt x="5298" y="20432"/>
                      <a:pt x="5358" y="20396"/>
                      <a:pt x="5394" y="20348"/>
                    </a:cubicBezTo>
                    <a:cubicBezTo>
                      <a:pt x="5429" y="20301"/>
                      <a:pt x="5453" y="20241"/>
                      <a:pt x="5429" y="20182"/>
                    </a:cubicBezTo>
                    <a:cubicBezTo>
                      <a:pt x="5167" y="19003"/>
                      <a:pt x="5025" y="17789"/>
                      <a:pt x="5025" y="16574"/>
                    </a:cubicBezTo>
                    <a:cubicBezTo>
                      <a:pt x="5025" y="7645"/>
                      <a:pt x="12287" y="394"/>
                      <a:pt x="21205" y="394"/>
                    </a:cubicBezTo>
                    <a:cubicBezTo>
                      <a:pt x="30123" y="394"/>
                      <a:pt x="37386" y="7645"/>
                      <a:pt x="37386" y="16574"/>
                    </a:cubicBezTo>
                    <a:cubicBezTo>
                      <a:pt x="37386" y="17801"/>
                      <a:pt x="37243" y="19039"/>
                      <a:pt x="36969" y="20229"/>
                    </a:cubicBezTo>
                    <a:cubicBezTo>
                      <a:pt x="36957" y="20277"/>
                      <a:pt x="36969" y="20348"/>
                      <a:pt x="37005" y="20396"/>
                    </a:cubicBezTo>
                    <a:cubicBezTo>
                      <a:pt x="37040" y="20444"/>
                      <a:pt x="37100" y="20468"/>
                      <a:pt x="37159" y="20468"/>
                    </a:cubicBezTo>
                    <a:lnTo>
                      <a:pt x="39946" y="20468"/>
                    </a:lnTo>
                    <a:cubicBezTo>
                      <a:pt x="40053" y="20468"/>
                      <a:pt x="40136" y="20372"/>
                      <a:pt x="40136" y="20265"/>
                    </a:cubicBezTo>
                    <a:cubicBezTo>
                      <a:pt x="40136" y="20158"/>
                      <a:pt x="40053" y="20075"/>
                      <a:pt x="39946" y="20075"/>
                    </a:cubicBezTo>
                    <a:lnTo>
                      <a:pt x="37410" y="20075"/>
                    </a:lnTo>
                    <a:cubicBezTo>
                      <a:pt x="37648" y="18932"/>
                      <a:pt x="37779" y="17753"/>
                      <a:pt x="37779" y="16574"/>
                    </a:cubicBezTo>
                    <a:cubicBezTo>
                      <a:pt x="37779" y="7430"/>
                      <a:pt x="30337" y="1"/>
                      <a:pt x="21205" y="1"/>
                    </a:cubicBez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  <p:sp>
            <p:nvSpPr>
              <p:cNvPr id="63" name="Google Shape;2245;p41">
                <a:extLst>
                  <a:ext uri="{FF2B5EF4-FFF2-40B4-BE49-F238E27FC236}">
                    <a16:creationId xmlns:a16="http://schemas.microsoft.com/office/drawing/2014/main" id="{8810C065-143F-778F-0491-546F605F488E}"/>
                  </a:ext>
                </a:extLst>
              </p:cNvPr>
              <p:cNvSpPr/>
              <p:nvPr/>
            </p:nvSpPr>
            <p:spPr>
              <a:xfrm>
                <a:off x="2400150" y="2476275"/>
                <a:ext cx="467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70" h="2156" extrusionOk="0">
                    <a:moveTo>
                      <a:pt x="0" y="1"/>
                    </a:moveTo>
                    <a:lnTo>
                      <a:pt x="0" y="2156"/>
                    </a:lnTo>
                    <a:lnTo>
                      <a:pt x="1869" y="107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rtl="1"/>
                <a:endParaRPr sz="2400"/>
              </a:p>
            </p:txBody>
          </p:sp>
        </p:grpSp>
        <p:sp>
          <p:nvSpPr>
            <p:cNvPr id="35" name="Google Shape;2246;p41">
              <a:extLst>
                <a:ext uri="{FF2B5EF4-FFF2-40B4-BE49-F238E27FC236}">
                  <a16:creationId xmlns:a16="http://schemas.microsoft.com/office/drawing/2014/main" id="{6175277F-B98C-1AE3-DB22-BC3D77FEF305}"/>
                </a:ext>
              </a:extLst>
            </p:cNvPr>
            <p:cNvSpPr/>
            <p:nvPr/>
          </p:nvSpPr>
          <p:spPr>
            <a:xfrm>
              <a:off x="3021043" y="2609322"/>
              <a:ext cx="69506" cy="69475"/>
            </a:xfrm>
            <a:custGeom>
              <a:avLst/>
              <a:gdLst/>
              <a:ahLst/>
              <a:cxnLst/>
              <a:rect l="l" t="t" r="r" b="b"/>
              <a:pathLst>
                <a:path w="2240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9"/>
                    <a:pt x="1120" y="2239"/>
                  </a:cubicBezTo>
                  <a:cubicBezTo>
                    <a:pt x="1739" y="2239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6" name="Google Shape;2247;p41">
              <a:extLst>
                <a:ext uri="{FF2B5EF4-FFF2-40B4-BE49-F238E27FC236}">
                  <a16:creationId xmlns:a16="http://schemas.microsoft.com/office/drawing/2014/main" id="{33F24950-69A9-A171-061F-CE4EEF9A1FF4}"/>
                </a:ext>
              </a:extLst>
            </p:cNvPr>
            <p:cNvSpPr/>
            <p:nvPr/>
          </p:nvSpPr>
          <p:spPr>
            <a:xfrm>
              <a:off x="3021043" y="2457835"/>
              <a:ext cx="69506" cy="69475"/>
            </a:xfrm>
            <a:custGeom>
              <a:avLst/>
              <a:gdLst/>
              <a:ahLst/>
              <a:cxnLst/>
              <a:rect l="l" t="t" r="r" b="b"/>
              <a:pathLst>
                <a:path w="2240" h="2239" extrusionOk="0">
                  <a:moveTo>
                    <a:pt x="1120" y="1"/>
                  </a:moveTo>
                  <a:cubicBezTo>
                    <a:pt x="501" y="1"/>
                    <a:pt x="1" y="501"/>
                    <a:pt x="1" y="1120"/>
                  </a:cubicBezTo>
                  <a:cubicBezTo>
                    <a:pt x="1" y="1739"/>
                    <a:pt x="501" y="2239"/>
                    <a:pt x="1120" y="2239"/>
                  </a:cubicBezTo>
                  <a:cubicBezTo>
                    <a:pt x="1739" y="2239"/>
                    <a:pt x="2239" y="1739"/>
                    <a:pt x="2239" y="1120"/>
                  </a:cubicBezTo>
                  <a:cubicBezTo>
                    <a:pt x="2239" y="501"/>
                    <a:pt x="1739" y="1"/>
                    <a:pt x="1120" y="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7" name="Google Shape;2248;p41">
              <a:extLst>
                <a:ext uri="{FF2B5EF4-FFF2-40B4-BE49-F238E27FC236}">
                  <a16:creationId xmlns:a16="http://schemas.microsoft.com/office/drawing/2014/main" id="{0C0D1681-17CD-FCE8-F249-0DA98D881DEC}"/>
                </a:ext>
              </a:extLst>
            </p:cNvPr>
            <p:cNvSpPr/>
            <p:nvPr/>
          </p:nvSpPr>
          <p:spPr>
            <a:xfrm>
              <a:off x="3021043" y="2306379"/>
              <a:ext cx="69506" cy="69475"/>
            </a:xfrm>
            <a:custGeom>
              <a:avLst/>
              <a:gdLst/>
              <a:ahLst/>
              <a:cxnLst/>
              <a:rect l="l" t="t" r="r" b="b"/>
              <a:pathLst>
                <a:path w="2240" h="2239" extrusionOk="0">
                  <a:moveTo>
                    <a:pt x="1120" y="0"/>
                  </a:moveTo>
                  <a:cubicBezTo>
                    <a:pt x="501" y="0"/>
                    <a:pt x="1" y="500"/>
                    <a:pt x="1" y="1119"/>
                  </a:cubicBezTo>
                  <a:cubicBezTo>
                    <a:pt x="1" y="1738"/>
                    <a:pt x="501" y="2238"/>
                    <a:pt x="1120" y="2238"/>
                  </a:cubicBezTo>
                  <a:cubicBezTo>
                    <a:pt x="1739" y="2238"/>
                    <a:pt x="2239" y="1738"/>
                    <a:pt x="2239" y="1119"/>
                  </a:cubicBezTo>
                  <a:cubicBezTo>
                    <a:pt x="2239" y="500"/>
                    <a:pt x="1739" y="0"/>
                    <a:pt x="1120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8" name="Google Shape;2249;p41">
              <a:extLst>
                <a:ext uri="{FF2B5EF4-FFF2-40B4-BE49-F238E27FC236}">
                  <a16:creationId xmlns:a16="http://schemas.microsoft.com/office/drawing/2014/main" id="{8D593DD5-368F-F40B-C54D-93FCFE4DE2FF}"/>
                </a:ext>
              </a:extLst>
            </p:cNvPr>
            <p:cNvSpPr/>
            <p:nvPr/>
          </p:nvSpPr>
          <p:spPr>
            <a:xfrm>
              <a:off x="3007390" y="1988263"/>
              <a:ext cx="96812" cy="97216"/>
            </a:xfrm>
            <a:custGeom>
              <a:avLst/>
              <a:gdLst/>
              <a:ahLst/>
              <a:cxnLst/>
              <a:rect l="l" t="t" r="r" b="b"/>
              <a:pathLst>
                <a:path w="3120" h="3133" extrusionOk="0">
                  <a:moveTo>
                    <a:pt x="1560" y="1"/>
                  </a:moveTo>
                  <a:cubicBezTo>
                    <a:pt x="703" y="1"/>
                    <a:pt x="0" y="703"/>
                    <a:pt x="0" y="1560"/>
                  </a:cubicBezTo>
                  <a:cubicBezTo>
                    <a:pt x="0" y="2430"/>
                    <a:pt x="703" y="3132"/>
                    <a:pt x="1560" y="3132"/>
                  </a:cubicBezTo>
                  <a:cubicBezTo>
                    <a:pt x="2429" y="3132"/>
                    <a:pt x="3120" y="2430"/>
                    <a:pt x="3120" y="1560"/>
                  </a:cubicBezTo>
                  <a:cubicBezTo>
                    <a:pt x="3120" y="703"/>
                    <a:pt x="2429" y="1"/>
                    <a:pt x="1560" y="1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rtl="1"/>
              <a:endParaRPr sz="2400"/>
            </a:p>
          </p:txBody>
        </p:sp>
        <p:sp>
          <p:nvSpPr>
            <p:cNvPr id="39" name="Google Shape;2264;p41">
              <a:extLst>
                <a:ext uri="{FF2B5EF4-FFF2-40B4-BE49-F238E27FC236}">
                  <a16:creationId xmlns:a16="http://schemas.microsoft.com/office/drawing/2014/main" id="{867BF853-2C94-65B3-AE65-E75BAF29EBA9}"/>
                </a:ext>
              </a:extLst>
            </p:cNvPr>
            <p:cNvSpPr txBox="1"/>
            <p:nvPr/>
          </p:nvSpPr>
          <p:spPr>
            <a:xfrm>
              <a:off x="2324676" y="3580984"/>
              <a:ext cx="1462241" cy="3403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rtl="1"/>
              <a:r>
                <a:rPr lang="fa-IR" sz="1867" b="1" dirty="0">
                  <a:solidFill>
                    <a:schemeClr val="bg1"/>
                  </a:solidFill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rPr>
                <a:t>تیتر عنوان</a:t>
              </a:r>
            </a:p>
          </p:txBody>
        </p:sp>
        <p:grpSp>
          <p:nvGrpSpPr>
            <p:cNvPr id="40" name="Google Shape;7787;p76">
              <a:extLst>
                <a:ext uri="{FF2B5EF4-FFF2-40B4-BE49-F238E27FC236}">
                  <a16:creationId xmlns:a16="http://schemas.microsoft.com/office/drawing/2014/main" id="{C01FBE35-E1BA-9422-7D85-E7B8A7857258}"/>
                </a:ext>
              </a:extLst>
            </p:cNvPr>
            <p:cNvGrpSpPr/>
            <p:nvPr/>
          </p:nvGrpSpPr>
          <p:grpSpPr>
            <a:xfrm>
              <a:off x="2898923" y="3119852"/>
              <a:ext cx="313776" cy="310744"/>
              <a:chOff x="5049725" y="1435050"/>
              <a:chExt cx="486550" cy="481850"/>
            </a:xfrm>
            <a:solidFill>
              <a:srgbClr val="272443"/>
            </a:solidFill>
          </p:grpSpPr>
          <p:sp>
            <p:nvSpPr>
              <p:cNvPr id="58" name="Google Shape;7788;p76">
                <a:extLst>
                  <a:ext uri="{FF2B5EF4-FFF2-40B4-BE49-F238E27FC236}">
                    <a16:creationId xmlns:a16="http://schemas.microsoft.com/office/drawing/2014/main" id="{1B264B3E-473E-0AC0-3092-B0BEEAEB0502}"/>
                  </a:ext>
                </a:extLst>
              </p:cNvPr>
              <p:cNvSpPr/>
              <p:nvPr/>
            </p:nvSpPr>
            <p:spPr>
              <a:xfrm>
                <a:off x="5136300" y="1519775"/>
                <a:ext cx="310550" cy="310550"/>
              </a:xfrm>
              <a:custGeom>
                <a:avLst/>
                <a:gdLst/>
                <a:ahLst/>
                <a:cxnLst/>
                <a:rect l="l" t="t" r="r" b="b"/>
                <a:pathLst>
                  <a:path w="12422" h="12422" extrusionOk="0">
                    <a:moveTo>
                      <a:pt x="6209" y="1"/>
                    </a:moveTo>
                    <a:cubicBezTo>
                      <a:pt x="2786" y="1"/>
                      <a:pt x="0" y="2786"/>
                      <a:pt x="0" y="6213"/>
                    </a:cubicBezTo>
                    <a:cubicBezTo>
                      <a:pt x="0" y="9637"/>
                      <a:pt x="2786" y="12422"/>
                      <a:pt x="6209" y="12422"/>
                    </a:cubicBezTo>
                    <a:cubicBezTo>
                      <a:pt x="9636" y="12422"/>
                      <a:pt x="12422" y="9637"/>
                      <a:pt x="12422" y="6213"/>
                    </a:cubicBezTo>
                    <a:cubicBezTo>
                      <a:pt x="12422" y="5219"/>
                      <a:pt x="12160" y="4258"/>
                      <a:pt x="11711" y="3388"/>
                    </a:cubicBezTo>
                    <a:lnTo>
                      <a:pt x="11428" y="3388"/>
                    </a:lnTo>
                    <a:lnTo>
                      <a:pt x="10780" y="4036"/>
                    </a:lnTo>
                    <a:cubicBezTo>
                      <a:pt x="11112" y="4713"/>
                      <a:pt x="11286" y="5457"/>
                      <a:pt x="11292" y="6213"/>
                    </a:cubicBezTo>
                    <a:cubicBezTo>
                      <a:pt x="11292" y="9013"/>
                      <a:pt x="9010" y="11293"/>
                      <a:pt x="6209" y="11293"/>
                    </a:cubicBezTo>
                    <a:cubicBezTo>
                      <a:pt x="3409" y="11293"/>
                      <a:pt x="1129" y="9013"/>
                      <a:pt x="1129" y="6213"/>
                    </a:cubicBezTo>
                    <a:cubicBezTo>
                      <a:pt x="1129" y="3409"/>
                      <a:pt x="3409" y="1130"/>
                      <a:pt x="6209" y="1130"/>
                    </a:cubicBezTo>
                    <a:cubicBezTo>
                      <a:pt x="6965" y="1133"/>
                      <a:pt x="7709" y="1307"/>
                      <a:pt x="8387" y="1639"/>
                    </a:cubicBezTo>
                    <a:lnTo>
                      <a:pt x="9034" y="994"/>
                    </a:lnTo>
                    <a:lnTo>
                      <a:pt x="9034" y="708"/>
                    </a:lnTo>
                    <a:cubicBezTo>
                      <a:pt x="8164" y="260"/>
                      <a:pt x="7203" y="1"/>
                      <a:pt x="6209" y="1"/>
                    </a:cubicBez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9" name="Google Shape;7789;p76">
                <a:extLst>
                  <a:ext uri="{FF2B5EF4-FFF2-40B4-BE49-F238E27FC236}">
                    <a16:creationId xmlns:a16="http://schemas.microsoft.com/office/drawing/2014/main" id="{D50C453A-4D87-C387-9032-2497B87D9DD8}"/>
                  </a:ext>
                </a:extLst>
              </p:cNvPr>
              <p:cNvSpPr/>
              <p:nvPr/>
            </p:nvSpPr>
            <p:spPr>
              <a:xfrm>
                <a:off x="5184925" y="1576250"/>
                <a:ext cx="205475" cy="197625"/>
              </a:xfrm>
              <a:custGeom>
                <a:avLst/>
                <a:gdLst/>
                <a:ahLst/>
                <a:cxnLst/>
                <a:rect l="l" t="t" r="r" b="b"/>
                <a:pathLst>
                  <a:path w="8219" h="7905" extrusionOk="0">
                    <a:moveTo>
                      <a:pt x="4264" y="0"/>
                    </a:moveTo>
                    <a:cubicBezTo>
                      <a:pt x="2665" y="0"/>
                      <a:pt x="1226" y="964"/>
                      <a:pt x="612" y="2439"/>
                    </a:cubicBezTo>
                    <a:cubicBezTo>
                      <a:pt x="0" y="3918"/>
                      <a:pt x="341" y="5616"/>
                      <a:pt x="1470" y="6748"/>
                    </a:cubicBezTo>
                    <a:cubicBezTo>
                      <a:pt x="2225" y="7503"/>
                      <a:pt x="3236" y="7904"/>
                      <a:pt x="4264" y="7904"/>
                    </a:cubicBezTo>
                    <a:cubicBezTo>
                      <a:pt x="4774" y="7904"/>
                      <a:pt x="5287" y="7806"/>
                      <a:pt x="5776" y="7603"/>
                    </a:cubicBezTo>
                    <a:cubicBezTo>
                      <a:pt x="7255" y="6992"/>
                      <a:pt x="8218" y="5550"/>
                      <a:pt x="8218" y="3954"/>
                    </a:cubicBezTo>
                    <a:cubicBezTo>
                      <a:pt x="8212" y="3502"/>
                      <a:pt x="8131" y="3059"/>
                      <a:pt x="7974" y="2638"/>
                    </a:cubicBezTo>
                    <a:lnTo>
                      <a:pt x="7050" y="3565"/>
                    </a:lnTo>
                    <a:cubicBezTo>
                      <a:pt x="7071" y="3692"/>
                      <a:pt x="7083" y="3821"/>
                      <a:pt x="7089" y="3954"/>
                    </a:cubicBezTo>
                    <a:cubicBezTo>
                      <a:pt x="7089" y="5095"/>
                      <a:pt x="6399" y="6125"/>
                      <a:pt x="5345" y="6562"/>
                    </a:cubicBezTo>
                    <a:cubicBezTo>
                      <a:pt x="4996" y="6706"/>
                      <a:pt x="4629" y="6776"/>
                      <a:pt x="4265" y="6776"/>
                    </a:cubicBezTo>
                    <a:cubicBezTo>
                      <a:pt x="3530" y="6776"/>
                      <a:pt x="2808" y="6489"/>
                      <a:pt x="2268" y="5947"/>
                    </a:cubicBezTo>
                    <a:cubicBezTo>
                      <a:pt x="1461" y="5140"/>
                      <a:pt x="1220" y="3927"/>
                      <a:pt x="1657" y="2873"/>
                    </a:cubicBezTo>
                    <a:cubicBezTo>
                      <a:pt x="2093" y="1816"/>
                      <a:pt x="3123" y="1129"/>
                      <a:pt x="4264" y="1129"/>
                    </a:cubicBezTo>
                    <a:cubicBezTo>
                      <a:pt x="4394" y="1132"/>
                      <a:pt x="4523" y="1144"/>
                      <a:pt x="4653" y="1168"/>
                    </a:cubicBezTo>
                    <a:lnTo>
                      <a:pt x="5580" y="241"/>
                    </a:lnTo>
                    <a:cubicBezTo>
                      <a:pt x="5159" y="84"/>
                      <a:pt x="4713" y="3"/>
                      <a:pt x="4264" y="0"/>
                    </a:cubicBez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7790;p76">
                <a:extLst>
                  <a:ext uri="{FF2B5EF4-FFF2-40B4-BE49-F238E27FC236}">
                    <a16:creationId xmlns:a16="http://schemas.microsoft.com/office/drawing/2014/main" id="{68C676AB-D3D1-8623-49B8-B3146E140BC0}"/>
                  </a:ext>
                </a:extLst>
              </p:cNvPr>
              <p:cNvSpPr/>
              <p:nvPr/>
            </p:nvSpPr>
            <p:spPr>
              <a:xfrm>
                <a:off x="5049725" y="1435075"/>
                <a:ext cx="481825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9273" h="19273" extrusionOk="0">
                    <a:moveTo>
                      <a:pt x="9672" y="1"/>
                    </a:moveTo>
                    <a:cubicBezTo>
                      <a:pt x="4379" y="1"/>
                      <a:pt x="0" y="4307"/>
                      <a:pt x="0" y="9601"/>
                    </a:cubicBezTo>
                    <a:cubicBezTo>
                      <a:pt x="0" y="14892"/>
                      <a:pt x="4379" y="19273"/>
                      <a:pt x="9672" y="19273"/>
                    </a:cubicBezTo>
                    <a:cubicBezTo>
                      <a:pt x="14966" y="19273"/>
                      <a:pt x="19272" y="14892"/>
                      <a:pt x="19272" y="9601"/>
                    </a:cubicBezTo>
                    <a:cubicBezTo>
                      <a:pt x="19269" y="8204"/>
                      <a:pt x="18962" y="6821"/>
                      <a:pt x="18369" y="5557"/>
                    </a:cubicBezTo>
                    <a:lnTo>
                      <a:pt x="17646" y="6279"/>
                    </a:lnTo>
                    <a:cubicBezTo>
                      <a:pt x="17327" y="6599"/>
                      <a:pt x="16896" y="6776"/>
                      <a:pt x="16448" y="6776"/>
                    </a:cubicBezTo>
                    <a:lnTo>
                      <a:pt x="16430" y="6776"/>
                    </a:lnTo>
                    <a:cubicBezTo>
                      <a:pt x="16809" y="7671"/>
                      <a:pt x="17008" y="8628"/>
                      <a:pt x="17014" y="9601"/>
                    </a:cubicBezTo>
                    <a:cubicBezTo>
                      <a:pt x="17014" y="13648"/>
                      <a:pt x="13720" y="16939"/>
                      <a:pt x="9672" y="16939"/>
                    </a:cubicBezTo>
                    <a:cubicBezTo>
                      <a:pt x="5625" y="16939"/>
                      <a:pt x="2334" y="13648"/>
                      <a:pt x="2334" y="9601"/>
                    </a:cubicBezTo>
                    <a:cubicBezTo>
                      <a:pt x="2334" y="5554"/>
                      <a:pt x="5625" y="2259"/>
                      <a:pt x="9672" y="2259"/>
                    </a:cubicBezTo>
                    <a:cubicBezTo>
                      <a:pt x="10642" y="2265"/>
                      <a:pt x="11603" y="2464"/>
                      <a:pt x="12497" y="2844"/>
                    </a:cubicBezTo>
                    <a:lnTo>
                      <a:pt x="12497" y="2825"/>
                    </a:lnTo>
                    <a:cubicBezTo>
                      <a:pt x="12494" y="2374"/>
                      <a:pt x="12672" y="1943"/>
                      <a:pt x="12991" y="1627"/>
                    </a:cubicBezTo>
                    <a:lnTo>
                      <a:pt x="13713" y="904"/>
                    </a:lnTo>
                    <a:cubicBezTo>
                      <a:pt x="12449" y="311"/>
                      <a:pt x="11070" y="4"/>
                      <a:pt x="9672" y="1"/>
                    </a:cubicBez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7791;p76">
                <a:extLst>
                  <a:ext uri="{FF2B5EF4-FFF2-40B4-BE49-F238E27FC236}">
                    <a16:creationId xmlns:a16="http://schemas.microsoft.com/office/drawing/2014/main" id="{C17C8A4D-F294-C09F-A957-F5AEA4A269B9}"/>
                  </a:ext>
                </a:extLst>
              </p:cNvPr>
              <p:cNvSpPr/>
              <p:nvPr/>
            </p:nvSpPr>
            <p:spPr>
              <a:xfrm>
                <a:off x="5245825" y="1435050"/>
                <a:ext cx="290450" cy="282350"/>
              </a:xfrm>
              <a:custGeom>
                <a:avLst/>
                <a:gdLst/>
                <a:ahLst/>
                <a:cxnLst/>
                <a:rect l="l" t="t" r="r" b="b"/>
                <a:pathLst>
                  <a:path w="11618" h="11294" extrusionOk="0">
                    <a:moveTo>
                      <a:pt x="8601" y="1"/>
                    </a:moveTo>
                    <a:cubicBezTo>
                      <a:pt x="8461" y="1"/>
                      <a:pt x="8319" y="52"/>
                      <a:pt x="8203" y="168"/>
                    </a:cubicBezTo>
                    <a:lnTo>
                      <a:pt x="5945" y="2426"/>
                    </a:lnTo>
                    <a:cubicBezTo>
                      <a:pt x="5839" y="2531"/>
                      <a:pt x="5779" y="2676"/>
                      <a:pt x="5782" y="2826"/>
                    </a:cubicBezTo>
                    <a:lnTo>
                      <a:pt x="5782" y="4850"/>
                    </a:lnTo>
                    <a:lnTo>
                      <a:pt x="2554" y="8075"/>
                    </a:lnTo>
                    <a:cubicBezTo>
                      <a:pt x="2328" y="7967"/>
                      <a:pt x="2081" y="7906"/>
                      <a:pt x="1828" y="7906"/>
                    </a:cubicBezTo>
                    <a:cubicBezTo>
                      <a:pt x="1142" y="7906"/>
                      <a:pt x="525" y="8319"/>
                      <a:pt x="263" y="8951"/>
                    </a:cubicBezTo>
                    <a:cubicBezTo>
                      <a:pt x="1" y="9584"/>
                      <a:pt x="145" y="10312"/>
                      <a:pt x="630" y="10797"/>
                    </a:cubicBezTo>
                    <a:cubicBezTo>
                      <a:pt x="954" y="11122"/>
                      <a:pt x="1388" y="11294"/>
                      <a:pt x="1828" y="11294"/>
                    </a:cubicBezTo>
                    <a:cubicBezTo>
                      <a:pt x="2046" y="11294"/>
                      <a:pt x="2266" y="11251"/>
                      <a:pt x="2476" y="11165"/>
                    </a:cubicBezTo>
                    <a:cubicBezTo>
                      <a:pt x="3108" y="10903"/>
                      <a:pt x="3524" y="10285"/>
                      <a:pt x="3524" y="9602"/>
                    </a:cubicBezTo>
                    <a:cubicBezTo>
                      <a:pt x="3521" y="9349"/>
                      <a:pt x="3463" y="9102"/>
                      <a:pt x="3352" y="8876"/>
                    </a:cubicBezTo>
                    <a:lnTo>
                      <a:pt x="6580" y="5648"/>
                    </a:lnTo>
                    <a:lnTo>
                      <a:pt x="8604" y="5648"/>
                    </a:lnTo>
                    <a:cubicBezTo>
                      <a:pt x="8754" y="5648"/>
                      <a:pt x="8896" y="5588"/>
                      <a:pt x="9004" y="5482"/>
                    </a:cubicBezTo>
                    <a:lnTo>
                      <a:pt x="11263" y="3224"/>
                    </a:lnTo>
                    <a:cubicBezTo>
                      <a:pt x="11618" y="2869"/>
                      <a:pt x="11365" y="2260"/>
                      <a:pt x="10862" y="2260"/>
                    </a:cubicBezTo>
                    <a:lnTo>
                      <a:pt x="9170" y="2260"/>
                    </a:lnTo>
                    <a:lnTo>
                      <a:pt x="9170" y="568"/>
                    </a:lnTo>
                    <a:cubicBezTo>
                      <a:pt x="9170" y="226"/>
                      <a:pt x="8892" y="1"/>
                      <a:pt x="8601" y="1"/>
                    </a:cubicBezTo>
                    <a:close/>
                  </a:path>
                </a:pathLst>
              </a:custGeom>
              <a:solidFill>
                <a:srgbClr val="00AE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" name="Google Shape;7824;p76">
              <a:extLst>
                <a:ext uri="{FF2B5EF4-FFF2-40B4-BE49-F238E27FC236}">
                  <a16:creationId xmlns:a16="http://schemas.microsoft.com/office/drawing/2014/main" id="{38945AA7-D565-EF3C-E8AF-245123F3DD82}"/>
                </a:ext>
              </a:extLst>
            </p:cNvPr>
            <p:cNvGrpSpPr/>
            <p:nvPr/>
          </p:nvGrpSpPr>
          <p:grpSpPr>
            <a:xfrm>
              <a:off x="9437408" y="3952979"/>
              <a:ext cx="310682" cy="310746"/>
              <a:chOff x="5049725" y="2027900"/>
              <a:chExt cx="481750" cy="481850"/>
            </a:xfrm>
            <a:solidFill>
              <a:srgbClr val="272443"/>
            </a:solidFill>
          </p:grpSpPr>
          <p:sp>
            <p:nvSpPr>
              <p:cNvPr id="50" name="Google Shape;7825;p76">
                <a:extLst>
                  <a:ext uri="{FF2B5EF4-FFF2-40B4-BE49-F238E27FC236}">
                    <a16:creationId xmlns:a16="http://schemas.microsoft.com/office/drawing/2014/main" id="{723796E0-C1B2-3A2C-B12A-64A519DE78F9}"/>
                  </a:ext>
                </a:extLst>
              </p:cNvPr>
              <p:cNvSpPr/>
              <p:nvPr/>
            </p:nvSpPr>
            <p:spPr>
              <a:xfrm>
                <a:off x="5191775" y="2394925"/>
                <a:ext cx="197625" cy="114825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4593" extrusionOk="0">
                    <a:moveTo>
                      <a:pt x="0" y="0"/>
                    </a:moveTo>
                    <a:lnTo>
                      <a:pt x="0" y="566"/>
                    </a:lnTo>
                    <a:cubicBezTo>
                      <a:pt x="3" y="1298"/>
                      <a:pt x="479" y="1949"/>
                      <a:pt x="1178" y="2171"/>
                    </a:cubicBezTo>
                    <a:cubicBezTo>
                      <a:pt x="1407" y="3502"/>
                      <a:pt x="2560" y="4593"/>
                      <a:pt x="3954" y="4593"/>
                    </a:cubicBezTo>
                    <a:cubicBezTo>
                      <a:pt x="5345" y="4593"/>
                      <a:pt x="6499" y="3502"/>
                      <a:pt x="6728" y="2171"/>
                    </a:cubicBezTo>
                    <a:cubicBezTo>
                      <a:pt x="7426" y="1949"/>
                      <a:pt x="7902" y="1298"/>
                      <a:pt x="7905" y="566"/>
                    </a:cubicBezTo>
                    <a:lnTo>
                      <a:pt x="7905" y="0"/>
                    </a:ln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1" name="Google Shape;7826;p76">
                <a:extLst>
                  <a:ext uri="{FF2B5EF4-FFF2-40B4-BE49-F238E27FC236}">
                    <a16:creationId xmlns:a16="http://schemas.microsoft.com/office/drawing/2014/main" id="{ED48E0B4-00B8-2456-1332-DA650C665E28}"/>
                  </a:ext>
                </a:extLst>
              </p:cNvPr>
              <p:cNvSpPr/>
              <p:nvPr/>
            </p:nvSpPr>
            <p:spPr>
              <a:xfrm>
                <a:off x="5113625" y="2027900"/>
                <a:ext cx="347300" cy="338825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13553" extrusionOk="0">
                    <a:moveTo>
                      <a:pt x="7080" y="2260"/>
                    </a:moveTo>
                    <a:cubicBezTo>
                      <a:pt x="9574" y="2263"/>
                      <a:pt x="11594" y="4284"/>
                      <a:pt x="11597" y="6777"/>
                    </a:cubicBezTo>
                    <a:cubicBezTo>
                      <a:pt x="11597" y="7090"/>
                      <a:pt x="11344" y="7340"/>
                      <a:pt x="11031" y="7340"/>
                    </a:cubicBezTo>
                    <a:cubicBezTo>
                      <a:pt x="10718" y="7340"/>
                      <a:pt x="10468" y="7090"/>
                      <a:pt x="10468" y="6777"/>
                    </a:cubicBezTo>
                    <a:cubicBezTo>
                      <a:pt x="10465" y="4907"/>
                      <a:pt x="8950" y="3392"/>
                      <a:pt x="7080" y="3389"/>
                    </a:cubicBezTo>
                    <a:cubicBezTo>
                      <a:pt x="6767" y="3389"/>
                      <a:pt x="6514" y="3136"/>
                      <a:pt x="6514" y="2826"/>
                    </a:cubicBezTo>
                    <a:cubicBezTo>
                      <a:pt x="6514" y="2513"/>
                      <a:pt x="6767" y="2260"/>
                      <a:pt x="7080" y="2260"/>
                    </a:cubicBezTo>
                    <a:close/>
                    <a:moveTo>
                      <a:pt x="7070" y="1"/>
                    </a:moveTo>
                    <a:cubicBezTo>
                      <a:pt x="6595" y="1"/>
                      <a:pt x="6111" y="50"/>
                      <a:pt x="5623" y="152"/>
                    </a:cubicBezTo>
                    <a:cubicBezTo>
                      <a:pt x="3075" y="685"/>
                      <a:pt x="1001" y="2754"/>
                      <a:pt x="459" y="5301"/>
                    </a:cubicBezTo>
                    <a:cubicBezTo>
                      <a:pt x="1" y="7469"/>
                      <a:pt x="567" y="9644"/>
                      <a:pt x="2015" y="11270"/>
                    </a:cubicBezTo>
                    <a:cubicBezTo>
                      <a:pt x="2584" y="11908"/>
                      <a:pt x="2952" y="12703"/>
                      <a:pt x="3072" y="13552"/>
                    </a:cubicBezTo>
                    <a:lnTo>
                      <a:pt x="11088" y="13552"/>
                    </a:lnTo>
                    <a:cubicBezTo>
                      <a:pt x="11221" y="12691"/>
                      <a:pt x="11597" y="11887"/>
                      <a:pt x="12175" y="11233"/>
                    </a:cubicBezTo>
                    <a:cubicBezTo>
                      <a:pt x="13259" y="10002"/>
                      <a:pt x="13892" y="8418"/>
                      <a:pt x="13892" y="6777"/>
                    </a:cubicBezTo>
                    <a:cubicBezTo>
                      <a:pt x="13892" y="2969"/>
                      <a:pt x="10766" y="1"/>
                      <a:pt x="7070" y="1"/>
                    </a:cubicBez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2" name="Google Shape;7827;p76">
                <a:extLst>
                  <a:ext uri="{FF2B5EF4-FFF2-40B4-BE49-F238E27FC236}">
                    <a16:creationId xmlns:a16="http://schemas.microsoft.com/office/drawing/2014/main" id="{F0E39ECB-E428-988D-5A79-35DE4292B5B9}"/>
                  </a:ext>
                </a:extLst>
              </p:cNvPr>
              <p:cNvSpPr/>
              <p:nvPr/>
            </p:nvSpPr>
            <p:spPr>
              <a:xfrm>
                <a:off x="5049725" y="2197300"/>
                <a:ext cx="56400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31" extrusionOk="0">
                    <a:moveTo>
                      <a:pt x="563" y="1"/>
                    </a:moveTo>
                    <a:cubicBezTo>
                      <a:pt x="250" y="1"/>
                      <a:pt x="0" y="254"/>
                      <a:pt x="0" y="567"/>
                    </a:cubicBezTo>
                    <a:cubicBezTo>
                      <a:pt x="0" y="877"/>
                      <a:pt x="250" y="1130"/>
                      <a:pt x="563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3" name="Google Shape;7828;p76">
                <a:extLst>
                  <a:ext uri="{FF2B5EF4-FFF2-40B4-BE49-F238E27FC236}">
                    <a16:creationId xmlns:a16="http://schemas.microsoft.com/office/drawing/2014/main" id="{F0E61C3D-A739-719D-A42F-0179873FD6F5}"/>
                  </a:ext>
                </a:extLst>
              </p:cNvPr>
              <p:cNvSpPr/>
              <p:nvPr/>
            </p:nvSpPr>
            <p:spPr>
              <a:xfrm>
                <a:off x="5052575" y="2102800"/>
                <a:ext cx="50850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923" extrusionOk="0">
                    <a:moveTo>
                      <a:pt x="623" y="0"/>
                    </a:moveTo>
                    <a:cubicBezTo>
                      <a:pt x="478" y="0"/>
                      <a:pt x="333" y="56"/>
                      <a:pt x="224" y="167"/>
                    </a:cubicBezTo>
                    <a:cubicBezTo>
                      <a:pt x="4" y="384"/>
                      <a:pt x="1" y="736"/>
                      <a:pt x="214" y="959"/>
                    </a:cubicBezTo>
                    <a:lnTo>
                      <a:pt x="1015" y="1757"/>
                    </a:lnTo>
                    <a:cubicBezTo>
                      <a:pt x="1125" y="1867"/>
                      <a:pt x="1269" y="1922"/>
                      <a:pt x="1413" y="1922"/>
                    </a:cubicBezTo>
                    <a:cubicBezTo>
                      <a:pt x="1558" y="1922"/>
                      <a:pt x="1702" y="1867"/>
                      <a:pt x="1813" y="1757"/>
                    </a:cubicBezTo>
                    <a:cubicBezTo>
                      <a:pt x="2033" y="1534"/>
                      <a:pt x="2033" y="1179"/>
                      <a:pt x="1813" y="959"/>
                    </a:cubicBezTo>
                    <a:lnTo>
                      <a:pt x="1015" y="158"/>
                    </a:lnTo>
                    <a:cubicBezTo>
                      <a:pt x="906" y="53"/>
                      <a:pt x="764" y="0"/>
                      <a:pt x="623" y="0"/>
                    </a:cubicBez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4" name="Google Shape;7829;p76">
                <a:extLst>
                  <a:ext uri="{FF2B5EF4-FFF2-40B4-BE49-F238E27FC236}">
                    <a16:creationId xmlns:a16="http://schemas.microsoft.com/office/drawing/2014/main" id="{3A565B0C-7B0A-0975-4B8B-A68337D82D18}"/>
                  </a:ext>
                </a:extLst>
              </p:cNvPr>
              <p:cNvSpPr/>
              <p:nvPr/>
            </p:nvSpPr>
            <p:spPr>
              <a:xfrm>
                <a:off x="5052575" y="2272175"/>
                <a:ext cx="50700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1916" extrusionOk="0">
                    <a:moveTo>
                      <a:pt x="1405" y="0"/>
                    </a:moveTo>
                    <a:cubicBezTo>
                      <a:pt x="1264" y="0"/>
                      <a:pt x="1124" y="53"/>
                      <a:pt x="1015" y="159"/>
                    </a:cubicBezTo>
                    <a:lnTo>
                      <a:pt x="214" y="960"/>
                    </a:lnTo>
                    <a:cubicBezTo>
                      <a:pt x="1" y="1179"/>
                      <a:pt x="4" y="1532"/>
                      <a:pt x="224" y="1749"/>
                    </a:cubicBezTo>
                    <a:cubicBezTo>
                      <a:pt x="333" y="1860"/>
                      <a:pt x="478" y="1916"/>
                      <a:pt x="623" y="1916"/>
                    </a:cubicBezTo>
                    <a:cubicBezTo>
                      <a:pt x="764" y="1916"/>
                      <a:pt x="906" y="1863"/>
                      <a:pt x="1015" y="1758"/>
                    </a:cubicBezTo>
                    <a:lnTo>
                      <a:pt x="1813" y="960"/>
                    </a:lnTo>
                    <a:cubicBezTo>
                      <a:pt x="2027" y="737"/>
                      <a:pt x="2024" y="384"/>
                      <a:pt x="1804" y="168"/>
                    </a:cubicBezTo>
                    <a:cubicBezTo>
                      <a:pt x="1695" y="56"/>
                      <a:pt x="1550" y="0"/>
                      <a:pt x="1405" y="0"/>
                    </a:cubicBez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5" name="Google Shape;7830;p76">
                <a:extLst>
                  <a:ext uri="{FF2B5EF4-FFF2-40B4-BE49-F238E27FC236}">
                    <a16:creationId xmlns:a16="http://schemas.microsoft.com/office/drawing/2014/main" id="{34D70E05-1B57-4F48-7044-07E7EECC51D2}"/>
                  </a:ext>
                </a:extLst>
              </p:cNvPr>
              <p:cNvSpPr/>
              <p:nvPr/>
            </p:nvSpPr>
            <p:spPr>
              <a:xfrm>
                <a:off x="5475050" y="2197300"/>
                <a:ext cx="5642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1131" extrusionOk="0">
                    <a:moveTo>
                      <a:pt x="564" y="1"/>
                    </a:moveTo>
                    <a:cubicBezTo>
                      <a:pt x="251" y="1"/>
                      <a:pt x="1" y="254"/>
                      <a:pt x="1" y="567"/>
                    </a:cubicBezTo>
                    <a:cubicBezTo>
                      <a:pt x="1" y="877"/>
                      <a:pt x="251" y="1130"/>
                      <a:pt x="564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6" name="Google Shape;7831;p76">
                <a:extLst>
                  <a:ext uri="{FF2B5EF4-FFF2-40B4-BE49-F238E27FC236}">
                    <a16:creationId xmlns:a16="http://schemas.microsoft.com/office/drawing/2014/main" id="{31A2813A-A2C5-2AAA-7A0D-A038A5391DB1}"/>
                  </a:ext>
                </a:extLst>
              </p:cNvPr>
              <p:cNvSpPr/>
              <p:nvPr/>
            </p:nvSpPr>
            <p:spPr>
              <a:xfrm>
                <a:off x="5477925" y="2102800"/>
                <a:ext cx="50675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7" h="1916" extrusionOk="0">
                    <a:moveTo>
                      <a:pt x="1405" y="0"/>
                    </a:moveTo>
                    <a:cubicBezTo>
                      <a:pt x="1264" y="0"/>
                      <a:pt x="1123" y="53"/>
                      <a:pt x="1015" y="158"/>
                    </a:cubicBezTo>
                    <a:lnTo>
                      <a:pt x="214" y="959"/>
                    </a:lnTo>
                    <a:cubicBezTo>
                      <a:pt x="0" y="1179"/>
                      <a:pt x="3" y="1531"/>
                      <a:pt x="223" y="1748"/>
                    </a:cubicBezTo>
                    <a:cubicBezTo>
                      <a:pt x="333" y="1860"/>
                      <a:pt x="478" y="1915"/>
                      <a:pt x="623" y="1915"/>
                    </a:cubicBezTo>
                    <a:cubicBezTo>
                      <a:pt x="764" y="1915"/>
                      <a:pt x="905" y="1863"/>
                      <a:pt x="1015" y="1757"/>
                    </a:cubicBezTo>
                    <a:lnTo>
                      <a:pt x="1813" y="959"/>
                    </a:lnTo>
                    <a:cubicBezTo>
                      <a:pt x="2027" y="736"/>
                      <a:pt x="2024" y="384"/>
                      <a:pt x="1804" y="167"/>
                    </a:cubicBezTo>
                    <a:cubicBezTo>
                      <a:pt x="1694" y="56"/>
                      <a:pt x="1549" y="0"/>
                      <a:pt x="1405" y="0"/>
                    </a:cubicBez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7832;p76">
                <a:extLst>
                  <a:ext uri="{FF2B5EF4-FFF2-40B4-BE49-F238E27FC236}">
                    <a16:creationId xmlns:a16="http://schemas.microsoft.com/office/drawing/2014/main" id="{D75BDE27-0DB3-4084-0B93-5143A3FBABC4}"/>
                  </a:ext>
                </a:extLst>
              </p:cNvPr>
              <p:cNvSpPr/>
              <p:nvPr/>
            </p:nvSpPr>
            <p:spPr>
              <a:xfrm>
                <a:off x="5477775" y="2272000"/>
                <a:ext cx="5082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23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0" y="166"/>
                    </a:cubicBezTo>
                    <a:cubicBezTo>
                      <a:pt x="0" y="388"/>
                      <a:pt x="0" y="744"/>
                      <a:pt x="220" y="967"/>
                    </a:cubicBezTo>
                    <a:lnTo>
                      <a:pt x="1021" y="1765"/>
                    </a:lnTo>
                    <a:cubicBezTo>
                      <a:pt x="1129" y="1870"/>
                      <a:pt x="1270" y="1923"/>
                      <a:pt x="1411" y="1923"/>
                    </a:cubicBezTo>
                    <a:cubicBezTo>
                      <a:pt x="1555" y="1923"/>
                      <a:pt x="1700" y="1867"/>
                      <a:pt x="1810" y="1756"/>
                    </a:cubicBezTo>
                    <a:cubicBezTo>
                      <a:pt x="2030" y="1539"/>
                      <a:pt x="2033" y="1186"/>
                      <a:pt x="1819" y="967"/>
                    </a:cubicBezTo>
                    <a:lnTo>
                      <a:pt x="1021" y="166"/>
                    </a:lnTo>
                    <a:cubicBezTo>
                      <a:pt x="910" y="56"/>
                      <a:pt x="765" y="1"/>
                      <a:pt x="621" y="1"/>
                    </a:cubicBezTo>
                    <a:close/>
                  </a:path>
                </a:pathLst>
              </a:custGeom>
              <a:solidFill>
                <a:srgbClr val="DDBB6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2" name="Google Shape;7932;p76">
              <a:extLst>
                <a:ext uri="{FF2B5EF4-FFF2-40B4-BE49-F238E27FC236}">
                  <a16:creationId xmlns:a16="http://schemas.microsoft.com/office/drawing/2014/main" id="{26241052-5BB0-46A6-8F78-2EDA276F74A8}"/>
                </a:ext>
              </a:extLst>
            </p:cNvPr>
            <p:cNvGrpSpPr/>
            <p:nvPr/>
          </p:nvGrpSpPr>
          <p:grpSpPr>
            <a:xfrm>
              <a:off x="7275636" y="3108807"/>
              <a:ext cx="317224" cy="311066"/>
              <a:chOff x="1490050" y="3805975"/>
              <a:chExt cx="491900" cy="482350"/>
            </a:xfrm>
            <a:solidFill>
              <a:srgbClr val="F8A917"/>
            </a:solidFill>
          </p:grpSpPr>
          <p:sp>
            <p:nvSpPr>
              <p:cNvPr id="46" name="Google Shape;7933;p76">
                <a:extLst>
                  <a:ext uri="{FF2B5EF4-FFF2-40B4-BE49-F238E27FC236}">
                    <a16:creationId xmlns:a16="http://schemas.microsoft.com/office/drawing/2014/main" id="{114621FA-1EE2-1655-9CE6-21F741E8DFC7}"/>
                  </a:ext>
                </a:extLst>
              </p:cNvPr>
              <p:cNvSpPr/>
              <p:nvPr/>
            </p:nvSpPr>
            <p:spPr>
              <a:xfrm>
                <a:off x="1541775" y="3877050"/>
                <a:ext cx="302500" cy="277225"/>
              </a:xfrm>
              <a:custGeom>
                <a:avLst/>
                <a:gdLst/>
                <a:ahLst/>
                <a:cxnLst/>
                <a:rect l="l" t="t" r="r" b="b"/>
                <a:pathLst>
                  <a:path w="12100" h="11089" extrusionOk="0">
                    <a:moveTo>
                      <a:pt x="10512" y="1"/>
                    </a:moveTo>
                    <a:lnTo>
                      <a:pt x="0" y="10513"/>
                    </a:lnTo>
                    <a:cubicBezTo>
                      <a:pt x="207" y="10475"/>
                      <a:pt x="415" y="10456"/>
                      <a:pt x="622" y="10456"/>
                    </a:cubicBezTo>
                    <a:cubicBezTo>
                      <a:pt x="1327" y="10456"/>
                      <a:pt x="2020" y="10674"/>
                      <a:pt x="2602" y="11088"/>
                    </a:cubicBezTo>
                    <a:lnTo>
                      <a:pt x="12099" y="1588"/>
                    </a:lnTo>
                    <a:lnTo>
                      <a:pt x="10512" y="1"/>
                    </a:ln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7" name="Google Shape;7934;p76">
                <a:extLst>
                  <a:ext uri="{FF2B5EF4-FFF2-40B4-BE49-F238E27FC236}">
                    <a16:creationId xmlns:a16="http://schemas.microsoft.com/office/drawing/2014/main" id="{8A5A9C63-D10A-4E3C-3454-DCF33A5EF57E}"/>
                  </a:ext>
                </a:extLst>
              </p:cNvPr>
              <p:cNvSpPr/>
              <p:nvPr/>
            </p:nvSpPr>
            <p:spPr>
              <a:xfrm>
                <a:off x="1824450" y="3805975"/>
                <a:ext cx="157500" cy="150525"/>
              </a:xfrm>
              <a:custGeom>
                <a:avLst/>
                <a:gdLst/>
                <a:ahLst/>
                <a:cxnLst/>
                <a:rect l="l" t="t" r="r" b="b"/>
                <a:pathLst>
                  <a:path w="6300" h="6021" extrusionOk="0">
                    <a:moveTo>
                      <a:pt x="3211" y="0"/>
                    </a:moveTo>
                    <a:cubicBezTo>
                      <a:pt x="2484" y="0"/>
                      <a:pt x="1758" y="281"/>
                      <a:pt x="1208" y="841"/>
                    </a:cubicBezTo>
                    <a:lnTo>
                      <a:pt x="0" y="2049"/>
                    </a:lnTo>
                    <a:lnTo>
                      <a:pt x="3972" y="6021"/>
                    </a:lnTo>
                    <a:lnTo>
                      <a:pt x="5180" y="4813"/>
                    </a:lnTo>
                    <a:cubicBezTo>
                      <a:pt x="6294" y="3717"/>
                      <a:pt x="6300" y="1925"/>
                      <a:pt x="5198" y="823"/>
                    </a:cubicBezTo>
                    <a:cubicBezTo>
                      <a:pt x="4649" y="274"/>
                      <a:pt x="3930" y="0"/>
                      <a:pt x="3211" y="0"/>
                    </a:cubicBez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8" name="Google Shape;7935;p76">
                <a:extLst>
                  <a:ext uri="{FF2B5EF4-FFF2-40B4-BE49-F238E27FC236}">
                    <a16:creationId xmlns:a16="http://schemas.microsoft.com/office/drawing/2014/main" id="{7EAB9182-96A5-333D-18C6-105449BD8B64}"/>
                  </a:ext>
                </a:extLst>
              </p:cNvPr>
              <p:cNvSpPr/>
              <p:nvPr/>
            </p:nvSpPr>
            <p:spPr>
              <a:xfrm>
                <a:off x="1626675" y="3936600"/>
                <a:ext cx="277225" cy="302600"/>
              </a:xfrm>
              <a:custGeom>
                <a:avLst/>
                <a:gdLst/>
                <a:ahLst/>
                <a:cxnLst/>
                <a:rect l="l" t="t" r="r" b="b"/>
                <a:pathLst>
                  <a:path w="11089" h="12104" extrusionOk="0">
                    <a:moveTo>
                      <a:pt x="9501" y="1"/>
                    </a:moveTo>
                    <a:lnTo>
                      <a:pt x="1" y="9501"/>
                    </a:lnTo>
                    <a:cubicBezTo>
                      <a:pt x="537" y="10254"/>
                      <a:pt x="745" y="11194"/>
                      <a:pt x="576" y="12103"/>
                    </a:cubicBezTo>
                    <a:lnTo>
                      <a:pt x="11088" y="1591"/>
                    </a:lnTo>
                    <a:lnTo>
                      <a:pt x="9501" y="1"/>
                    </a:ln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9" name="Google Shape;7936;p76">
                <a:extLst>
                  <a:ext uri="{FF2B5EF4-FFF2-40B4-BE49-F238E27FC236}">
                    <a16:creationId xmlns:a16="http://schemas.microsoft.com/office/drawing/2014/main" id="{99528138-8F08-DE34-C905-BEE7D2D11447}"/>
                  </a:ext>
                </a:extLst>
              </p:cNvPr>
              <p:cNvSpPr/>
              <p:nvPr/>
            </p:nvSpPr>
            <p:spPr>
              <a:xfrm>
                <a:off x="1490050" y="4166500"/>
                <a:ext cx="129950" cy="121825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4873" extrusionOk="0">
                    <a:moveTo>
                      <a:pt x="2693" y="0"/>
                    </a:moveTo>
                    <a:cubicBezTo>
                      <a:pt x="2243" y="0"/>
                      <a:pt x="1790" y="133"/>
                      <a:pt x="1398" y="405"/>
                    </a:cubicBezTo>
                    <a:lnTo>
                      <a:pt x="1398" y="402"/>
                    </a:lnTo>
                    <a:lnTo>
                      <a:pt x="741" y="2446"/>
                    </a:lnTo>
                    <a:lnTo>
                      <a:pt x="139" y="4118"/>
                    </a:lnTo>
                    <a:cubicBezTo>
                      <a:pt x="0" y="4500"/>
                      <a:pt x="295" y="4872"/>
                      <a:pt x="664" y="4872"/>
                    </a:cubicBezTo>
                    <a:cubicBezTo>
                      <a:pt x="727" y="4872"/>
                      <a:pt x="793" y="4861"/>
                      <a:pt x="859" y="4837"/>
                    </a:cubicBezTo>
                    <a:lnTo>
                      <a:pt x="2530" y="4235"/>
                    </a:lnTo>
                    <a:lnTo>
                      <a:pt x="4574" y="3579"/>
                    </a:lnTo>
                    <a:cubicBezTo>
                      <a:pt x="5198" y="2672"/>
                      <a:pt x="5086" y="1450"/>
                      <a:pt x="4306" y="670"/>
                    </a:cubicBezTo>
                    <a:cubicBezTo>
                      <a:pt x="3866" y="228"/>
                      <a:pt x="3282" y="0"/>
                      <a:pt x="2693" y="0"/>
                    </a:cubicBezTo>
                    <a:close/>
                  </a:path>
                </a:pathLst>
              </a:custGeom>
              <a:solidFill>
                <a:srgbClr val="0083A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r" defTabSz="1219140" rtl="1">
                  <a:buClr>
                    <a:srgbClr val="000000"/>
                  </a:buClr>
                  <a:defRPr/>
                </a:pPr>
                <a:endParaRPr sz="1867" kern="0" dirty="0">
                  <a:solidFill>
                    <a:srgbClr val="435D74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" name="Google Shape;7937;p76">
              <a:extLst>
                <a:ext uri="{FF2B5EF4-FFF2-40B4-BE49-F238E27FC236}">
                  <a16:creationId xmlns:a16="http://schemas.microsoft.com/office/drawing/2014/main" id="{CB317DDC-7BF9-D241-1C1D-650BE1AD21AE}"/>
                </a:ext>
              </a:extLst>
            </p:cNvPr>
            <p:cNvGrpSpPr/>
            <p:nvPr/>
          </p:nvGrpSpPr>
          <p:grpSpPr>
            <a:xfrm>
              <a:off x="5096519" y="3951749"/>
              <a:ext cx="311899" cy="339253"/>
              <a:chOff x="2104275" y="3806450"/>
              <a:chExt cx="442975" cy="481825"/>
            </a:xfrm>
            <a:solidFill>
              <a:srgbClr val="F8A917"/>
            </a:solidFill>
          </p:grpSpPr>
          <p:sp>
            <p:nvSpPr>
              <p:cNvPr id="44" name="Google Shape;7938;p76">
                <a:extLst>
                  <a:ext uri="{FF2B5EF4-FFF2-40B4-BE49-F238E27FC236}">
                    <a16:creationId xmlns:a16="http://schemas.microsoft.com/office/drawing/2014/main" id="{0C1F1E4F-D8E8-13DE-63AE-0E803446C086}"/>
                  </a:ext>
                </a:extLst>
              </p:cNvPr>
              <p:cNvSpPr/>
              <p:nvPr/>
            </p:nvSpPr>
            <p:spPr>
              <a:xfrm>
                <a:off x="2104275" y="3806450"/>
                <a:ext cx="442975" cy="481825"/>
              </a:xfrm>
              <a:custGeom>
                <a:avLst/>
                <a:gdLst/>
                <a:ahLst/>
                <a:cxnLst/>
                <a:rect l="l" t="t" r="r" b="b"/>
                <a:pathLst>
                  <a:path w="17719" h="19273" extrusionOk="0">
                    <a:moveTo>
                      <a:pt x="8889" y="1130"/>
                    </a:moveTo>
                    <a:cubicBezTo>
                      <a:pt x="9660" y="1130"/>
                      <a:pt x="10482" y="2382"/>
                      <a:pt x="11039" y="4343"/>
                    </a:cubicBezTo>
                    <a:cubicBezTo>
                      <a:pt x="10308" y="4586"/>
                      <a:pt x="9594" y="4870"/>
                      <a:pt x="8895" y="5192"/>
                    </a:cubicBezTo>
                    <a:cubicBezTo>
                      <a:pt x="8194" y="4864"/>
                      <a:pt x="7474" y="4577"/>
                      <a:pt x="6742" y="4331"/>
                    </a:cubicBezTo>
                    <a:cubicBezTo>
                      <a:pt x="7302" y="2379"/>
                      <a:pt x="8121" y="1130"/>
                      <a:pt x="8889" y="1130"/>
                    </a:cubicBezTo>
                    <a:close/>
                    <a:moveTo>
                      <a:pt x="6471" y="5445"/>
                    </a:moveTo>
                    <a:cubicBezTo>
                      <a:pt x="6830" y="5565"/>
                      <a:pt x="7200" y="5704"/>
                      <a:pt x="7570" y="5854"/>
                    </a:cubicBezTo>
                    <a:cubicBezTo>
                      <a:pt x="6571" y="6393"/>
                      <a:pt x="6878" y="6243"/>
                      <a:pt x="6273" y="6616"/>
                    </a:cubicBezTo>
                    <a:cubicBezTo>
                      <a:pt x="6330" y="6210"/>
                      <a:pt x="6396" y="5815"/>
                      <a:pt x="6471" y="5445"/>
                    </a:cubicBezTo>
                    <a:close/>
                    <a:moveTo>
                      <a:pt x="11307" y="5445"/>
                    </a:moveTo>
                    <a:cubicBezTo>
                      <a:pt x="11386" y="5815"/>
                      <a:pt x="11449" y="6210"/>
                      <a:pt x="11506" y="6616"/>
                    </a:cubicBezTo>
                    <a:cubicBezTo>
                      <a:pt x="10895" y="6240"/>
                      <a:pt x="11220" y="6399"/>
                      <a:pt x="10208" y="5854"/>
                    </a:cubicBezTo>
                    <a:cubicBezTo>
                      <a:pt x="10582" y="5704"/>
                      <a:pt x="10949" y="5565"/>
                      <a:pt x="11307" y="5445"/>
                    </a:cubicBezTo>
                    <a:close/>
                    <a:moveTo>
                      <a:pt x="13999" y="4845"/>
                    </a:moveTo>
                    <a:cubicBezTo>
                      <a:pt x="14142" y="5686"/>
                      <a:pt x="14870" y="6249"/>
                      <a:pt x="15661" y="6249"/>
                    </a:cubicBezTo>
                    <a:cubicBezTo>
                      <a:pt x="15873" y="6249"/>
                      <a:pt x="16089" y="6209"/>
                      <a:pt x="16300" y="6122"/>
                    </a:cubicBezTo>
                    <a:lnTo>
                      <a:pt x="16300" y="6122"/>
                    </a:lnTo>
                    <a:cubicBezTo>
                      <a:pt x="16201" y="6676"/>
                      <a:pt x="15821" y="7384"/>
                      <a:pt x="15183" y="8158"/>
                    </a:cubicBezTo>
                    <a:cubicBezTo>
                      <a:pt x="14993" y="8390"/>
                      <a:pt x="14761" y="8625"/>
                      <a:pt x="14535" y="8856"/>
                    </a:cubicBezTo>
                    <a:cubicBezTo>
                      <a:pt x="13963" y="8345"/>
                      <a:pt x="13361" y="7866"/>
                      <a:pt x="12735" y="7423"/>
                    </a:cubicBezTo>
                    <a:cubicBezTo>
                      <a:pt x="12662" y="6652"/>
                      <a:pt x="12551" y="5884"/>
                      <a:pt x="12394" y="5125"/>
                    </a:cubicBezTo>
                    <a:cubicBezTo>
                      <a:pt x="12921" y="4990"/>
                      <a:pt x="13457" y="4897"/>
                      <a:pt x="13999" y="4845"/>
                    </a:cubicBezTo>
                    <a:close/>
                    <a:moveTo>
                      <a:pt x="3779" y="4845"/>
                    </a:moveTo>
                    <a:cubicBezTo>
                      <a:pt x="4321" y="4897"/>
                      <a:pt x="4857" y="4990"/>
                      <a:pt x="5384" y="5129"/>
                    </a:cubicBezTo>
                    <a:cubicBezTo>
                      <a:pt x="5231" y="5887"/>
                      <a:pt x="5116" y="6652"/>
                      <a:pt x="5047" y="7423"/>
                    </a:cubicBezTo>
                    <a:cubicBezTo>
                      <a:pt x="4421" y="7869"/>
                      <a:pt x="3818" y="8348"/>
                      <a:pt x="3246" y="8859"/>
                    </a:cubicBezTo>
                    <a:cubicBezTo>
                      <a:pt x="3020" y="8625"/>
                      <a:pt x="2789" y="8393"/>
                      <a:pt x="2599" y="8161"/>
                    </a:cubicBezTo>
                    <a:cubicBezTo>
                      <a:pt x="1963" y="7387"/>
                      <a:pt x="1584" y="6685"/>
                      <a:pt x="1485" y="6125"/>
                    </a:cubicBezTo>
                    <a:lnTo>
                      <a:pt x="1485" y="6125"/>
                    </a:lnTo>
                    <a:cubicBezTo>
                      <a:pt x="1683" y="6207"/>
                      <a:pt x="1897" y="6249"/>
                      <a:pt x="2114" y="6249"/>
                    </a:cubicBezTo>
                    <a:cubicBezTo>
                      <a:pt x="2936" y="6246"/>
                      <a:pt x="3638" y="5655"/>
                      <a:pt x="3779" y="4845"/>
                    </a:cubicBezTo>
                    <a:close/>
                    <a:moveTo>
                      <a:pt x="4951" y="8893"/>
                    </a:moveTo>
                    <a:lnTo>
                      <a:pt x="4951" y="8893"/>
                    </a:lnTo>
                    <a:cubicBezTo>
                      <a:pt x="4945" y="9143"/>
                      <a:pt x="4939" y="9389"/>
                      <a:pt x="4939" y="9636"/>
                    </a:cubicBezTo>
                    <a:cubicBezTo>
                      <a:pt x="4939" y="9882"/>
                      <a:pt x="4945" y="10128"/>
                      <a:pt x="4951" y="10377"/>
                    </a:cubicBezTo>
                    <a:lnTo>
                      <a:pt x="4951" y="10377"/>
                    </a:lnTo>
                    <a:cubicBezTo>
                      <a:pt x="4637" y="10133"/>
                      <a:pt x="4348" y="9886"/>
                      <a:pt x="4065" y="9636"/>
                    </a:cubicBezTo>
                    <a:cubicBezTo>
                      <a:pt x="4348" y="9386"/>
                      <a:pt x="4637" y="9139"/>
                      <a:pt x="4951" y="8893"/>
                    </a:cubicBezTo>
                    <a:close/>
                    <a:moveTo>
                      <a:pt x="12828" y="8896"/>
                    </a:moveTo>
                    <a:lnTo>
                      <a:pt x="12828" y="8896"/>
                    </a:lnTo>
                    <a:cubicBezTo>
                      <a:pt x="13144" y="9139"/>
                      <a:pt x="13430" y="9386"/>
                      <a:pt x="13713" y="9636"/>
                    </a:cubicBezTo>
                    <a:cubicBezTo>
                      <a:pt x="13433" y="9886"/>
                      <a:pt x="13144" y="10133"/>
                      <a:pt x="12828" y="10380"/>
                    </a:cubicBezTo>
                    <a:cubicBezTo>
                      <a:pt x="12837" y="10130"/>
                      <a:pt x="12843" y="9883"/>
                      <a:pt x="12843" y="9636"/>
                    </a:cubicBezTo>
                    <a:cubicBezTo>
                      <a:pt x="12843" y="9389"/>
                      <a:pt x="12837" y="9143"/>
                      <a:pt x="12828" y="8896"/>
                    </a:cubicBezTo>
                    <a:close/>
                    <a:moveTo>
                      <a:pt x="8889" y="6447"/>
                    </a:moveTo>
                    <a:cubicBezTo>
                      <a:pt x="9850" y="6908"/>
                      <a:pt x="10774" y="7441"/>
                      <a:pt x="11657" y="8040"/>
                    </a:cubicBezTo>
                    <a:cubicBezTo>
                      <a:pt x="11693" y="8555"/>
                      <a:pt x="11714" y="9088"/>
                      <a:pt x="11714" y="9636"/>
                    </a:cubicBezTo>
                    <a:cubicBezTo>
                      <a:pt x="11714" y="10187"/>
                      <a:pt x="11693" y="10717"/>
                      <a:pt x="11657" y="11232"/>
                    </a:cubicBezTo>
                    <a:cubicBezTo>
                      <a:pt x="10774" y="11832"/>
                      <a:pt x="9853" y="12365"/>
                      <a:pt x="8895" y="12828"/>
                    </a:cubicBezTo>
                    <a:cubicBezTo>
                      <a:pt x="7932" y="12368"/>
                      <a:pt x="7007" y="11832"/>
                      <a:pt x="6125" y="11232"/>
                    </a:cubicBezTo>
                    <a:cubicBezTo>
                      <a:pt x="6086" y="10717"/>
                      <a:pt x="6068" y="10187"/>
                      <a:pt x="6068" y="9636"/>
                    </a:cubicBezTo>
                    <a:cubicBezTo>
                      <a:pt x="6068" y="9088"/>
                      <a:pt x="6089" y="8555"/>
                      <a:pt x="6125" y="8040"/>
                    </a:cubicBezTo>
                    <a:cubicBezTo>
                      <a:pt x="7004" y="7441"/>
                      <a:pt x="7929" y="6908"/>
                      <a:pt x="8889" y="6447"/>
                    </a:cubicBezTo>
                    <a:close/>
                    <a:moveTo>
                      <a:pt x="6273" y="12657"/>
                    </a:moveTo>
                    <a:lnTo>
                      <a:pt x="6273" y="12657"/>
                    </a:lnTo>
                    <a:cubicBezTo>
                      <a:pt x="6878" y="13033"/>
                      <a:pt x="6571" y="12879"/>
                      <a:pt x="7570" y="13418"/>
                    </a:cubicBezTo>
                    <a:cubicBezTo>
                      <a:pt x="7194" y="13569"/>
                      <a:pt x="6827" y="13708"/>
                      <a:pt x="6471" y="13828"/>
                    </a:cubicBezTo>
                    <a:cubicBezTo>
                      <a:pt x="6393" y="13455"/>
                      <a:pt x="6330" y="13063"/>
                      <a:pt x="6273" y="12657"/>
                    </a:cubicBezTo>
                    <a:close/>
                    <a:moveTo>
                      <a:pt x="11506" y="12657"/>
                    </a:moveTo>
                    <a:cubicBezTo>
                      <a:pt x="11449" y="13063"/>
                      <a:pt x="11386" y="13458"/>
                      <a:pt x="11307" y="13828"/>
                    </a:cubicBezTo>
                    <a:cubicBezTo>
                      <a:pt x="10949" y="13711"/>
                      <a:pt x="10582" y="13569"/>
                      <a:pt x="10208" y="13418"/>
                    </a:cubicBezTo>
                    <a:cubicBezTo>
                      <a:pt x="11181" y="12898"/>
                      <a:pt x="10937" y="13009"/>
                      <a:pt x="11506" y="12657"/>
                    </a:cubicBezTo>
                    <a:close/>
                    <a:moveTo>
                      <a:pt x="14535" y="10416"/>
                    </a:moveTo>
                    <a:cubicBezTo>
                      <a:pt x="14761" y="10648"/>
                      <a:pt x="14993" y="10883"/>
                      <a:pt x="15183" y="11115"/>
                    </a:cubicBezTo>
                    <a:cubicBezTo>
                      <a:pt x="15818" y="11886"/>
                      <a:pt x="16198" y="12590"/>
                      <a:pt x="16294" y="13147"/>
                    </a:cubicBezTo>
                    <a:cubicBezTo>
                      <a:pt x="16095" y="13066"/>
                      <a:pt x="15881" y="13024"/>
                      <a:pt x="15665" y="13024"/>
                    </a:cubicBezTo>
                    <a:cubicBezTo>
                      <a:pt x="14843" y="13024"/>
                      <a:pt x="14141" y="13617"/>
                      <a:pt x="13999" y="14424"/>
                    </a:cubicBezTo>
                    <a:cubicBezTo>
                      <a:pt x="13457" y="14376"/>
                      <a:pt x="12921" y="14280"/>
                      <a:pt x="12394" y="14144"/>
                    </a:cubicBezTo>
                    <a:cubicBezTo>
                      <a:pt x="12551" y="13385"/>
                      <a:pt x="12662" y="12620"/>
                      <a:pt x="12735" y="11850"/>
                    </a:cubicBezTo>
                    <a:cubicBezTo>
                      <a:pt x="13361" y="11407"/>
                      <a:pt x="13963" y="10928"/>
                      <a:pt x="14535" y="10416"/>
                    </a:cubicBezTo>
                    <a:close/>
                    <a:moveTo>
                      <a:pt x="3243" y="10416"/>
                    </a:moveTo>
                    <a:cubicBezTo>
                      <a:pt x="3815" y="10928"/>
                      <a:pt x="4418" y="11407"/>
                      <a:pt x="5044" y="11850"/>
                    </a:cubicBezTo>
                    <a:cubicBezTo>
                      <a:pt x="5116" y="12620"/>
                      <a:pt x="5228" y="13385"/>
                      <a:pt x="5384" y="14144"/>
                    </a:cubicBezTo>
                    <a:cubicBezTo>
                      <a:pt x="4554" y="14353"/>
                      <a:pt x="3815" y="14456"/>
                      <a:pt x="3207" y="14456"/>
                    </a:cubicBezTo>
                    <a:cubicBezTo>
                      <a:pt x="2366" y="14456"/>
                      <a:pt x="1778" y="14258"/>
                      <a:pt x="1554" y="13870"/>
                    </a:cubicBezTo>
                    <a:cubicBezTo>
                      <a:pt x="1238" y="13322"/>
                      <a:pt x="1626" y="12292"/>
                      <a:pt x="2596" y="11115"/>
                    </a:cubicBezTo>
                    <a:cubicBezTo>
                      <a:pt x="2786" y="10883"/>
                      <a:pt x="3020" y="10648"/>
                      <a:pt x="3243" y="10416"/>
                    </a:cubicBezTo>
                    <a:close/>
                    <a:moveTo>
                      <a:pt x="8889" y="14081"/>
                    </a:moveTo>
                    <a:cubicBezTo>
                      <a:pt x="9588" y="14403"/>
                      <a:pt x="10308" y="14689"/>
                      <a:pt x="11039" y="14933"/>
                    </a:cubicBezTo>
                    <a:cubicBezTo>
                      <a:pt x="10482" y="16890"/>
                      <a:pt x="9660" y="18143"/>
                      <a:pt x="8889" y="18143"/>
                    </a:cubicBezTo>
                    <a:cubicBezTo>
                      <a:pt x="8118" y="18143"/>
                      <a:pt x="7296" y="16887"/>
                      <a:pt x="6739" y="14924"/>
                    </a:cubicBezTo>
                    <a:cubicBezTo>
                      <a:pt x="7471" y="14683"/>
                      <a:pt x="8188" y="14400"/>
                      <a:pt x="8889" y="14081"/>
                    </a:cubicBezTo>
                    <a:close/>
                    <a:moveTo>
                      <a:pt x="8889" y="0"/>
                    </a:moveTo>
                    <a:cubicBezTo>
                      <a:pt x="7396" y="0"/>
                      <a:pt x="6312" y="1708"/>
                      <a:pt x="5658" y="4014"/>
                    </a:cubicBezTo>
                    <a:cubicBezTo>
                      <a:pt x="4902" y="3825"/>
                      <a:pt x="4201" y="3719"/>
                      <a:pt x="3568" y="3698"/>
                    </a:cubicBezTo>
                    <a:cubicBezTo>
                      <a:pt x="3260" y="3171"/>
                      <a:pt x="2700" y="2861"/>
                      <a:pt x="2111" y="2861"/>
                    </a:cubicBezTo>
                    <a:cubicBezTo>
                      <a:pt x="1963" y="2861"/>
                      <a:pt x="1813" y="2881"/>
                      <a:pt x="1665" y="2921"/>
                    </a:cubicBezTo>
                    <a:cubicBezTo>
                      <a:pt x="928" y="3123"/>
                      <a:pt x="419" y="3792"/>
                      <a:pt x="422" y="4556"/>
                    </a:cubicBezTo>
                    <a:cubicBezTo>
                      <a:pt x="422" y="4716"/>
                      <a:pt x="449" y="4876"/>
                      <a:pt x="497" y="5026"/>
                    </a:cubicBezTo>
                    <a:cubicBezTo>
                      <a:pt x="63" y="6017"/>
                      <a:pt x="485" y="7372"/>
                      <a:pt x="1726" y="8878"/>
                    </a:cubicBezTo>
                    <a:cubicBezTo>
                      <a:pt x="1933" y="9130"/>
                      <a:pt x="2183" y="9383"/>
                      <a:pt x="2430" y="9636"/>
                    </a:cubicBezTo>
                    <a:cubicBezTo>
                      <a:pt x="2183" y="9892"/>
                      <a:pt x="1933" y="10145"/>
                      <a:pt x="1726" y="10398"/>
                    </a:cubicBezTo>
                    <a:cubicBezTo>
                      <a:pt x="407" y="12000"/>
                      <a:pt x="0" y="13434"/>
                      <a:pt x="578" y="14436"/>
                    </a:cubicBezTo>
                    <a:cubicBezTo>
                      <a:pt x="1045" y="15246"/>
                      <a:pt x="2003" y="15593"/>
                      <a:pt x="3225" y="15593"/>
                    </a:cubicBezTo>
                    <a:cubicBezTo>
                      <a:pt x="3954" y="15593"/>
                      <a:pt x="4782" y="15460"/>
                      <a:pt x="5652" y="15240"/>
                    </a:cubicBezTo>
                    <a:cubicBezTo>
                      <a:pt x="6306" y="17556"/>
                      <a:pt x="7396" y="19272"/>
                      <a:pt x="8889" y="19272"/>
                    </a:cubicBezTo>
                    <a:cubicBezTo>
                      <a:pt x="10383" y="19272"/>
                      <a:pt x="11473" y="17559"/>
                      <a:pt x="12126" y="15246"/>
                    </a:cubicBezTo>
                    <a:cubicBezTo>
                      <a:pt x="12810" y="15424"/>
                      <a:pt x="13509" y="15532"/>
                      <a:pt x="14210" y="15572"/>
                    </a:cubicBezTo>
                    <a:cubicBezTo>
                      <a:pt x="14519" y="16101"/>
                      <a:pt x="15083" y="16413"/>
                      <a:pt x="15674" y="16413"/>
                    </a:cubicBezTo>
                    <a:cubicBezTo>
                      <a:pt x="15820" y="16413"/>
                      <a:pt x="15968" y="16394"/>
                      <a:pt x="16113" y="16354"/>
                    </a:cubicBezTo>
                    <a:cubicBezTo>
                      <a:pt x="16851" y="16153"/>
                      <a:pt x="17363" y="15484"/>
                      <a:pt x="17360" y="14719"/>
                    </a:cubicBezTo>
                    <a:cubicBezTo>
                      <a:pt x="17357" y="14560"/>
                      <a:pt x="17333" y="14400"/>
                      <a:pt x="17285" y="14247"/>
                    </a:cubicBezTo>
                    <a:cubicBezTo>
                      <a:pt x="17718" y="13256"/>
                      <a:pt x="17297" y="11904"/>
                      <a:pt x="16056" y="10398"/>
                    </a:cubicBezTo>
                    <a:cubicBezTo>
                      <a:pt x="15848" y="10142"/>
                      <a:pt x="15595" y="9889"/>
                      <a:pt x="15351" y="9636"/>
                    </a:cubicBezTo>
                    <a:cubicBezTo>
                      <a:pt x="15595" y="9383"/>
                      <a:pt x="15848" y="9130"/>
                      <a:pt x="16056" y="8878"/>
                    </a:cubicBezTo>
                    <a:cubicBezTo>
                      <a:pt x="17261" y="7414"/>
                      <a:pt x="17694" y="6095"/>
                      <a:pt x="17279" y="5044"/>
                    </a:cubicBezTo>
                    <a:cubicBezTo>
                      <a:pt x="17330" y="4885"/>
                      <a:pt x="17357" y="4722"/>
                      <a:pt x="17360" y="4556"/>
                    </a:cubicBezTo>
                    <a:cubicBezTo>
                      <a:pt x="17363" y="3792"/>
                      <a:pt x="16851" y="3120"/>
                      <a:pt x="16113" y="2918"/>
                    </a:cubicBezTo>
                    <a:cubicBezTo>
                      <a:pt x="15967" y="2879"/>
                      <a:pt x="15819" y="2860"/>
                      <a:pt x="15673" y="2860"/>
                    </a:cubicBezTo>
                    <a:cubicBezTo>
                      <a:pt x="15080" y="2860"/>
                      <a:pt x="14517" y="3173"/>
                      <a:pt x="14210" y="3704"/>
                    </a:cubicBezTo>
                    <a:cubicBezTo>
                      <a:pt x="13506" y="3743"/>
                      <a:pt x="12810" y="3852"/>
                      <a:pt x="12126" y="4029"/>
                    </a:cubicBezTo>
                    <a:cubicBezTo>
                      <a:pt x="11473" y="1714"/>
                      <a:pt x="10383" y="0"/>
                      <a:pt x="8889" y="0"/>
                    </a:cubicBezTo>
                    <a:close/>
                  </a:path>
                </a:pathLst>
              </a:custGeom>
              <a:solidFill>
                <a:srgbClr val="CE92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5" name="Google Shape;7939;p76">
                <a:extLst>
                  <a:ext uri="{FF2B5EF4-FFF2-40B4-BE49-F238E27FC236}">
                    <a16:creationId xmlns:a16="http://schemas.microsoft.com/office/drawing/2014/main" id="{DD1C059E-B1D1-9F30-DFCD-FD02EA68E8AC}"/>
                  </a:ext>
                </a:extLst>
              </p:cNvPr>
              <p:cNvSpPr/>
              <p:nvPr/>
            </p:nvSpPr>
            <p:spPr>
              <a:xfrm>
                <a:off x="2284200" y="4005050"/>
                <a:ext cx="84700" cy="84700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3388" extrusionOk="0">
                    <a:moveTo>
                      <a:pt x="1692" y="0"/>
                    </a:moveTo>
                    <a:cubicBezTo>
                      <a:pt x="756" y="0"/>
                      <a:pt x="0" y="756"/>
                      <a:pt x="0" y="1692"/>
                    </a:cubicBezTo>
                    <a:cubicBezTo>
                      <a:pt x="0" y="2629"/>
                      <a:pt x="756" y="3388"/>
                      <a:pt x="1692" y="3388"/>
                    </a:cubicBezTo>
                    <a:cubicBezTo>
                      <a:pt x="2629" y="3388"/>
                      <a:pt x="3388" y="2629"/>
                      <a:pt x="3388" y="1692"/>
                    </a:cubicBezTo>
                    <a:cubicBezTo>
                      <a:pt x="3388" y="756"/>
                      <a:pt x="2629" y="0"/>
                      <a:pt x="1692" y="0"/>
                    </a:cubicBezTo>
                    <a:close/>
                  </a:path>
                </a:pathLst>
              </a:custGeom>
              <a:solidFill>
                <a:srgbClr val="CE92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3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35D74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6D640040-544F-3543-B11F-6A81FC4BADA7}"/>
              </a:ext>
            </a:extLst>
          </p:cNvPr>
          <p:cNvSpPr txBox="1"/>
          <p:nvPr/>
        </p:nvSpPr>
        <p:spPr>
          <a:xfrm>
            <a:off x="3934331" y="2196147"/>
            <a:ext cx="235378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کاربًردی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C321217-86A4-4F50-366C-D196D41C5813}"/>
              </a:ext>
            </a:extLst>
          </p:cNvPr>
          <p:cNvSpPr txBox="1"/>
          <p:nvPr/>
        </p:nvSpPr>
        <p:spPr>
          <a:xfrm>
            <a:off x="6135523" y="3537934"/>
            <a:ext cx="235378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کاربًردی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DB9EE99-7712-7EA4-F13D-C6689FD1442B}"/>
              </a:ext>
            </a:extLst>
          </p:cNvPr>
          <p:cNvSpPr txBox="1"/>
          <p:nvPr/>
        </p:nvSpPr>
        <p:spPr>
          <a:xfrm>
            <a:off x="8311327" y="2238120"/>
            <a:ext cx="235378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کاربًردی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16C494F-202C-48A4-7674-28A7B8CAB77F}"/>
              </a:ext>
            </a:extLst>
          </p:cNvPr>
          <p:cNvSpPr txBox="1"/>
          <p:nvPr/>
        </p:nvSpPr>
        <p:spPr>
          <a:xfrm>
            <a:off x="1782243" y="3678354"/>
            <a:ext cx="235378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کاربًردی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1186EEC8-6EA8-94D7-4B6A-07ECDE587B8A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83569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670488-0759-CB36-9D43-A20E5BE607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51</a:t>
            </a:fld>
            <a:endParaRPr lang="fa-IR" dirty="0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291D88B-DF48-1884-5087-692FA6C6F01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3" r="8413"/>
          <a:stretch>
            <a:fillRect/>
          </a:stretch>
        </p:blipFill>
        <p:spPr>
          <a:xfrm>
            <a:off x="1320800" y="898525"/>
            <a:ext cx="2805113" cy="1971675"/>
          </a:xfrm>
        </p:spPr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84C1A7B9-69BD-E021-2A85-42D122C5C46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r="2576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E22D6B2B-58F0-6D9A-908F-B51C428A3C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" r="2622"/>
          <a:stretch>
            <a:fillRect/>
          </a:stretch>
        </p:blipFill>
        <p:spPr>
          <a:xfrm>
            <a:off x="4679950" y="898525"/>
            <a:ext cx="2803525" cy="1971675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45A30598-6A34-CBD1-23AD-FCEBDE9CB79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" r="2603"/>
          <a:stretch>
            <a:fillRect/>
          </a:stretch>
        </p:blipFill>
        <p:spPr>
          <a:xfrm>
            <a:off x="8039100" y="898525"/>
            <a:ext cx="2803525" cy="1971675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ECD00DF-2179-8109-52D2-F127D84654E8}"/>
              </a:ext>
            </a:extLst>
          </p:cNvPr>
          <p:cNvGrpSpPr/>
          <p:nvPr/>
        </p:nvGrpSpPr>
        <p:grpSpPr>
          <a:xfrm>
            <a:off x="1321405" y="2935777"/>
            <a:ext cx="2878285" cy="349295"/>
            <a:chOff x="1321405" y="2935777"/>
            <a:chExt cx="2878285" cy="34929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D5B4803-BC6F-49C5-1DCB-FB8A36EE5CAA}"/>
                </a:ext>
              </a:extLst>
            </p:cNvPr>
            <p:cNvSpPr/>
            <p:nvPr/>
          </p:nvSpPr>
          <p:spPr>
            <a:xfrm flipV="1">
              <a:off x="1321405" y="2935777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9EF4CD0-1C4B-8F1A-37E0-2B086A2436E7}"/>
                </a:ext>
              </a:extLst>
            </p:cNvPr>
            <p:cNvSpPr txBox="1"/>
            <p:nvPr/>
          </p:nvSpPr>
          <p:spPr>
            <a:xfrm>
              <a:off x="1395797" y="2938046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73E35D6-C2AD-A466-3C04-7D37F71E7CD3}"/>
              </a:ext>
            </a:extLst>
          </p:cNvPr>
          <p:cNvGrpSpPr/>
          <p:nvPr/>
        </p:nvGrpSpPr>
        <p:grpSpPr>
          <a:xfrm>
            <a:off x="4679962" y="2935777"/>
            <a:ext cx="2878285" cy="349295"/>
            <a:chOff x="4679962" y="2935777"/>
            <a:chExt cx="2878285" cy="34929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0A52B36-6F25-0567-AEE9-50B4EB17AA6D}"/>
                </a:ext>
              </a:extLst>
            </p:cNvPr>
            <p:cNvSpPr/>
            <p:nvPr/>
          </p:nvSpPr>
          <p:spPr>
            <a:xfrm flipV="1">
              <a:off x="4679962" y="2935777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EC8136-74A3-A6FA-6506-BF019822EFCE}"/>
                </a:ext>
              </a:extLst>
            </p:cNvPr>
            <p:cNvSpPr txBox="1"/>
            <p:nvPr/>
          </p:nvSpPr>
          <p:spPr>
            <a:xfrm>
              <a:off x="4754354" y="2938046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1CFB0BA-67C6-F092-AA04-EA5A3CEB13C3}"/>
              </a:ext>
            </a:extLst>
          </p:cNvPr>
          <p:cNvGrpSpPr/>
          <p:nvPr/>
        </p:nvGrpSpPr>
        <p:grpSpPr>
          <a:xfrm>
            <a:off x="8038519" y="2944249"/>
            <a:ext cx="2878285" cy="349295"/>
            <a:chOff x="8038519" y="2944249"/>
            <a:chExt cx="2878285" cy="349295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74C7FB2-02AA-D7C4-F16F-A1A7779D5118}"/>
                </a:ext>
              </a:extLst>
            </p:cNvPr>
            <p:cNvSpPr/>
            <p:nvPr/>
          </p:nvSpPr>
          <p:spPr>
            <a:xfrm flipV="1">
              <a:off x="8038519" y="2944249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A16D77-C283-6369-0D70-46CCF4F1A424}"/>
                </a:ext>
              </a:extLst>
            </p:cNvPr>
            <p:cNvSpPr txBox="1"/>
            <p:nvPr/>
          </p:nvSpPr>
          <p:spPr>
            <a:xfrm>
              <a:off x="8112911" y="2946518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62B468C-4F2D-60B9-30AB-D35C67F83B81}"/>
              </a:ext>
            </a:extLst>
          </p:cNvPr>
          <p:cNvGrpSpPr/>
          <p:nvPr/>
        </p:nvGrpSpPr>
        <p:grpSpPr>
          <a:xfrm>
            <a:off x="1321236" y="5503970"/>
            <a:ext cx="2878285" cy="349295"/>
            <a:chOff x="1321236" y="5503970"/>
            <a:chExt cx="2878285" cy="34929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1308980-4355-0F76-F446-51F8F588ABBF}"/>
                </a:ext>
              </a:extLst>
            </p:cNvPr>
            <p:cNvSpPr/>
            <p:nvPr/>
          </p:nvSpPr>
          <p:spPr>
            <a:xfrm flipV="1">
              <a:off x="1321236" y="5503970"/>
              <a:ext cx="2803893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874E8EF-AD29-DB94-40D4-7F6C8CFEC06A}"/>
                </a:ext>
              </a:extLst>
            </p:cNvPr>
            <p:cNvSpPr txBox="1"/>
            <p:nvPr/>
          </p:nvSpPr>
          <p:spPr>
            <a:xfrm>
              <a:off x="1395628" y="5506239"/>
              <a:ext cx="2803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8EFC847-B1BF-DB1D-40DD-C338219F64C6}"/>
              </a:ext>
            </a:extLst>
          </p:cNvPr>
          <p:cNvSpPr txBox="1"/>
          <p:nvPr/>
        </p:nvSpPr>
        <p:spPr>
          <a:xfrm>
            <a:off x="8038519" y="3434316"/>
            <a:ext cx="2803893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6A0E7F-FE26-8D90-3992-AAA04A70E24E}"/>
              </a:ext>
            </a:extLst>
          </p:cNvPr>
          <p:cNvSpPr txBox="1"/>
          <p:nvPr/>
        </p:nvSpPr>
        <p:spPr>
          <a:xfrm>
            <a:off x="4754353" y="3434316"/>
            <a:ext cx="2803893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b="1" dirty="0">
              <a:solidFill>
                <a:schemeClr val="tx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370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544C2E-0C85-641D-F3CC-00672B6F4E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52</a:t>
            </a:fld>
            <a:endParaRPr lang="fa-IR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A062E46-1202-93DC-8F2E-15EB87978BBD}"/>
              </a:ext>
            </a:extLst>
          </p:cNvPr>
          <p:cNvGrpSpPr/>
          <p:nvPr/>
        </p:nvGrpSpPr>
        <p:grpSpPr>
          <a:xfrm>
            <a:off x="4501972" y="1694586"/>
            <a:ext cx="3188055" cy="3686615"/>
            <a:chOff x="4200266" y="2024635"/>
            <a:chExt cx="3734275" cy="4318255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69F176D-07E7-D51D-450A-97C0B9C17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7556" y="2024635"/>
              <a:ext cx="1757290" cy="2269406"/>
            </a:xfrm>
            <a:custGeom>
              <a:avLst/>
              <a:gdLst>
                <a:gd name="connsiteX0" fmla="*/ 0 w 1757290"/>
                <a:gd name="connsiteY0" fmla="*/ 0 h 2269406"/>
                <a:gd name="connsiteX1" fmla="*/ 1318835 w 1757290"/>
                <a:gd name="connsiteY1" fmla="*/ 0 h 2269406"/>
                <a:gd name="connsiteX2" fmla="*/ 1757290 w 1757290"/>
                <a:gd name="connsiteY2" fmla="*/ 438119 h 2269406"/>
                <a:gd name="connsiteX3" fmla="*/ 1757290 w 1757290"/>
                <a:gd name="connsiteY3" fmla="*/ 480806 h 2269406"/>
                <a:gd name="connsiteX4" fmla="*/ 1757290 w 1757290"/>
                <a:gd name="connsiteY4" fmla="*/ 1755916 h 2269406"/>
                <a:gd name="connsiteX5" fmla="*/ 1757290 w 1757290"/>
                <a:gd name="connsiteY5" fmla="*/ 1755942 h 2269406"/>
                <a:gd name="connsiteX6" fmla="*/ 1309271 w 1757290"/>
                <a:gd name="connsiteY6" fmla="*/ 1755942 h 2269406"/>
                <a:gd name="connsiteX7" fmla="*/ 1213569 w 1757290"/>
                <a:gd name="connsiteY7" fmla="*/ 1755942 h 2269406"/>
                <a:gd name="connsiteX8" fmla="*/ 1236987 w 1757290"/>
                <a:gd name="connsiteY8" fmla="*/ 1828313 h 2269406"/>
                <a:gd name="connsiteX9" fmla="*/ 1244796 w 1757290"/>
                <a:gd name="connsiteY9" fmla="*/ 1903311 h 2269406"/>
                <a:gd name="connsiteX10" fmla="*/ 1244795 w 1757290"/>
                <a:gd name="connsiteY10" fmla="*/ 1903321 h 2269406"/>
                <a:gd name="connsiteX11" fmla="*/ 1244796 w 1757290"/>
                <a:gd name="connsiteY11" fmla="*/ 1903330 h 2269406"/>
                <a:gd name="connsiteX12" fmla="*/ 1213560 w 1757290"/>
                <a:gd name="connsiteY12" fmla="*/ 2050719 h 2269406"/>
                <a:gd name="connsiteX13" fmla="*/ 731144 w 1757290"/>
                <a:gd name="connsiteY13" fmla="*/ 2237988 h 2269406"/>
                <a:gd name="connsiteX14" fmla="*/ 512332 w 1757290"/>
                <a:gd name="connsiteY14" fmla="*/ 1897912 h 2269406"/>
                <a:gd name="connsiteX15" fmla="*/ 512333 w 1757290"/>
                <a:gd name="connsiteY15" fmla="*/ 1897904 h 2269406"/>
                <a:gd name="connsiteX16" fmla="*/ 512332 w 1757290"/>
                <a:gd name="connsiteY16" fmla="*/ 1897892 h 2269406"/>
                <a:gd name="connsiteX17" fmla="*/ 520609 w 1757290"/>
                <a:gd name="connsiteY17" fmla="*/ 1826417 h 2269406"/>
                <a:gd name="connsiteX18" fmla="*/ 543722 w 1757290"/>
                <a:gd name="connsiteY18" fmla="*/ 1755942 h 2269406"/>
                <a:gd name="connsiteX19" fmla="*/ 542669 w 1757290"/>
                <a:gd name="connsiteY19" fmla="*/ 1755942 h 2269406"/>
                <a:gd name="connsiteX20" fmla="*/ 0 w 1757290"/>
                <a:gd name="connsiteY20" fmla="*/ 1755942 h 2269406"/>
                <a:gd name="connsiteX21" fmla="*/ 0 w 1757290"/>
                <a:gd name="connsiteY21" fmla="*/ 1755916 h 2269406"/>
                <a:gd name="connsiteX22" fmla="*/ 0 w 1757290"/>
                <a:gd name="connsiteY22" fmla="*/ 1754881 h 2269406"/>
                <a:gd name="connsiteX23" fmla="*/ 0 w 1757290"/>
                <a:gd name="connsiteY23" fmla="*/ 1753026 h 2269406"/>
                <a:gd name="connsiteX24" fmla="*/ 0 w 1757290"/>
                <a:gd name="connsiteY24" fmla="*/ 1747453 h 2269406"/>
                <a:gd name="connsiteX25" fmla="*/ 0 w 1757290"/>
                <a:gd name="connsiteY25" fmla="*/ 1732796 h 2269406"/>
                <a:gd name="connsiteX26" fmla="*/ 0 w 1757290"/>
                <a:gd name="connsiteY26" fmla="*/ 1727291 h 2269406"/>
                <a:gd name="connsiteX27" fmla="*/ 0 w 1757290"/>
                <a:gd name="connsiteY27" fmla="*/ 1710759 h 2269406"/>
                <a:gd name="connsiteX28" fmla="*/ 0 w 1757290"/>
                <a:gd name="connsiteY28" fmla="*/ 1688028 h 2269406"/>
                <a:gd name="connsiteX29" fmla="*/ 0 w 1757290"/>
                <a:gd name="connsiteY29" fmla="*/ 1677884 h 2269406"/>
                <a:gd name="connsiteX30" fmla="*/ 0 w 1757290"/>
                <a:gd name="connsiteY30" fmla="*/ 1632003 h 2269406"/>
                <a:gd name="connsiteX31" fmla="*/ 0 w 1757290"/>
                <a:gd name="connsiteY31" fmla="*/ 1623297 h 2269406"/>
                <a:gd name="connsiteX32" fmla="*/ 0 w 1757290"/>
                <a:gd name="connsiteY32" fmla="*/ 1570950 h 2269406"/>
                <a:gd name="connsiteX33" fmla="*/ 0 w 1757290"/>
                <a:gd name="connsiteY33" fmla="*/ 1526732 h 2269406"/>
                <a:gd name="connsiteX34" fmla="*/ 0 w 1757290"/>
                <a:gd name="connsiteY34" fmla="*/ 1212629 h 2269406"/>
                <a:gd name="connsiteX35" fmla="*/ 293846 w 1757290"/>
                <a:gd name="connsiteY35" fmla="*/ 1212629 h 2269406"/>
                <a:gd name="connsiteX36" fmla="*/ 482416 w 1757290"/>
                <a:gd name="connsiteY36" fmla="*/ 730583 h 2269406"/>
                <a:gd name="connsiteX37" fmla="*/ 0 w 1757290"/>
                <a:gd name="connsiteY37" fmla="*/ 542157 h 2269406"/>
                <a:gd name="connsiteX38" fmla="*/ 0 w 1757290"/>
                <a:gd name="connsiteY38" fmla="*/ 0 h 226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57290" h="2269406">
                  <a:moveTo>
                    <a:pt x="0" y="0"/>
                  </a:moveTo>
                  <a:cubicBezTo>
                    <a:pt x="0" y="0"/>
                    <a:pt x="0" y="0"/>
                    <a:pt x="1318835" y="0"/>
                  </a:cubicBezTo>
                  <a:cubicBezTo>
                    <a:pt x="1560622" y="0"/>
                    <a:pt x="1757290" y="196518"/>
                    <a:pt x="1757290" y="438119"/>
                  </a:cubicBezTo>
                  <a:lnTo>
                    <a:pt x="1757290" y="480806"/>
                  </a:lnTo>
                  <a:lnTo>
                    <a:pt x="1757290" y="1755916"/>
                  </a:lnTo>
                  <a:lnTo>
                    <a:pt x="1757290" y="1755942"/>
                  </a:lnTo>
                  <a:cubicBezTo>
                    <a:pt x="1757290" y="1755942"/>
                    <a:pt x="1757290" y="1755942"/>
                    <a:pt x="1309271" y="1755942"/>
                  </a:cubicBezTo>
                  <a:lnTo>
                    <a:pt x="1213569" y="1755942"/>
                  </a:lnTo>
                  <a:lnTo>
                    <a:pt x="1236987" y="1828313"/>
                  </a:lnTo>
                  <a:cubicBezTo>
                    <a:pt x="1242193" y="1853024"/>
                    <a:pt x="1244795" y="1878168"/>
                    <a:pt x="1244796" y="1903311"/>
                  </a:cubicBezTo>
                  <a:lnTo>
                    <a:pt x="1244795" y="1903321"/>
                  </a:lnTo>
                  <a:lnTo>
                    <a:pt x="1244796" y="1903330"/>
                  </a:lnTo>
                  <a:cubicBezTo>
                    <a:pt x="1244795" y="1953616"/>
                    <a:pt x="1234384" y="2003901"/>
                    <a:pt x="1213560" y="2050719"/>
                  </a:cubicBezTo>
                  <a:cubicBezTo>
                    <a:pt x="1132579" y="2235676"/>
                    <a:pt x="916244" y="2320063"/>
                    <a:pt x="731144" y="2237988"/>
                  </a:cubicBezTo>
                  <a:cubicBezTo>
                    <a:pt x="592319" y="2177299"/>
                    <a:pt x="510109" y="2040531"/>
                    <a:pt x="512332" y="1897912"/>
                  </a:cubicBezTo>
                  <a:lnTo>
                    <a:pt x="512333" y="1897904"/>
                  </a:lnTo>
                  <a:lnTo>
                    <a:pt x="512332" y="1897892"/>
                  </a:lnTo>
                  <a:cubicBezTo>
                    <a:pt x="512703" y="1874121"/>
                    <a:pt x="515419" y="1850188"/>
                    <a:pt x="520609" y="1826417"/>
                  </a:cubicBezTo>
                  <a:lnTo>
                    <a:pt x="543722" y="1755942"/>
                  </a:lnTo>
                  <a:lnTo>
                    <a:pt x="542669" y="1755942"/>
                  </a:lnTo>
                  <a:cubicBezTo>
                    <a:pt x="535235" y="1755942"/>
                    <a:pt x="475764" y="1755942"/>
                    <a:pt x="0" y="1755942"/>
                  </a:cubicBezTo>
                  <a:lnTo>
                    <a:pt x="0" y="1755916"/>
                  </a:lnTo>
                  <a:lnTo>
                    <a:pt x="0" y="1754881"/>
                  </a:lnTo>
                  <a:lnTo>
                    <a:pt x="0" y="1753026"/>
                  </a:lnTo>
                  <a:lnTo>
                    <a:pt x="0" y="1747453"/>
                  </a:lnTo>
                  <a:lnTo>
                    <a:pt x="0" y="1732796"/>
                  </a:lnTo>
                  <a:lnTo>
                    <a:pt x="0" y="1727291"/>
                  </a:lnTo>
                  <a:lnTo>
                    <a:pt x="0" y="1710759"/>
                  </a:lnTo>
                  <a:lnTo>
                    <a:pt x="0" y="1688028"/>
                  </a:lnTo>
                  <a:lnTo>
                    <a:pt x="0" y="1677884"/>
                  </a:lnTo>
                  <a:lnTo>
                    <a:pt x="0" y="1632003"/>
                  </a:lnTo>
                  <a:lnTo>
                    <a:pt x="0" y="1623297"/>
                  </a:lnTo>
                  <a:lnTo>
                    <a:pt x="0" y="1570950"/>
                  </a:lnTo>
                  <a:lnTo>
                    <a:pt x="0" y="1526732"/>
                  </a:lnTo>
                  <a:cubicBezTo>
                    <a:pt x="0" y="1450329"/>
                    <a:pt x="0" y="1348457"/>
                    <a:pt x="0" y="1212629"/>
                  </a:cubicBezTo>
                  <a:cubicBezTo>
                    <a:pt x="93707" y="1254245"/>
                    <a:pt x="200139" y="1254245"/>
                    <a:pt x="293846" y="1212629"/>
                  </a:cubicBezTo>
                  <a:cubicBezTo>
                    <a:pt x="478946" y="1131710"/>
                    <a:pt x="563397" y="915541"/>
                    <a:pt x="482416" y="730583"/>
                  </a:cubicBezTo>
                  <a:cubicBezTo>
                    <a:pt x="401435" y="545625"/>
                    <a:pt x="185100" y="461238"/>
                    <a:pt x="0" y="542157"/>
                  </a:cubicBezTo>
                  <a:cubicBezTo>
                    <a:pt x="0" y="542157"/>
                    <a:pt x="0" y="542157"/>
                    <a:pt x="0" y="0"/>
                  </a:cubicBez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D898050-531F-26A9-67F5-6B61734FC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266" y="3268166"/>
              <a:ext cx="1757290" cy="2270049"/>
            </a:xfrm>
            <a:custGeom>
              <a:avLst/>
              <a:gdLst>
                <a:gd name="connsiteX0" fmla="*/ 883486 w 1757290"/>
                <a:gd name="connsiteY0" fmla="*/ 37 h 2270049"/>
                <a:gd name="connsiteX1" fmla="*/ 1025471 w 1757290"/>
                <a:gd name="connsiteY1" fmla="*/ 30905 h 2270049"/>
                <a:gd name="connsiteX2" fmla="*/ 1213918 w 1757290"/>
                <a:gd name="connsiteY2" fmla="*/ 512951 h 2270049"/>
                <a:gd name="connsiteX3" fmla="*/ 1757290 w 1757290"/>
                <a:gd name="connsiteY3" fmla="*/ 512951 h 2270049"/>
                <a:gd name="connsiteX4" fmla="*/ 1757290 w 1757290"/>
                <a:gd name="connsiteY4" fmla="*/ 1129091 h 2270049"/>
                <a:gd name="connsiteX5" fmla="*/ 1610464 w 1757290"/>
                <a:gd name="connsiteY5" fmla="*/ 1099036 h 2270049"/>
                <a:gd name="connsiteX6" fmla="*/ 1462482 w 1757290"/>
                <a:gd name="connsiteY6" fmla="*/ 1130247 h 2270049"/>
                <a:gd name="connsiteX7" fmla="*/ 1243814 w 1757290"/>
                <a:gd name="connsiteY7" fmla="*/ 1470324 h 2270049"/>
                <a:gd name="connsiteX8" fmla="*/ 1244811 w 1757290"/>
                <a:gd name="connsiteY8" fmla="*/ 1478938 h 2270049"/>
                <a:gd name="connsiteX9" fmla="*/ 1246289 w 1757290"/>
                <a:gd name="connsiteY9" fmla="*/ 1478368 h 2270049"/>
                <a:gd name="connsiteX10" fmla="*/ 1276348 w 1757290"/>
                <a:gd name="connsiteY10" fmla="*/ 1613589 h 2270049"/>
                <a:gd name="connsiteX11" fmla="*/ 1686835 w 1757290"/>
                <a:gd name="connsiteY11" fmla="*/ 1822433 h 2270049"/>
                <a:gd name="connsiteX12" fmla="*/ 1735155 w 1757290"/>
                <a:gd name="connsiteY12" fmla="*/ 1806817 h 2270049"/>
                <a:gd name="connsiteX13" fmla="*/ 1757290 w 1757290"/>
                <a:gd name="connsiteY13" fmla="*/ 1799563 h 2270049"/>
                <a:gd name="connsiteX14" fmla="*/ 1757290 w 1757290"/>
                <a:gd name="connsiteY14" fmla="*/ 1799663 h 2270049"/>
                <a:gd name="connsiteX15" fmla="*/ 1757290 w 1757290"/>
                <a:gd name="connsiteY15" fmla="*/ 1800482 h 2270049"/>
                <a:gd name="connsiteX16" fmla="*/ 1757290 w 1757290"/>
                <a:gd name="connsiteY16" fmla="*/ 1800582 h 2270049"/>
                <a:gd name="connsiteX17" fmla="*/ 1757290 w 1757290"/>
                <a:gd name="connsiteY17" fmla="*/ 1806915 h 2270049"/>
                <a:gd name="connsiteX18" fmla="*/ 1757290 w 1757290"/>
                <a:gd name="connsiteY18" fmla="*/ 1807013 h 2270049"/>
                <a:gd name="connsiteX19" fmla="*/ 1757290 w 1757290"/>
                <a:gd name="connsiteY19" fmla="*/ 1824374 h 2270049"/>
                <a:gd name="connsiteX20" fmla="*/ 1757290 w 1757290"/>
                <a:gd name="connsiteY20" fmla="*/ 1824469 h 2270049"/>
                <a:gd name="connsiteX21" fmla="*/ 1757290 w 1757290"/>
                <a:gd name="connsiteY21" fmla="*/ 1858374 h 2270049"/>
                <a:gd name="connsiteX22" fmla="*/ 1757290 w 1757290"/>
                <a:gd name="connsiteY22" fmla="*/ 1858461 h 2270049"/>
                <a:gd name="connsiteX23" fmla="*/ 1757290 w 1757290"/>
                <a:gd name="connsiteY23" fmla="*/ 1914428 h 2270049"/>
                <a:gd name="connsiteX24" fmla="*/ 1757290 w 1757290"/>
                <a:gd name="connsiteY24" fmla="*/ 1914503 h 2270049"/>
                <a:gd name="connsiteX25" fmla="*/ 1757290 w 1757290"/>
                <a:gd name="connsiteY25" fmla="*/ 1998050 h 2270049"/>
                <a:gd name="connsiteX26" fmla="*/ 1757290 w 1757290"/>
                <a:gd name="connsiteY26" fmla="*/ 1998107 h 2270049"/>
                <a:gd name="connsiteX27" fmla="*/ 1757290 w 1757290"/>
                <a:gd name="connsiteY27" fmla="*/ 2114752 h 2270049"/>
                <a:gd name="connsiteX28" fmla="*/ 1757290 w 1757290"/>
                <a:gd name="connsiteY28" fmla="*/ 2114784 h 2270049"/>
                <a:gd name="connsiteX29" fmla="*/ 1757290 w 1757290"/>
                <a:gd name="connsiteY29" fmla="*/ 2187232 h 2270049"/>
                <a:gd name="connsiteX30" fmla="*/ 1757290 w 1757290"/>
                <a:gd name="connsiteY30" fmla="*/ 2187249 h 2270049"/>
                <a:gd name="connsiteX31" fmla="*/ 1757290 w 1757290"/>
                <a:gd name="connsiteY31" fmla="*/ 2270048 h 2270049"/>
                <a:gd name="connsiteX32" fmla="*/ 1757290 w 1757290"/>
                <a:gd name="connsiteY32" fmla="*/ 2270049 h 2270049"/>
                <a:gd name="connsiteX33" fmla="*/ 439323 w 1757290"/>
                <a:gd name="connsiteY33" fmla="*/ 2270049 h 2270049"/>
                <a:gd name="connsiteX34" fmla="*/ 392700 w 1757290"/>
                <a:gd name="connsiteY34" fmla="*/ 2265355 h 2270049"/>
                <a:gd name="connsiteX35" fmla="*/ 350740 w 1757290"/>
                <a:gd name="connsiteY35" fmla="*/ 2261132 h 2270049"/>
                <a:gd name="connsiteX36" fmla="*/ 0 w 1757290"/>
                <a:gd name="connsiteY36" fmla="*/ 1830868 h 2270049"/>
                <a:gd name="connsiteX37" fmla="*/ 0 w 1757290"/>
                <a:gd name="connsiteY37" fmla="*/ 1830775 h 2270049"/>
                <a:gd name="connsiteX38" fmla="*/ 0 w 1757290"/>
                <a:gd name="connsiteY38" fmla="*/ 1761280 h 2270049"/>
                <a:gd name="connsiteX39" fmla="*/ 0 w 1757290"/>
                <a:gd name="connsiteY39" fmla="*/ 1754589 h 2270049"/>
                <a:gd name="connsiteX40" fmla="*/ 0 w 1757290"/>
                <a:gd name="connsiteY40" fmla="*/ 1720420 h 2270049"/>
                <a:gd name="connsiteX41" fmla="*/ 0 w 1757290"/>
                <a:gd name="connsiteY41" fmla="*/ 512951 h 2270049"/>
                <a:gd name="connsiteX42" fmla="*/ 543373 w 1757290"/>
                <a:gd name="connsiteY42" fmla="*/ 512951 h 2270049"/>
                <a:gd name="connsiteX43" fmla="*/ 543373 w 1757290"/>
                <a:gd name="connsiteY43" fmla="*/ 219331 h 2270049"/>
                <a:gd name="connsiteX44" fmla="*/ 883486 w 1757290"/>
                <a:gd name="connsiteY44" fmla="*/ 37 h 227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757290" h="2270049">
                  <a:moveTo>
                    <a:pt x="883486" y="37"/>
                  </a:moveTo>
                  <a:cubicBezTo>
                    <a:pt x="931032" y="705"/>
                    <a:pt x="979227" y="10675"/>
                    <a:pt x="1025471" y="30905"/>
                  </a:cubicBezTo>
                  <a:cubicBezTo>
                    <a:pt x="1210449" y="111824"/>
                    <a:pt x="1294845" y="327993"/>
                    <a:pt x="1213918" y="512951"/>
                  </a:cubicBezTo>
                  <a:cubicBezTo>
                    <a:pt x="1213918" y="512951"/>
                    <a:pt x="1213918" y="512951"/>
                    <a:pt x="1757290" y="512951"/>
                  </a:cubicBezTo>
                  <a:cubicBezTo>
                    <a:pt x="1757290" y="512951"/>
                    <a:pt x="1757290" y="512951"/>
                    <a:pt x="1757290" y="1129091"/>
                  </a:cubicBezTo>
                  <a:cubicBezTo>
                    <a:pt x="1711046" y="1109440"/>
                    <a:pt x="1661333" y="1099036"/>
                    <a:pt x="1610464" y="1099036"/>
                  </a:cubicBezTo>
                  <a:cubicBezTo>
                    <a:pt x="1559595" y="1099036"/>
                    <a:pt x="1509882" y="1109440"/>
                    <a:pt x="1462482" y="1130247"/>
                  </a:cubicBezTo>
                  <a:cubicBezTo>
                    <a:pt x="1323748" y="1190937"/>
                    <a:pt x="1241592" y="1327704"/>
                    <a:pt x="1243814" y="1470324"/>
                  </a:cubicBezTo>
                  <a:lnTo>
                    <a:pt x="1244811" y="1478938"/>
                  </a:lnTo>
                  <a:lnTo>
                    <a:pt x="1246289" y="1478368"/>
                  </a:lnTo>
                  <a:cubicBezTo>
                    <a:pt x="1247445" y="1524598"/>
                    <a:pt x="1257850" y="1570827"/>
                    <a:pt x="1276348" y="1613589"/>
                  </a:cubicBezTo>
                  <a:cubicBezTo>
                    <a:pt x="1347159" y="1774381"/>
                    <a:pt x="1520648" y="1858190"/>
                    <a:pt x="1686835" y="1822433"/>
                  </a:cubicBezTo>
                  <a:lnTo>
                    <a:pt x="1735155" y="1806817"/>
                  </a:lnTo>
                  <a:lnTo>
                    <a:pt x="1757290" y="1799563"/>
                  </a:lnTo>
                  <a:lnTo>
                    <a:pt x="1757290" y="1799663"/>
                  </a:lnTo>
                  <a:lnTo>
                    <a:pt x="1757290" y="1800482"/>
                  </a:lnTo>
                  <a:lnTo>
                    <a:pt x="1757290" y="1800582"/>
                  </a:lnTo>
                  <a:lnTo>
                    <a:pt x="1757290" y="1806915"/>
                  </a:lnTo>
                  <a:lnTo>
                    <a:pt x="1757290" y="1807013"/>
                  </a:lnTo>
                  <a:lnTo>
                    <a:pt x="1757290" y="1824374"/>
                  </a:lnTo>
                  <a:lnTo>
                    <a:pt x="1757290" y="1824469"/>
                  </a:lnTo>
                  <a:lnTo>
                    <a:pt x="1757290" y="1858374"/>
                  </a:lnTo>
                  <a:lnTo>
                    <a:pt x="1757290" y="1858461"/>
                  </a:lnTo>
                  <a:lnTo>
                    <a:pt x="1757290" y="1914428"/>
                  </a:lnTo>
                  <a:lnTo>
                    <a:pt x="1757290" y="1914503"/>
                  </a:lnTo>
                  <a:lnTo>
                    <a:pt x="1757290" y="1998050"/>
                  </a:lnTo>
                  <a:lnTo>
                    <a:pt x="1757290" y="1998107"/>
                  </a:lnTo>
                  <a:lnTo>
                    <a:pt x="1757290" y="2114752"/>
                  </a:lnTo>
                  <a:lnTo>
                    <a:pt x="1757290" y="2114784"/>
                  </a:lnTo>
                  <a:lnTo>
                    <a:pt x="1757290" y="2187232"/>
                  </a:lnTo>
                  <a:lnTo>
                    <a:pt x="1757290" y="2187249"/>
                  </a:lnTo>
                  <a:lnTo>
                    <a:pt x="1757290" y="2270048"/>
                  </a:lnTo>
                  <a:lnTo>
                    <a:pt x="1757290" y="2270049"/>
                  </a:lnTo>
                  <a:cubicBezTo>
                    <a:pt x="1757290" y="2270049"/>
                    <a:pt x="1757290" y="2270049"/>
                    <a:pt x="439323" y="2270049"/>
                  </a:cubicBezTo>
                  <a:lnTo>
                    <a:pt x="392700" y="2265355"/>
                  </a:lnTo>
                  <a:lnTo>
                    <a:pt x="350740" y="2261132"/>
                  </a:lnTo>
                  <a:cubicBezTo>
                    <a:pt x="150475" y="2220207"/>
                    <a:pt x="0" y="2043235"/>
                    <a:pt x="0" y="1830868"/>
                  </a:cubicBezTo>
                  <a:lnTo>
                    <a:pt x="0" y="1830775"/>
                  </a:lnTo>
                  <a:cubicBezTo>
                    <a:pt x="0" y="1830775"/>
                    <a:pt x="0" y="1830775"/>
                    <a:pt x="0" y="1761280"/>
                  </a:cubicBezTo>
                  <a:lnTo>
                    <a:pt x="0" y="1754589"/>
                  </a:lnTo>
                  <a:lnTo>
                    <a:pt x="0" y="1720420"/>
                  </a:lnTo>
                  <a:cubicBezTo>
                    <a:pt x="0" y="1578535"/>
                    <a:pt x="0" y="1254227"/>
                    <a:pt x="0" y="512951"/>
                  </a:cubicBezTo>
                  <a:cubicBezTo>
                    <a:pt x="0" y="512951"/>
                    <a:pt x="0" y="512951"/>
                    <a:pt x="543373" y="512951"/>
                  </a:cubicBezTo>
                  <a:cubicBezTo>
                    <a:pt x="501753" y="419316"/>
                    <a:pt x="501753" y="312966"/>
                    <a:pt x="543373" y="219331"/>
                  </a:cubicBezTo>
                  <a:cubicBezTo>
                    <a:pt x="604069" y="79746"/>
                    <a:pt x="740851" y="-1968"/>
                    <a:pt x="883486" y="37"/>
                  </a:cubicBezTo>
                  <a:close/>
                </a:path>
              </a:pathLst>
            </a:custGeom>
            <a:solidFill>
              <a:srgbClr val="DDBB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1864E2F-E7E1-822B-ACFE-097DA2B81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2834" y="4073807"/>
              <a:ext cx="2301707" cy="2269083"/>
            </a:xfrm>
            <a:custGeom>
              <a:avLst/>
              <a:gdLst>
                <a:gd name="connsiteX0" fmla="*/ 1809747 w 2301707"/>
                <a:gd name="connsiteY0" fmla="*/ 0 h 2269083"/>
                <a:gd name="connsiteX1" fmla="*/ 2191743 w 2301707"/>
                <a:gd name="connsiteY1" fmla="*/ 1020078 h 2269083"/>
                <a:gd name="connsiteX2" fmla="*/ 2256983 w 2301707"/>
                <a:gd name="connsiteY2" fmla="*/ 1194295 h 2269083"/>
                <a:gd name="connsiteX3" fmla="*/ 2273335 w 2301707"/>
                <a:gd name="connsiteY3" fmla="*/ 1237893 h 2269083"/>
                <a:gd name="connsiteX4" fmla="*/ 2277227 w 2301707"/>
                <a:gd name="connsiteY4" fmla="*/ 1252557 h 2269083"/>
                <a:gd name="connsiteX5" fmla="*/ 2296224 w 2301707"/>
                <a:gd name="connsiteY5" fmla="*/ 1323874 h 2269083"/>
                <a:gd name="connsiteX6" fmla="*/ 2301366 w 2301707"/>
                <a:gd name="connsiteY6" fmla="*/ 1410050 h 2269083"/>
                <a:gd name="connsiteX7" fmla="*/ 2301343 w 2301707"/>
                <a:gd name="connsiteY7" fmla="*/ 1410214 h 2269083"/>
                <a:gd name="connsiteX8" fmla="*/ 2301357 w 2301707"/>
                <a:gd name="connsiteY8" fmla="*/ 1410450 h 2269083"/>
                <a:gd name="connsiteX9" fmla="*/ 2164880 w 2301707"/>
                <a:gd name="connsiteY9" fmla="*/ 1711780 h 2269083"/>
                <a:gd name="connsiteX10" fmla="*/ 2115664 w 2301707"/>
                <a:gd name="connsiteY10" fmla="*/ 1749981 h 2269083"/>
                <a:gd name="connsiteX11" fmla="*/ 2096618 w 2301707"/>
                <a:gd name="connsiteY11" fmla="*/ 1764797 h 2269083"/>
                <a:gd name="connsiteX12" fmla="*/ 2016691 w 2301707"/>
                <a:gd name="connsiteY12" fmla="*/ 1804401 h 2269083"/>
                <a:gd name="connsiteX13" fmla="*/ 783118 w 2301707"/>
                <a:gd name="connsiteY13" fmla="*/ 2269083 h 2269083"/>
                <a:gd name="connsiteX14" fmla="*/ 783090 w 2301707"/>
                <a:gd name="connsiteY14" fmla="*/ 2269009 h 2269083"/>
                <a:gd name="connsiteX15" fmla="*/ 782892 w 2301707"/>
                <a:gd name="connsiteY15" fmla="*/ 2269083 h 2269083"/>
                <a:gd name="connsiteX16" fmla="*/ 646650 w 2301707"/>
                <a:gd name="connsiteY16" fmla="*/ 1905209 h 2269083"/>
                <a:gd name="connsiteX17" fmla="*/ 617615 w 2301707"/>
                <a:gd name="connsiteY17" fmla="*/ 1827664 h 2269083"/>
                <a:gd name="connsiteX18" fmla="*/ 601600 w 2301707"/>
                <a:gd name="connsiteY18" fmla="*/ 1840600 h 2269083"/>
                <a:gd name="connsiteX19" fmla="*/ 564356 w 2301707"/>
                <a:gd name="connsiteY19" fmla="*/ 1871260 h 2269083"/>
                <a:gd name="connsiteX20" fmla="*/ 562200 w 2301707"/>
                <a:gd name="connsiteY20" fmla="*/ 1872426 h 2269083"/>
                <a:gd name="connsiteX21" fmla="*/ 559122 w 2301707"/>
                <a:gd name="connsiteY21" fmla="*/ 1874912 h 2269083"/>
                <a:gd name="connsiteX22" fmla="*/ 540001 w 2301707"/>
                <a:gd name="connsiteY22" fmla="*/ 1884430 h 2269083"/>
                <a:gd name="connsiteX23" fmla="*/ 504229 w 2301707"/>
                <a:gd name="connsiteY23" fmla="*/ 1903774 h 2269083"/>
                <a:gd name="connsiteX24" fmla="*/ 496309 w 2301707"/>
                <a:gd name="connsiteY24" fmla="*/ 1906178 h 2269083"/>
                <a:gd name="connsiteX25" fmla="*/ 491778 w 2301707"/>
                <a:gd name="connsiteY25" fmla="*/ 1908434 h 2269083"/>
                <a:gd name="connsiteX26" fmla="*/ 473639 w 2301707"/>
                <a:gd name="connsiteY26" fmla="*/ 1913062 h 2269083"/>
                <a:gd name="connsiteX27" fmla="*/ 433488 w 2301707"/>
                <a:gd name="connsiteY27" fmla="*/ 1925253 h 2269083"/>
                <a:gd name="connsiteX28" fmla="*/ 421237 w 2301707"/>
                <a:gd name="connsiteY28" fmla="*/ 1926431 h 2269083"/>
                <a:gd name="connsiteX29" fmla="*/ 420923 w 2301707"/>
                <a:gd name="connsiteY29" fmla="*/ 1926512 h 2269083"/>
                <a:gd name="connsiteX30" fmla="*/ 419808 w 2301707"/>
                <a:gd name="connsiteY30" fmla="*/ 1926569 h 2269083"/>
                <a:gd name="connsiteX31" fmla="*/ 362151 w 2301707"/>
                <a:gd name="connsiteY31" fmla="*/ 1932115 h 2269083"/>
                <a:gd name="connsiteX32" fmla="*/ 27842 w 2301707"/>
                <a:gd name="connsiteY32" fmla="*/ 1709558 h 2269083"/>
                <a:gd name="connsiteX33" fmla="*/ 30915 w 2301707"/>
                <a:gd name="connsiteY33" fmla="*/ 1709013 h 2269083"/>
                <a:gd name="connsiteX34" fmla="*/ 24708 w 2301707"/>
                <a:gd name="connsiteY34" fmla="*/ 1696900 h 2269083"/>
                <a:gd name="connsiteX35" fmla="*/ 233965 w 2301707"/>
                <a:gd name="connsiteY35" fmla="*/ 1221814 h 2269083"/>
                <a:gd name="connsiteX36" fmla="*/ 381947 w 2301707"/>
                <a:gd name="connsiteY36" fmla="*/ 1198696 h 2269083"/>
                <a:gd name="connsiteX37" fmla="*/ 165754 w 2301707"/>
                <a:gd name="connsiteY37" fmla="*/ 619577 h 2269083"/>
                <a:gd name="connsiteX38" fmla="*/ 674444 w 2301707"/>
                <a:gd name="connsiteY38" fmla="*/ 428849 h 2269083"/>
                <a:gd name="connsiteX39" fmla="*/ 778494 w 2301707"/>
                <a:gd name="connsiteY39" fmla="*/ 705115 h 2269083"/>
                <a:gd name="connsiteX40" fmla="*/ 1296432 w 2301707"/>
                <a:gd name="connsiteY40" fmla="*/ 709739 h 2269083"/>
                <a:gd name="connsiteX41" fmla="*/ 1301057 w 2301707"/>
                <a:gd name="connsiteY41" fmla="*/ 191884 h 2269083"/>
                <a:gd name="connsiteX42" fmla="*/ 1809747 w 2301707"/>
                <a:gd name="connsiteY42" fmla="*/ 0 h 226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301707" h="2269083">
                  <a:moveTo>
                    <a:pt x="1809747" y="0"/>
                  </a:moveTo>
                  <a:cubicBezTo>
                    <a:pt x="1809747" y="0"/>
                    <a:pt x="1809747" y="0"/>
                    <a:pt x="2191743" y="1020078"/>
                  </a:cubicBezTo>
                  <a:lnTo>
                    <a:pt x="2256983" y="1194295"/>
                  </a:lnTo>
                  <a:lnTo>
                    <a:pt x="2273335" y="1237893"/>
                  </a:lnTo>
                  <a:lnTo>
                    <a:pt x="2277227" y="1252557"/>
                  </a:lnTo>
                  <a:lnTo>
                    <a:pt x="2296224" y="1323874"/>
                  </a:lnTo>
                  <a:cubicBezTo>
                    <a:pt x="2300837" y="1352678"/>
                    <a:pt x="2302495" y="1381531"/>
                    <a:pt x="2301366" y="1410050"/>
                  </a:cubicBezTo>
                  <a:lnTo>
                    <a:pt x="2301343" y="1410214"/>
                  </a:lnTo>
                  <a:lnTo>
                    <a:pt x="2301357" y="1410450"/>
                  </a:lnTo>
                  <a:cubicBezTo>
                    <a:pt x="2296841" y="1524646"/>
                    <a:pt x="2247735" y="1633133"/>
                    <a:pt x="2164880" y="1711780"/>
                  </a:cubicBezTo>
                  <a:lnTo>
                    <a:pt x="2115664" y="1749981"/>
                  </a:lnTo>
                  <a:lnTo>
                    <a:pt x="2096618" y="1764797"/>
                  </a:lnTo>
                  <a:cubicBezTo>
                    <a:pt x="2071859" y="1780380"/>
                    <a:pt x="2045160" y="1793709"/>
                    <a:pt x="2016691" y="1804401"/>
                  </a:cubicBezTo>
                  <a:cubicBezTo>
                    <a:pt x="2016691" y="1804401"/>
                    <a:pt x="2016691" y="1804401"/>
                    <a:pt x="783118" y="2269083"/>
                  </a:cubicBezTo>
                  <a:lnTo>
                    <a:pt x="783090" y="2269009"/>
                  </a:lnTo>
                  <a:lnTo>
                    <a:pt x="782892" y="2269083"/>
                  </a:lnTo>
                  <a:cubicBezTo>
                    <a:pt x="782892" y="2269083"/>
                    <a:pt x="782892" y="2269083"/>
                    <a:pt x="646650" y="1905209"/>
                  </a:cubicBezTo>
                  <a:lnTo>
                    <a:pt x="617615" y="1827664"/>
                  </a:lnTo>
                  <a:lnTo>
                    <a:pt x="601600" y="1840600"/>
                  </a:lnTo>
                  <a:lnTo>
                    <a:pt x="564356" y="1871260"/>
                  </a:lnTo>
                  <a:lnTo>
                    <a:pt x="562200" y="1872426"/>
                  </a:lnTo>
                  <a:lnTo>
                    <a:pt x="559122" y="1874912"/>
                  </a:lnTo>
                  <a:lnTo>
                    <a:pt x="540001" y="1884430"/>
                  </a:lnTo>
                  <a:lnTo>
                    <a:pt x="504229" y="1903774"/>
                  </a:lnTo>
                  <a:lnTo>
                    <a:pt x="496309" y="1906178"/>
                  </a:lnTo>
                  <a:lnTo>
                    <a:pt x="491778" y="1908434"/>
                  </a:lnTo>
                  <a:lnTo>
                    <a:pt x="473639" y="1913062"/>
                  </a:lnTo>
                  <a:lnTo>
                    <a:pt x="433488" y="1925253"/>
                  </a:lnTo>
                  <a:lnTo>
                    <a:pt x="421237" y="1926431"/>
                  </a:lnTo>
                  <a:lnTo>
                    <a:pt x="420923" y="1926512"/>
                  </a:lnTo>
                  <a:lnTo>
                    <a:pt x="419808" y="1926569"/>
                  </a:lnTo>
                  <a:lnTo>
                    <a:pt x="362151" y="1932115"/>
                  </a:lnTo>
                  <a:cubicBezTo>
                    <a:pt x="220146" y="1931735"/>
                    <a:pt x="85945" y="1848283"/>
                    <a:pt x="27842" y="1709558"/>
                  </a:cubicBezTo>
                  <a:lnTo>
                    <a:pt x="30915" y="1709013"/>
                  </a:lnTo>
                  <a:lnTo>
                    <a:pt x="24708" y="1696900"/>
                  </a:lnTo>
                  <a:cubicBezTo>
                    <a:pt x="-48127" y="1507328"/>
                    <a:pt x="45518" y="1294637"/>
                    <a:pt x="233965" y="1221814"/>
                  </a:cubicBezTo>
                  <a:cubicBezTo>
                    <a:pt x="281365" y="1203319"/>
                    <a:pt x="332234" y="1196384"/>
                    <a:pt x="381947" y="1198696"/>
                  </a:cubicBezTo>
                  <a:cubicBezTo>
                    <a:pt x="381947" y="1198696"/>
                    <a:pt x="381947" y="1198696"/>
                    <a:pt x="165754" y="619577"/>
                  </a:cubicBezTo>
                  <a:cubicBezTo>
                    <a:pt x="165754" y="619577"/>
                    <a:pt x="165754" y="619577"/>
                    <a:pt x="674444" y="428849"/>
                  </a:cubicBezTo>
                  <a:cubicBezTo>
                    <a:pt x="668663" y="531726"/>
                    <a:pt x="706815" y="632292"/>
                    <a:pt x="778494" y="705115"/>
                  </a:cubicBezTo>
                  <a:cubicBezTo>
                    <a:pt x="920696" y="849606"/>
                    <a:pt x="1151918" y="851918"/>
                    <a:pt x="1296432" y="709739"/>
                  </a:cubicBezTo>
                  <a:cubicBezTo>
                    <a:pt x="1440947" y="568716"/>
                    <a:pt x="1443259" y="336375"/>
                    <a:pt x="1301057" y="191884"/>
                  </a:cubicBezTo>
                  <a:cubicBezTo>
                    <a:pt x="1301057" y="191884"/>
                    <a:pt x="1301057" y="191884"/>
                    <a:pt x="1809747" y="0"/>
                  </a:cubicBez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A8274487-FD53-B38A-7345-6F27616FD75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796462" y="5180678"/>
              <a:ext cx="520339" cy="404078"/>
            </a:xfrm>
            <a:custGeom>
              <a:avLst/>
              <a:gdLst>
                <a:gd name="T0" fmla="*/ 1154 w 1387"/>
                <a:gd name="T1" fmla="*/ 422 h 1074"/>
                <a:gd name="T2" fmla="*/ 1130 w 1387"/>
                <a:gd name="T3" fmla="*/ 393 h 1074"/>
                <a:gd name="T4" fmla="*/ 746 w 1387"/>
                <a:gd name="T5" fmla="*/ 20 h 1074"/>
                <a:gd name="T6" fmla="*/ 293 w 1387"/>
                <a:gd name="T7" fmla="*/ 313 h 1074"/>
                <a:gd name="T8" fmla="*/ 275 w 1387"/>
                <a:gd name="T9" fmla="*/ 332 h 1074"/>
                <a:gd name="T10" fmla="*/ 39 w 1387"/>
                <a:gd name="T11" fmla="*/ 768 h 1074"/>
                <a:gd name="T12" fmla="*/ 413 w 1387"/>
                <a:gd name="T13" fmla="*/ 1073 h 1074"/>
                <a:gd name="T14" fmla="*/ 727 w 1387"/>
                <a:gd name="T15" fmla="*/ 1073 h 1074"/>
                <a:gd name="T16" fmla="*/ 1032 w 1387"/>
                <a:gd name="T17" fmla="*/ 1073 h 1074"/>
                <a:gd name="T18" fmla="*/ 1098 w 1387"/>
                <a:gd name="T19" fmla="*/ 1068 h 1074"/>
                <a:gd name="T20" fmla="*/ 1374 w 1387"/>
                <a:gd name="T21" fmla="*/ 762 h 1074"/>
                <a:gd name="T22" fmla="*/ 1154 w 1387"/>
                <a:gd name="T23" fmla="*/ 422 h 1074"/>
                <a:gd name="T24" fmla="*/ 1073 w 1387"/>
                <a:gd name="T25" fmla="*/ 975 h 1074"/>
                <a:gd name="T26" fmla="*/ 1030 w 1387"/>
                <a:gd name="T27" fmla="*/ 977 h 1074"/>
                <a:gd name="T28" fmla="*/ 725 w 1387"/>
                <a:gd name="T29" fmla="*/ 977 h 1074"/>
                <a:gd name="T30" fmla="*/ 416 w 1387"/>
                <a:gd name="T31" fmla="*/ 977 h 1074"/>
                <a:gd name="T32" fmla="*/ 132 w 1387"/>
                <a:gd name="T33" fmla="*/ 742 h 1074"/>
                <a:gd name="T34" fmla="*/ 333 w 1387"/>
                <a:gd name="T35" fmla="*/ 414 h 1074"/>
                <a:gd name="T36" fmla="*/ 377 w 1387"/>
                <a:gd name="T37" fmla="*/ 369 h 1074"/>
                <a:gd name="T38" fmla="*/ 715 w 1387"/>
                <a:gd name="T39" fmla="*/ 113 h 1074"/>
                <a:gd name="T40" fmla="*/ 1033 w 1387"/>
                <a:gd name="T41" fmla="*/ 390 h 1074"/>
                <a:gd name="T42" fmla="*/ 1038 w 1387"/>
                <a:gd name="T43" fmla="*/ 446 h 1074"/>
                <a:gd name="T44" fmla="*/ 1085 w 1387"/>
                <a:gd name="T45" fmla="*/ 502 h 1074"/>
                <a:gd name="T46" fmla="*/ 1274 w 1387"/>
                <a:gd name="T47" fmla="*/ 691 h 1074"/>
                <a:gd name="T48" fmla="*/ 1073 w 1387"/>
                <a:gd name="T49" fmla="*/ 975 h 1074"/>
                <a:gd name="T50" fmla="*/ 860 w 1387"/>
                <a:gd name="T51" fmla="*/ 608 h 1074"/>
                <a:gd name="T52" fmla="*/ 751 w 1387"/>
                <a:gd name="T53" fmla="*/ 718 h 1074"/>
                <a:gd name="T54" fmla="*/ 751 w 1387"/>
                <a:gd name="T55" fmla="*/ 700 h 1074"/>
                <a:gd name="T56" fmla="*/ 751 w 1387"/>
                <a:gd name="T57" fmla="*/ 358 h 1074"/>
                <a:gd name="T58" fmla="*/ 721 w 1387"/>
                <a:gd name="T59" fmla="*/ 309 h 1074"/>
                <a:gd name="T60" fmla="*/ 655 w 1387"/>
                <a:gd name="T61" fmla="*/ 356 h 1074"/>
                <a:gd name="T62" fmla="*/ 655 w 1387"/>
                <a:gd name="T63" fmla="*/ 700 h 1074"/>
                <a:gd name="T64" fmla="*/ 655 w 1387"/>
                <a:gd name="T65" fmla="*/ 718 h 1074"/>
                <a:gd name="T66" fmla="*/ 545 w 1387"/>
                <a:gd name="T67" fmla="*/ 608 h 1074"/>
                <a:gd name="T68" fmla="*/ 476 w 1387"/>
                <a:gd name="T69" fmla="*/ 608 h 1074"/>
                <a:gd name="T70" fmla="*/ 477 w 1387"/>
                <a:gd name="T71" fmla="*/ 675 h 1074"/>
                <a:gd name="T72" fmla="*/ 669 w 1387"/>
                <a:gd name="T73" fmla="*/ 867 h 1074"/>
                <a:gd name="T74" fmla="*/ 736 w 1387"/>
                <a:gd name="T75" fmla="*/ 867 h 1074"/>
                <a:gd name="T76" fmla="*/ 929 w 1387"/>
                <a:gd name="T77" fmla="*/ 674 h 1074"/>
                <a:gd name="T78" fmla="*/ 941 w 1387"/>
                <a:gd name="T79" fmla="*/ 629 h 1074"/>
                <a:gd name="T80" fmla="*/ 860 w 1387"/>
                <a:gd name="T81" fmla="*/ 608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7" h="1074">
                  <a:moveTo>
                    <a:pt x="1154" y="422"/>
                  </a:moveTo>
                  <a:cubicBezTo>
                    <a:pt x="1139" y="417"/>
                    <a:pt x="1133" y="411"/>
                    <a:pt x="1130" y="393"/>
                  </a:cubicBezTo>
                  <a:cubicBezTo>
                    <a:pt x="1106" y="195"/>
                    <a:pt x="944" y="39"/>
                    <a:pt x="746" y="20"/>
                  </a:cubicBezTo>
                  <a:cubicBezTo>
                    <a:pt x="542" y="0"/>
                    <a:pt x="356" y="120"/>
                    <a:pt x="293" y="313"/>
                  </a:cubicBezTo>
                  <a:cubicBezTo>
                    <a:pt x="290" y="323"/>
                    <a:pt x="285" y="328"/>
                    <a:pt x="275" y="332"/>
                  </a:cubicBezTo>
                  <a:cubicBezTo>
                    <a:pt x="100" y="400"/>
                    <a:pt x="0" y="586"/>
                    <a:pt x="39" y="768"/>
                  </a:cubicBezTo>
                  <a:cubicBezTo>
                    <a:pt x="77" y="946"/>
                    <a:pt x="231" y="1072"/>
                    <a:pt x="413" y="1073"/>
                  </a:cubicBezTo>
                  <a:cubicBezTo>
                    <a:pt x="518" y="1074"/>
                    <a:pt x="622" y="1073"/>
                    <a:pt x="727" y="1073"/>
                  </a:cubicBezTo>
                  <a:cubicBezTo>
                    <a:pt x="829" y="1073"/>
                    <a:pt x="930" y="1073"/>
                    <a:pt x="1032" y="1073"/>
                  </a:cubicBezTo>
                  <a:cubicBezTo>
                    <a:pt x="1054" y="1073"/>
                    <a:pt x="1076" y="1071"/>
                    <a:pt x="1098" y="1068"/>
                  </a:cubicBezTo>
                  <a:cubicBezTo>
                    <a:pt x="1248" y="1041"/>
                    <a:pt x="1360" y="917"/>
                    <a:pt x="1374" y="762"/>
                  </a:cubicBezTo>
                  <a:cubicBezTo>
                    <a:pt x="1387" y="616"/>
                    <a:pt x="1295" y="472"/>
                    <a:pt x="1154" y="422"/>
                  </a:cubicBezTo>
                  <a:close/>
                  <a:moveTo>
                    <a:pt x="1073" y="975"/>
                  </a:moveTo>
                  <a:cubicBezTo>
                    <a:pt x="1058" y="976"/>
                    <a:pt x="1044" y="977"/>
                    <a:pt x="1030" y="977"/>
                  </a:cubicBezTo>
                  <a:cubicBezTo>
                    <a:pt x="928" y="977"/>
                    <a:pt x="827" y="977"/>
                    <a:pt x="725" y="977"/>
                  </a:cubicBezTo>
                  <a:cubicBezTo>
                    <a:pt x="622" y="977"/>
                    <a:pt x="519" y="977"/>
                    <a:pt x="416" y="977"/>
                  </a:cubicBezTo>
                  <a:cubicBezTo>
                    <a:pt x="275" y="977"/>
                    <a:pt x="159" y="881"/>
                    <a:pt x="132" y="742"/>
                  </a:cubicBezTo>
                  <a:cubicBezTo>
                    <a:pt x="104" y="599"/>
                    <a:pt x="192" y="455"/>
                    <a:pt x="333" y="414"/>
                  </a:cubicBezTo>
                  <a:cubicBezTo>
                    <a:pt x="357" y="407"/>
                    <a:pt x="370" y="393"/>
                    <a:pt x="377" y="369"/>
                  </a:cubicBezTo>
                  <a:cubicBezTo>
                    <a:pt x="417" y="213"/>
                    <a:pt x="554" y="110"/>
                    <a:pt x="715" y="113"/>
                  </a:cubicBezTo>
                  <a:cubicBezTo>
                    <a:pt x="870" y="117"/>
                    <a:pt x="1008" y="237"/>
                    <a:pt x="1033" y="390"/>
                  </a:cubicBezTo>
                  <a:cubicBezTo>
                    <a:pt x="1036" y="409"/>
                    <a:pt x="1038" y="427"/>
                    <a:pt x="1038" y="446"/>
                  </a:cubicBezTo>
                  <a:cubicBezTo>
                    <a:pt x="1039" y="480"/>
                    <a:pt x="1051" y="495"/>
                    <a:pt x="1085" y="502"/>
                  </a:cubicBezTo>
                  <a:cubicBezTo>
                    <a:pt x="1187" y="526"/>
                    <a:pt x="1251" y="589"/>
                    <a:pt x="1274" y="691"/>
                  </a:cubicBezTo>
                  <a:cubicBezTo>
                    <a:pt x="1303" y="822"/>
                    <a:pt x="1206" y="958"/>
                    <a:pt x="1073" y="975"/>
                  </a:cubicBezTo>
                  <a:close/>
                  <a:moveTo>
                    <a:pt x="860" y="608"/>
                  </a:moveTo>
                  <a:cubicBezTo>
                    <a:pt x="824" y="644"/>
                    <a:pt x="789" y="680"/>
                    <a:pt x="751" y="718"/>
                  </a:cubicBezTo>
                  <a:cubicBezTo>
                    <a:pt x="751" y="700"/>
                    <a:pt x="751" y="700"/>
                    <a:pt x="751" y="700"/>
                  </a:cubicBezTo>
                  <a:cubicBezTo>
                    <a:pt x="751" y="586"/>
                    <a:pt x="750" y="472"/>
                    <a:pt x="751" y="358"/>
                  </a:cubicBezTo>
                  <a:cubicBezTo>
                    <a:pt x="751" y="335"/>
                    <a:pt x="742" y="318"/>
                    <a:pt x="721" y="309"/>
                  </a:cubicBezTo>
                  <a:cubicBezTo>
                    <a:pt x="689" y="295"/>
                    <a:pt x="655" y="319"/>
                    <a:pt x="655" y="356"/>
                  </a:cubicBezTo>
                  <a:cubicBezTo>
                    <a:pt x="654" y="471"/>
                    <a:pt x="655" y="585"/>
                    <a:pt x="655" y="700"/>
                  </a:cubicBezTo>
                  <a:cubicBezTo>
                    <a:pt x="655" y="718"/>
                    <a:pt x="655" y="718"/>
                    <a:pt x="655" y="718"/>
                  </a:cubicBezTo>
                  <a:cubicBezTo>
                    <a:pt x="616" y="679"/>
                    <a:pt x="581" y="643"/>
                    <a:pt x="545" y="608"/>
                  </a:cubicBezTo>
                  <a:cubicBezTo>
                    <a:pt x="525" y="588"/>
                    <a:pt x="495" y="588"/>
                    <a:pt x="476" y="608"/>
                  </a:cubicBezTo>
                  <a:cubicBezTo>
                    <a:pt x="458" y="627"/>
                    <a:pt x="457" y="655"/>
                    <a:pt x="477" y="675"/>
                  </a:cubicBezTo>
                  <a:cubicBezTo>
                    <a:pt x="541" y="739"/>
                    <a:pt x="605" y="803"/>
                    <a:pt x="669" y="867"/>
                  </a:cubicBezTo>
                  <a:cubicBezTo>
                    <a:pt x="688" y="886"/>
                    <a:pt x="716" y="887"/>
                    <a:pt x="736" y="867"/>
                  </a:cubicBezTo>
                  <a:cubicBezTo>
                    <a:pt x="801" y="803"/>
                    <a:pt x="865" y="739"/>
                    <a:pt x="929" y="674"/>
                  </a:cubicBezTo>
                  <a:cubicBezTo>
                    <a:pt x="941" y="662"/>
                    <a:pt x="945" y="646"/>
                    <a:pt x="941" y="629"/>
                  </a:cubicBezTo>
                  <a:cubicBezTo>
                    <a:pt x="930" y="592"/>
                    <a:pt x="887" y="581"/>
                    <a:pt x="860" y="6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B33315CB-D6E1-A51A-42E3-31931D1ED09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43765" y="2816933"/>
              <a:ext cx="473036" cy="382350"/>
            </a:xfrm>
            <a:custGeom>
              <a:avLst/>
              <a:gdLst>
                <a:gd name="T0" fmla="*/ 80 w 85"/>
                <a:gd name="T1" fmla="*/ 11 h 69"/>
                <a:gd name="T2" fmla="*/ 58 w 85"/>
                <a:gd name="T3" fmla="*/ 11 h 69"/>
                <a:gd name="T4" fmla="*/ 58 w 85"/>
                <a:gd name="T5" fmla="*/ 5 h 69"/>
                <a:gd name="T6" fmla="*/ 53 w 85"/>
                <a:gd name="T7" fmla="*/ 0 h 69"/>
                <a:gd name="T8" fmla="*/ 32 w 85"/>
                <a:gd name="T9" fmla="*/ 0 h 69"/>
                <a:gd name="T10" fmla="*/ 27 w 85"/>
                <a:gd name="T11" fmla="*/ 5 h 69"/>
                <a:gd name="T12" fmla="*/ 27 w 85"/>
                <a:gd name="T13" fmla="*/ 11 h 69"/>
                <a:gd name="T14" fmla="*/ 5 w 85"/>
                <a:gd name="T15" fmla="*/ 11 h 69"/>
                <a:gd name="T16" fmla="*/ 0 w 85"/>
                <a:gd name="T17" fmla="*/ 16 h 69"/>
                <a:gd name="T18" fmla="*/ 0 w 85"/>
                <a:gd name="T19" fmla="*/ 64 h 69"/>
                <a:gd name="T20" fmla="*/ 5 w 85"/>
                <a:gd name="T21" fmla="*/ 69 h 69"/>
                <a:gd name="T22" fmla="*/ 80 w 85"/>
                <a:gd name="T23" fmla="*/ 69 h 69"/>
                <a:gd name="T24" fmla="*/ 85 w 85"/>
                <a:gd name="T25" fmla="*/ 64 h 69"/>
                <a:gd name="T26" fmla="*/ 85 w 85"/>
                <a:gd name="T27" fmla="*/ 16 h 69"/>
                <a:gd name="T28" fmla="*/ 80 w 85"/>
                <a:gd name="T29" fmla="*/ 11 h 69"/>
                <a:gd name="T30" fmla="*/ 32 w 85"/>
                <a:gd name="T31" fmla="*/ 5 h 69"/>
                <a:gd name="T32" fmla="*/ 53 w 85"/>
                <a:gd name="T33" fmla="*/ 5 h 69"/>
                <a:gd name="T34" fmla="*/ 53 w 85"/>
                <a:gd name="T35" fmla="*/ 11 h 69"/>
                <a:gd name="T36" fmla="*/ 32 w 85"/>
                <a:gd name="T37" fmla="*/ 11 h 69"/>
                <a:gd name="T38" fmla="*/ 32 w 85"/>
                <a:gd name="T39" fmla="*/ 5 h 69"/>
                <a:gd name="T40" fmla="*/ 80 w 85"/>
                <a:gd name="T41" fmla="*/ 64 h 69"/>
                <a:gd name="T42" fmla="*/ 5 w 85"/>
                <a:gd name="T43" fmla="*/ 64 h 69"/>
                <a:gd name="T44" fmla="*/ 5 w 85"/>
                <a:gd name="T45" fmla="*/ 32 h 69"/>
                <a:gd name="T46" fmla="*/ 27 w 85"/>
                <a:gd name="T47" fmla="*/ 32 h 69"/>
                <a:gd name="T48" fmla="*/ 27 w 85"/>
                <a:gd name="T49" fmla="*/ 37 h 69"/>
                <a:gd name="T50" fmla="*/ 32 w 85"/>
                <a:gd name="T51" fmla="*/ 42 h 69"/>
                <a:gd name="T52" fmla="*/ 53 w 85"/>
                <a:gd name="T53" fmla="*/ 42 h 69"/>
                <a:gd name="T54" fmla="*/ 58 w 85"/>
                <a:gd name="T55" fmla="*/ 37 h 69"/>
                <a:gd name="T56" fmla="*/ 58 w 85"/>
                <a:gd name="T57" fmla="*/ 32 h 69"/>
                <a:gd name="T58" fmla="*/ 80 w 85"/>
                <a:gd name="T59" fmla="*/ 32 h 69"/>
                <a:gd name="T60" fmla="*/ 80 w 85"/>
                <a:gd name="T61" fmla="*/ 64 h 69"/>
                <a:gd name="T62" fmla="*/ 32 w 85"/>
                <a:gd name="T63" fmla="*/ 32 h 69"/>
                <a:gd name="T64" fmla="*/ 53 w 85"/>
                <a:gd name="T65" fmla="*/ 32 h 69"/>
                <a:gd name="T66" fmla="*/ 53 w 85"/>
                <a:gd name="T67" fmla="*/ 37 h 69"/>
                <a:gd name="T68" fmla="*/ 32 w 85"/>
                <a:gd name="T69" fmla="*/ 37 h 69"/>
                <a:gd name="T70" fmla="*/ 32 w 85"/>
                <a:gd name="T71" fmla="*/ 32 h 69"/>
                <a:gd name="T72" fmla="*/ 80 w 85"/>
                <a:gd name="T73" fmla="*/ 26 h 69"/>
                <a:gd name="T74" fmla="*/ 5 w 85"/>
                <a:gd name="T75" fmla="*/ 26 h 69"/>
                <a:gd name="T76" fmla="*/ 5 w 85"/>
                <a:gd name="T77" fmla="*/ 16 h 69"/>
                <a:gd name="T78" fmla="*/ 80 w 85"/>
                <a:gd name="T79" fmla="*/ 16 h 69"/>
                <a:gd name="T80" fmla="*/ 80 w 85"/>
                <a:gd name="T81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69">
                  <a:moveTo>
                    <a:pt x="80" y="11"/>
                  </a:move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2"/>
                    <a:pt x="56" y="0"/>
                    <a:pt x="5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7" y="2"/>
                    <a:pt x="27" y="5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13"/>
                    <a:pt x="0" y="1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2" y="69"/>
                    <a:pt x="5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83" y="69"/>
                    <a:pt x="85" y="67"/>
                    <a:pt x="85" y="6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13"/>
                    <a:pt x="83" y="11"/>
                    <a:pt x="80" y="11"/>
                  </a:cubicBezTo>
                  <a:close/>
                  <a:moveTo>
                    <a:pt x="32" y="5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32" y="11"/>
                    <a:pt x="32" y="11"/>
                    <a:pt x="32" y="11"/>
                  </a:cubicBezTo>
                  <a:lnTo>
                    <a:pt x="32" y="5"/>
                  </a:lnTo>
                  <a:close/>
                  <a:moveTo>
                    <a:pt x="80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0"/>
                    <a:pt x="29" y="42"/>
                    <a:pt x="32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6" y="42"/>
                    <a:pt x="58" y="40"/>
                    <a:pt x="58" y="37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80" y="32"/>
                    <a:pt x="80" y="32"/>
                    <a:pt x="80" y="32"/>
                  </a:cubicBezTo>
                  <a:lnTo>
                    <a:pt x="80" y="64"/>
                  </a:lnTo>
                  <a:close/>
                  <a:moveTo>
                    <a:pt x="32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32" y="37"/>
                    <a:pt x="32" y="37"/>
                    <a:pt x="32" y="37"/>
                  </a:cubicBezTo>
                  <a:lnTo>
                    <a:pt x="32" y="32"/>
                  </a:lnTo>
                  <a:close/>
                  <a:moveTo>
                    <a:pt x="80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80" y="16"/>
                    <a:pt x="80" y="16"/>
                    <a:pt x="80" y="16"/>
                  </a:cubicBezTo>
                  <a:lnTo>
                    <a:pt x="8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2A36C37F-C51F-045E-5FEB-05E11DB8350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628062" y="4412071"/>
              <a:ext cx="462910" cy="473036"/>
            </a:xfrm>
            <a:custGeom>
              <a:avLst/>
              <a:gdLst>
                <a:gd name="T0" fmla="*/ 46 w 132"/>
                <a:gd name="T1" fmla="*/ 4 h 135"/>
                <a:gd name="T2" fmla="*/ 43 w 132"/>
                <a:gd name="T3" fmla="*/ 6 h 135"/>
                <a:gd name="T4" fmla="*/ 0 w 132"/>
                <a:gd name="T5" fmla="*/ 89 h 135"/>
                <a:gd name="T6" fmla="*/ 46 w 132"/>
                <a:gd name="T7" fmla="*/ 135 h 135"/>
                <a:gd name="T8" fmla="*/ 92 w 132"/>
                <a:gd name="T9" fmla="*/ 89 h 135"/>
                <a:gd name="T10" fmla="*/ 50 w 132"/>
                <a:gd name="T11" fmla="*/ 6 h 135"/>
                <a:gd name="T12" fmla="*/ 46 w 132"/>
                <a:gd name="T13" fmla="*/ 4 h 135"/>
                <a:gd name="T14" fmla="*/ 46 w 132"/>
                <a:gd name="T15" fmla="*/ 127 h 135"/>
                <a:gd name="T16" fmla="*/ 10 w 132"/>
                <a:gd name="T17" fmla="*/ 89 h 135"/>
                <a:gd name="T18" fmla="*/ 46 w 132"/>
                <a:gd name="T19" fmla="*/ 15 h 135"/>
                <a:gd name="T20" fmla="*/ 85 w 132"/>
                <a:gd name="T21" fmla="*/ 89 h 135"/>
                <a:gd name="T22" fmla="*/ 46 w 132"/>
                <a:gd name="T23" fmla="*/ 127 h 135"/>
                <a:gd name="T24" fmla="*/ 24 w 132"/>
                <a:gd name="T25" fmla="*/ 89 h 135"/>
                <a:gd name="T26" fmla="*/ 20 w 132"/>
                <a:gd name="T27" fmla="*/ 84 h 135"/>
                <a:gd name="T28" fmla="*/ 16 w 132"/>
                <a:gd name="T29" fmla="*/ 89 h 135"/>
                <a:gd name="T30" fmla="*/ 46 w 132"/>
                <a:gd name="T31" fmla="*/ 119 h 135"/>
                <a:gd name="T32" fmla="*/ 51 w 132"/>
                <a:gd name="T33" fmla="*/ 115 h 135"/>
                <a:gd name="T34" fmla="*/ 46 w 132"/>
                <a:gd name="T35" fmla="*/ 110 h 135"/>
                <a:gd name="T36" fmla="*/ 24 w 132"/>
                <a:gd name="T37" fmla="*/ 89 h 135"/>
                <a:gd name="T38" fmla="*/ 112 w 132"/>
                <a:gd name="T39" fmla="*/ 1 h 135"/>
                <a:gd name="T40" fmla="*/ 107 w 132"/>
                <a:gd name="T41" fmla="*/ 0 h 135"/>
                <a:gd name="T42" fmla="*/ 104 w 132"/>
                <a:gd name="T43" fmla="*/ 1 h 135"/>
                <a:gd name="T44" fmla="*/ 83 w 132"/>
                <a:gd name="T45" fmla="*/ 41 h 135"/>
                <a:gd name="T46" fmla="*/ 107 w 132"/>
                <a:gd name="T47" fmla="*/ 67 h 135"/>
                <a:gd name="T48" fmla="*/ 132 w 132"/>
                <a:gd name="T49" fmla="*/ 41 h 135"/>
                <a:gd name="T50" fmla="*/ 112 w 132"/>
                <a:gd name="T51" fmla="*/ 1 h 135"/>
                <a:gd name="T52" fmla="*/ 107 w 132"/>
                <a:gd name="T53" fmla="*/ 57 h 135"/>
                <a:gd name="T54" fmla="*/ 93 w 132"/>
                <a:gd name="T55" fmla="*/ 41 h 135"/>
                <a:gd name="T56" fmla="*/ 107 w 132"/>
                <a:gd name="T57" fmla="*/ 11 h 135"/>
                <a:gd name="T58" fmla="*/ 123 w 132"/>
                <a:gd name="T59" fmla="*/ 41 h 135"/>
                <a:gd name="T60" fmla="*/ 107 w 132"/>
                <a:gd name="T61" fmla="*/ 5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35">
                  <a:moveTo>
                    <a:pt x="46" y="4"/>
                  </a:moveTo>
                  <a:cubicBezTo>
                    <a:pt x="45" y="4"/>
                    <a:pt x="43" y="4"/>
                    <a:pt x="43" y="6"/>
                  </a:cubicBezTo>
                  <a:cubicBezTo>
                    <a:pt x="42" y="7"/>
                    <a:pt x="0" y="65"/>
                    <a:pt x="0" y="89"/>
                  </a:cubicBezTo>
                  <a:cubicBezTo>
                    <a:pt x="0" y="114"/>
                    <a:pt x="21" y="135"/>
                    <a:pt x="46" y="135"/>
                  </a:cubicBezTo>
                  <a:cubicBezTo>
                    <a:pt x="72" y="135"/>
                    <a:pt x="92" y="114"/>
                    <a:pt x="92" y="89"/>
                  </a:cubicBezTo>
                  <a:cubicBezTo>
                    <a:pt x="92" y="65"/>
                    <a:pt x="51" y="7"/>
                    <a:pt x="50" y="6"/>
                  </a:cubicBezTo>
                  <a:cubicBezTo>
                    <a:pt x="50" y="4"/>
                    <a:pt x="48" y="4"/>
                    <a:pt x="46" y="4"/>
                  </a:cubicBezTo>
                  <a:close/>
                  <a:moveTo>
                    <a:pt x="46" y="127"/>
                  </a:moveTo>
                  <a:cubicBezTo>
                    <a:pt x="26" y="127"/>
                    <a:pt x="10" y="109"/>
                    <a:pt x="10" y="89"/>
                  </a:cubicBezTo>
                  <a:cubicBezTo>
                    <a:pt x="10" y="73"/>
                    <a:pt x="34" y="34"/>
                    <a:pt x="46" y="15"/>
                  </a:cubicBezTo>
                  <a:cubicBezTo>
                    <a:pt x="59" y="34"/>
                    <a:pt x="85" y="73"/>
                    <a:pt x="85" y="89"/>
                  </a:cubicBezTo>
                  <a:cubicBezTo>
                    <a:pt x="85" y="109"/>
                    <a:pt x="67" y="127"/>
                    <a:pt x="46" y="127"/>
                  </a:cubicBezTo>
                  <a:close/>
                  <a:moveTo>
                    <a:pt x="24" y="89"/>
                  </a:moveTo>
                  <a:cubicBezTo>
                    <a:pt x="24" y="86"/>
                    <a:pt x="22" y="84"/>
                    <a:pt x="20" y="84"/>
                  </a:cubicBezTo>
                  <a:cubicBezTo>
                    <a:pt x="17" y="84"/>
                    <a:pt x="16" y="86"/>
                    <a:pt x="16" y="89"/>
                  </a:cubicBezTo>
                  <a:cubicBezTo>
                    <a:pt x="16" y="105"/>
                    <a:pt x="28" y="119"/>
                    <a:pt x="46" y="119"/>
                  </a:cubicBezTo>
                  <a:cubicBezTo>
                    <a:pt x="48" y="119"/>
                    <a:pt x="51" y="118"/>
                    <a:pt x="51" y="115"/>
                  </a:cubicBezTo>
                  <a:cubicBezTo>
                    <a:pt x="51" y="113"/>
                    <a:pt x="48" y="110"/>
                    <a:pt x="46" y="110"/>
                  </a:cubicBezTo>
                  <a:cubicBezTo>
                    <a:pt x="33" y="110"/>
                    <a:pt x="24" y="100"/>
                    <a:pt x="24" y="89"/>
                  </a:cubicBezTo>
                  <a:close/>
                  <a:moveTo>
                    <a:pt x="112" y="1"/>
                  </a:moveTo>
                  <a:cubicBezTo>
                    <a:pt x="110" y="0"/>
                    <a:pt x="109" y="0"/>
                    <a:pt x="107" y="0"/>
                  </a:cubicBezTo>
                  <a:cubicBezTo>
                    <a:pt x="107" y="0"/>
                    <a:pt x="105" y="0"/>
                    <a:pt x="104" y="1"/>
                  </a:cubicBezTo>
                  <a:cubicBezTo>
                    <a:pt x="101" y="6"/>
                    <a:pt x="83" y="30"/>
                    <a:pt x="83" y="41"/>
                  </a:cubicBezTo>
                  <a:cubicBezTo>
                    <a:pt x="83" y="55"/>
                    <a:pt x="94" y="67"/>
                    <a:pt x="107" y="67"/>
                  </a:cubicBezTo>
                  <a:cubicBezTo>
                    <a:pt x="121" y="67"/>
                    <a:pt x="132" y="55"/>
                    <a:pt x="132" y="41"/>
                  </a:cubicBezTo>
                  <a:cubicBezTo>
                    <a:pt x="132" y="30"/>
                    <a:pt x="115" y="6"/>
                    <a:pt x="112" y="1"/>
                  </a:cubicBezTo>
                  <a:close/>
                  <a:moveTo>
                    <a:pt x="107" y="57"/>
                  </a:moveTo>
                  <a:cubicBezTo>
                    <a:pt x="99" y="57"/>
                    <a:pt x="93" y="51"/>
                    <a:pt x="93" y="41"/>
                  </a:cubicBezTo>
                  <a:cubicBezTo>
                    <a:pt x="93" y="36"/>
                    <a:pt x="101" y="22"/>
                    <a:pt x="107" y="11"/>
                  </a:cubicBezTo>
                  <a:cubicBezTo>
                    <a:pt x="115" y="22"/>
                    <a:pt x="123" y="36"/>
                    <a:pt x="123" y="41"/>
                  </a:cubicBezTo>
                  <a:cubicBezTo>
                    <a:pt x="123" y="51"/>
                    <a:pt x="117" y="57"/>
                    <a:pt x="107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7B33DE4-708A-1D90-085C-6AFC81B8F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0267" y="2024635"/>
              <a:ext cx="2270853" cy="1756290"/>
            </a:xfrm>
            <a:custGeom>
              <a:avLst/>
              <a:gdLst>
                <a:gd name="connsiteX0" fmla="*/ 439464 w 2270853"/>
                <a:gd name="connsiteY0" fmla="*/ 0 h 1756290"/>
                <a:gd name="connsiteX1" fmla="*/ 1757855 w 2270853"/>
                <a:gd name="connsiteY1" fmla="*/ 0 h 1756290"/>
                <a:gd name="connsiteX2" fmla="*/ 1757855 w 2270853"/>
                <a:gd name="connsiteY2" fmla="*/ 363275 h 1756290"/>
                <a:gd name="connsiteX3" fmla="*/ 1757855 w 2270853"/>
                <a:gd name="connsiteY3" fmla="*/ 436823 h 1756290"/>
                <a:gd name="connsiteX4" fmla="*/ 1757855 w 2270853"/>
                <a:gd name="connsiteY4" fmla="*/ 438467 h 1756290"/>
                <a:gd name="connsiteX5" fmla="*/ 1757855 w 2270853"/>
                <a:gd name="connsiteY5" fmla="*/ 446812 h 1756290"/>
                <a:gd name="connsiteX6" fmla="*/ 1757855 w 2270853"/>
                <a:gd name="connsiteY6" fmla="*/ 449977 h 1756290"/>
                <a:gd name="connsiteX7" fmla="*/ 1757855 w 2270853"/>
                <a:gd name="connsiteY7" fmla="*/ 481219 h 1756290"/>
                <a:gd name="connsiteX8" fmla="*/ 1757855 w 2270853"/>
                <a:gd name="connsiteY8" fmla="*/ 507321 h 1756290"/>
                <a:gd name="connsiteX9" fmla="*/ 1757855 w 2270853"/>
                <a:gd name="connsiteY9" fmla="*/ 542057 h 1756290"/>
                <a:gd name="connsiteX10" fmla="*/ 1903572 w 2270853"/>
                <a:gd name="connsiteY10" fmla="*/ 511990 h 1756290"/>
                <a:gd name="connsiteX11" fmla="*/ 2051602 w 2270853"/>
                <a:gd name="connsiteY11" fmla="*/ 543213 h 1756290"/>
                <a:gd name="connsiteX12" fmla="*/ 2270827 w 2270853"/>
                <a:gd name="connsiteY12" fmla="*/ 883415 h 1756290"/>
                <a:gd name="connsiteX13" fmla="*/ 2270820 w 2270853"/>
                <a:gd name="connsiteY13" fmla="*/ 883480 h 1756290"/>
                <a:gd name="connsiteX14" fmla="*/ 2270827 w 2270853"/>
                <a:gd name="connsiteY14" fmla="*/ 883565 h 1756290"/>
                <a:gd name="connsiteX15" fmla="*/ 2240108 w 2270853"/>
                <a:gd name="connsiteY15" fmla="*/ 1025563 h 1756290"/>
                <a:gd name="connsiteX16" fmla="*/ 1757855 w 2270853"/>
                <a:gd name="connsiteY16" fmla="*/ 1212869 h 1756290"/>
                <a:gd name="connsiteX17" fmla="*/ 1757855 w 2270853"/>
                <a:gd name="connsiteY17" fmla="*/ 1213838 h 1756290"/>
                <a:gd name="connsiteX18" fmla="*/ 1757855 w 2270853"/>
                <a:gd name="connsiteY18" fmla="*/ 1213931 h 1756290"/>
                <a:gd name="connsiteX19" fmla="*/ 1757855 w 2270853"/>
                <a:gd name="connsiteY19" fmla="*/ 1221269 h 1756290"/>
                <a:gd name="connsiteX20" fmla="*/ 1757855 w 2270853"/>
                <a:gd name="connsiteY20" fmla="*/ 1221360 h 1756290"/>
                <a:gd name="connsiteX21" fmla="*/ 1757855 w 2270853"/>
                <a:gd name="connsiteY21" fmla="*/ 1241438 h 1756290"/>
                <a:gd name="connsiteX22" fmla="*/ 1757855 w 2270853"/>
                <a:gd name="connsiteY22" fmla="*/ 1241526 h 1756290"/>
                <a:gd name="connsiteX23" fmla="*/ 1757855 w 2270853"/>
                <a:gd name="connsiteY23" fmla="*/ 1280715 h 1756290"/>
                <a:gd name="connsiteX24" fmla="*/ 1757855 w 2270853"/>
                <a:gd name="connsiteY24" fmla="*/ 1280797 h 1756290"/>
                <a:gd name="connsiteX25" fmla="*/ 1757855 w 2270853"/>
                <a:gd name="connsiteY25" fmla="*/ 1309510 h 1756290"/>
                <a:gd name="connsiteX26" fmla="*/ 1757855 w 2270853"/>
                <a:gd name="connsiteY26" fmla="*/ 1309586 h 1756290"/>
                <a:gd name="connsiteX27" fmla="*/ 1757855 w 2270853"/>
                <a:gd name="connsiteY27" fmla="*/ 1345470 h 1756290"/>
                <a:gd name="connsiteX28" fmla="*/ 1757855 w 2270853"/>
                <a:gd name="connsiteY28" fmla="*/ 1345540 h 1756290"/>
                <a:gd name="connsiteX29" fmla="*/ 1757855 w 2270853"/>
                <a:gd name="connsiteY29" fmla="*/ 1389392 h 1756290"/>
                <a:gd name="connsiteX30" fmla="*/ 1757855 w 2270853"/>
                <a:gd name="connsiteY30" fmla="*/ 1389454 h 1756290"/>
                <a:gd name="connsiteX31" fmla="*/ 1757855 w 2270853"/>
                <a:gd name="connsiteY31" fmla="*/ 1442071 h 1756290"/>
                <a:gd name="connsiteX32" fmla="*/ 1757855 w 2270853"/>
                <a:gd name="connsiteY32" fmla="*/ 1442125 h 1756290"/>
                <a:gd name="connsiteX33" fmla="*/ 1757855 w 2270853"/>
                <a:gd name="connsiteY33" fmla="*/ 1504305 h 1756290"/>
                <a:gd name="connsiteX34" fmla="*/ 1757855 w 2270853"/>
                <a:gd name="connsiteY34" fmla="*/ 1504348 h 1756290"/>
                <a:gd name="connsiteX35" fmla="*/ 1757855 w 2270853"/>
                <a:gd name="connsiteY35" fmla="*/ 1576888 h 1756290"/>
                <a:gd name="connsiteX36" fmla="*/ 1757855 w 2270853"/>
                <a:gd name="connsiteY36" fmla="*/ 1576919 h 1756290"/>
                <a:gd name="connsiteX37" fmla="*/ 1757855 w 2270853"/>
                <a:gd name="connsiteY37" fmla="*/ 1660618 h 1756290"/>
                <a:gd name="connsiteX38" fmla="*/ 1757855 w 2270853"/>
                <a:gd name="connsiteY38" fmla="*/ 1660634 h 1756290"/>
                <a:gd name="connsiteX39" fmla="*/ 1757855 w 2270853"/>
                <a:gd name="connsiteY39" fmla="*/ 1756290 h 1756290"/>
                <a:gd name="connsiteX40" fmla="*/ 1214308 w 2270853"/>
                <a:gd name="connsiteY40" fmla="*/ 1756290 h 1756290"/>
                <a:gd name="connsiteX41" fmla="*/ 1237076 w 2270853"/>
                <a:gd name="connsiteY41" fmla="*/ 1684050 h 1756290"/>
                <a:gd name="connsiteX42" fmla="*/ 1244664 w 2270853"/>
                <a:gd name="connsiteY42" fmla="*/ 1609438 h 1756290"/>
                <a:gd name="connsiteX43" fmla="*/ 1237076 w 2270853"/>
                <a:gd name="connsiteY43" fmla="*/ 1534839 h 1756290"/>
                <a:gd name="connsiteX44" fmla="*/ 1214308 w 2270853"/>
                <a:gd name="connsiteY44" fmla="*/ 1462612 h 1756290"/>
                <a:gd name="connsiteX45" fmla="*/ 732054 w 2270853"/>
                <a:gd name="connsiteY45" fmla="*/ 1274149 h 1756290"/>
                <a:gd name="connsiteX46" fmla="*/ 518828 w 2270853"/>
                <a:gd name="connsiteY46" fmla="*/ 1543781 h 1756290"/>
                <a:gd name="connsiteX47" fmla="*/ 512830 w 2270853"/>
                <a:gd name="connsiteY47" fmla="*/ 1614279 h 1756290"/>
                <a:gd name="connsiteX48" fmla="*/ 520815 w 2270853"/>
                <a:gd name="connsiteY48" fmla="*/ 1685767 h 1756290"/>
                <a:gd name="connsiteX49" fmla="*/ 543547 w 2270853"/>
                <a:gd name="connsiteY49" fmla="*/ 1756290 h 1756290"/>
                <a:gd name="connsiteX50" fmla="*/ 0 w 2270853"/>
                <a:gd name="connsiteY50" fmla="*/ 1756290 h 1756290"/>
                <a:gd name="connsiteX51" fmla="*/ 0 w 2270853"/>
                <a:gd name="connsiteY51" fmla="*/ 1755509 h 1756290"/>
                <a:gd name="connsiteX52" fmla="*/ 0 w 2270853"/>
                <a:gd name="connsiteY52" fmla="*/ 1753716 h 1756290"/>
                <a:gd name="connsiteX53" fmla="*/ 0 w 2270853"/>
                <a:gd name="connsiteY53" fmla="*/ 1750038 h 1756290"/>
                <a:gd name="connsiteX54" fmla="*/ 0 w 2270853"/>
                <a:gd name="connsiteY54" fmla="*/ 1747602 h 1756290"/>
                <a:gd name="connsiteX55" fmla="*/ 0 w 2270853"/>
                <a:gd name="connsiteY55" fmla="*/ 1735695 h 1756290"/>
                <a:gd name="connsiteX56" fmla="*/ 0 w 2270853"/>
                <a:gd name="connsiteY56" fmla="*/ 1735190 h 1756290"/>
                <a:gd name="connsiteX57" fmla="*/ 0 w 2270853"/>
                <a:gd name="connsiteY57" fmla="*/ 1716065 h 1756290"/>
                <a:gd name="connsiteX58" fmla="*/ 0 w 2270853"/>
                <a:gd name="connsiteY58" fmla="*/ 1706275 h 1756290"/>
                <a:gd name="connsiteX59" fmla="*/ 0 w 2270853"/>
                <a:gd name="connsiteY59" fmla="*/ 1686782 h 1756290"/>
                <a:gd name="connsiteX60" fmla="*/ 0 w 2270853"/>
                <a:gd name="connsiteY60" fmla="*/ 1658605 h 1756290"/>
                <a:gd name="connsiteX61" fmla="*/ 0 w 2270853"/>
                <a:gd name="connsiteY61" fmla="*/ 1645913 h 1756290"/>
                <a:gd name="connsiteX62" fmla="*/ 0 w 2270853"/>
                <a:gd name="connsiteY62" fmla="*/ 1591530 h 1756290"/>
                <a:gd name="connsiteX63" fmla="*/ 0 w 2270853"/>
                <a:gd name="connsiteY63" fmla="*/ 1587490 h 1756290"/>
                <a:gd name="connsiteX64" fmla="*/ 0 w 2270853"/>
                <a:gd name="connsiteY64" fmla="*/ 1541676 h 1756290"/>
                <a:gd name="connsiteX65" fmla="*/ 0 w 2270853"/>
                <a:gd name="connsiteY65" fmla="*/ 1521699 h 1756290"/>
                <a:gd name="connsiteX66" fmla="*/ 0 w 2270853"/>
                <a:gd name="connsiteY66" fmla="*/ 1488242 h 1756290"/>
                <a:gd name="connsiteX67" fmla="*/ 0 w 2270853"/>
                <a:gd name="connsiteY67" fmla="*/ 1434492 h 1756290"/>
                <a:gd name="connsiteX68" fmla="*/ 0 w 2270853"/>
                <a:gd name="connsiteY68" fmla="*/ 1426602 h 1756290"/>
                <a:gd name="connsiteX69" fmla="*/ 0 w 2270853"/>
                <a:gd name="connsiteY69" fmla="*/ 1356171 h 1756290"/>
                <a:gd name="connsiteX70" fmla="*/ 0 w 2270853"/>
                <a:gd name="connsiteY70" fmla="*/ 1327977 h 1756290"/>
                <a:gd name="connsiteX71" fmla="*/ 0 w 2270853"/>
                <a:gd name="connsiteY71" fmla="*/ 438205 h 1756290"/>
                <a:gd name="connsiteX72" fmla="*/ 439464 w 2270853"/>
                <a:gd name="connsiteY72" fmla="*/ 0 h 17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270853" h="1756290">
                  <a:moveTo>
                    <a:pt x="439464" y="0"/>
                  </a:moveTo>
                  <a:cubicBezTo>
                    <a:pt x="439464" y="0"/>
                    <a:pt x="439464" y="0"/>
                    <a:pt x="1757855" y="0"/>
                  </a:cubicBezTo>
                  <a:cubicBezTo>
                    <a:pt x="1757855" y="0"/>
                    <a:pt x="1757855" y="0"/>
                    <a:pt x="1757855" y="363275"/>
                  </a:cubicBezTo>
                  <a:lnTo>
                    <a:pt x="1757855" y="436823"/>
                  </a:lnTo>
                  <a:lnTo>
                    <a:pt x="1757855" y="438467"/>
                  </a:lnTo>
                  <a:lnTo>
                    <a:pt x="1757855" y="446812"/>
                  </a:lnTo>
                  <a:lnTo>
                    <a:pt x="1757855" y="449977"/>
                  </a:lnTo>
                  <a:lnTo>
                    <a:pt x="1757855" y="481219"/>
                  </a:lnTo>
                  <a:lnTo>
                    <a:pt x="1757855" y="507321"/>
                  </a:lnTo>
                  <a:lnTo>
                    <a:pt x="1757855" y="542057"/>
                  </a:lnTo>
                  <a:cubicBezTo>
                    <a:pt x="1804114" y="522398"/>
                    <a:pt x="1853843" y="511990"/>
                    <a:pt x="1903572" y="511990"/>
                  </a:cubicBezTo>
                  <a:cubicBezTo>
                    <a:pt x="1954457" y="511990"/>
                    <a:pt x="2005342" y="522398"/>
                    <a:pt x="2051602" y="543213"/>
                  </a:cubicBezTo>
                  <a:cubicBezTo>
                    <a:pt x="2190380" y="603925"/>
                    <a:pt x="2272562" y="740743"/>
                    <a:pt x="2270827" y="883415"/>
                  </a:cubicBezTo>
                  <a:lnTo>
                    <a:pt x="2270820" y="883480"/>
                  </a:lnTo>
                  <a:lnTo>
                    <a:pt x="2270827" y="883565"/>
                  </a:lnTo>
                  <a:cubicBezTo>
                    <a:pt x="2270249" y="931114"/>
                    <a:pt x="2260347" y="979314"/>
                    <a:pt x="2240108" y="1025563"/>
                  </a:cubicBezTo>
                  <a:cubicBezTo>
                    <a:pt x="2159154" y="1210557"/>
                    <a:pt x="1942892" y="1294961"/>
                    <a:pt x="1757855" y="1212869"/>
                  </a:cubicBezTo>
                  <a:lnTo>
                    <a:pt x="1757855" y="1213838"/>
                  </a:lnTo>
                  <a:lnTo>
                    <a:pt x="1757855" y="1213931"/>
                  </a:lnTo>
                  <a:lnTo>
                    <a:pt x="1757855" y="1221269"/>
                  </a:lnTo>
                  <a:lnTo>
                    <a:pt x="1757855" y="1221360"/>
                  </a:lnTo>
                  <a:lnTo>
                    <a:pt x="1757855" y="1241438"/>
                  </a:lnTo>
                  <a:lnTo>
                    <a:pt x="1757855" y="1241526"/>
                  </a:lnTo>
                  <a:lnTo>
                    <a:pt x="1757855" y="1280715"/>
                  </a:lnTo>
                  <a:lnTo>
                    <a:pt x="1757855" y="1280797"/>
                  </a:lnTo>
                  <a:lnTo>
                    <a:pt x="1757855" y="1309510"/>
                  </a:lnTo>
                  <a:lnTo>
                    <a:pt x="1757855" y="1309586"/>
                  </a:lnTo>
                  <a:lnTo>
                    <a:pt x="1757855" y="1345470"/>
                  </a:lnTo>
                  <a:lnTo>
                    <a:pt x="1757855" y="1345540"/>
                  </a:lnTo>
                  <a:lnTo>
                    <a:pt x="1757855" y="1389392"/>
                  </a:lnTo>
                  <a:lnTo>
                    <a:pt x="1757855" y="1389454"/>
                  </a:lnTo>
                  <a:lnTo>
                    <a:pt x="1757855" y="1442071"/>
                  </a:lnTo>
                  <a:lnTo>
                    <a:pt x="1757855" y="1442125"/>
                  </a:lnTo>
                  <a:lnTo>
                    <a:pt x="1757855" y="1504305"/>
                  </a:lnTo>
                  <a:lnTo>
                    <a:pt x="1757855" y="1504348"/>
                  </a:lnTo>
                  <a:lnTo>
                    <a:pt x="1757855" y="1576888"/>
                  </a:lnTo>
                  <a:lnTo>
                    <a:pt x="1757855" y="1576919"/>
                  </a:lnTo>
                  <a:lnTo>
                    <a:pt x="1757855" y="1660618"/>
                  </a:lnTo>
                  <a:lnTo>
                    <a:pt x="1757855" y="1660634"/>
                  </a:lnTo>
                  <a:cubicBezTo>
                    <a:pt x="1757855" y="1690485"/>
                    <a:pt x="1757855" y="1722326"/>
                    <a:pt x="1757855" y="1756290"/>
                  </a:cubicBezTo>
                  <a:cubicBezTo>
                    <a:pt x="1757855" y="1756290"/>
                    <a:pt x="1757855" y="1756290"/>
                    <a:pt x="1214308" y="1756290"/>
                  </a:cubicBezTo>
                  <a:cubicBezTo>
                    <a:pt x="1224427" y="1732873"/>
                    <a:pt x="1232016" y="1708660"/>
                    <a:pt x="1237076" y="1684050"/>
                  </a:cubicBezTo>
                  <a:lnTo>
                    <a:pt x="1244664" y="1609438"/>
                  </a:lnTo>
                  <a:lnTo>
                    <a:pt x="1237076" y="1534839"/>
                  </a:lnTo>
                  <a:cubicBezTo>
                    <a:pt x="1232016" y="1510233"/>
                    <a:pt x="1224427" y="1486025"/>
                    <a:pt x="1214308" y="1462612"/>
                  </a:cubicBezTo>
                  <a:cubicBezTo>
                    <a:pt x="1133354" y="1276461"/>
                    <a:pt x="917091" y="1193214"/>
                    <a:pt x="732054" y="1274149"/>
                  </a:cubicBezTo>
                  <a:cubicBezTo>
                    <a:pt x="616406" y="1324733"/>
                    <a:pt x="540060" y="1428160"/>
                    <a:pt x="518828" y="1543781"/>
                  </a:cubicBezTo>
                  <a:lnTo>
                    <a:pt x="512830" y="1614279"/>
                  </a:lnTo>
                  <a:lnTo>
                    <a:pt x="520815" y="1685767"/>
                  </a:lnTo>
                  <a:cubicBezTo>
                    <a:pt x="525893" y="1709546"/>
                    <a:pt x="533428" y="1733162"/>
                    <a:pt x="543547" y="1756290"/>
                  </a:cubicBezTo>
                  <a:cubicBezTo>
                    <a:pt x="543547" y="1756290"/>
                    <a:pt x="543547" y="1756290"/>
                    <a:pt x="0" y="1756290"/>
                  </a:cubicBezTo>
                  <a:lnTo>
                    <a:pt x="0" y="1755509"/>
                  </a:lnTo>
                  <a:lnTo>
                    <a:pt x="0" y="1753716"/>
                  </a:lnTo>
                  <a:lnTo>
                    <a:pt x="0" y="1750038"/>
                  </a:lnTo>
                  <a:lnTo>
                    <a:pt x="0" y="1747602"/>
                  </a:lnTo>
                  <a:cubicBezTo>
                    <a:pt x="0" y="1744705"/>
                    <a:pt x="0" y="1740844"/>
                    <a:pt x="0" y="1735695"/>
                  </a:cubicBezTo>
                  <a:lnTo>
                    <a:pt x="0" y="1735190"/>
                  </a:lnTo>
                  <a:lnTo>
                    <a:pt x="0" y="1716065"/>
                  </a:lnTo>
                  <a:lnTo>
                    <a:pt x="0" y="1706275"/>
                  </a:lnTo>
                  <a:lnTo>
                    <a:pt x="0" y="1686782"/>
                  </a:lnTo>
                  <a:lnTo>
                    <a:pt x="0" y="1658605"/>
                  </a:lnTo>
                  <a:lnTo>
                    <a:pt x="0" y="1645913"/>
                  </a:lnTo>
                  <a:cubicBezTo>
                    <a:pt x="0" y="1630145"/>
                    <a:pt x="0" y="1612125"/>
                    <a:pt x="0" y="1591530"/>
                  </a:cubicBezTo>
                  <a:lnTo>
                    <a:pt x="0" y="1587490"/>
                  </a:lnTo>
                  <a:lnTo>
                    <a:pt x="0" y="1541676"/>
                  </a:lnTo>
                  <a:lnTo>
                    <a:pt x="0" y="1521699"/>
                  </a:lnTo>
                  <a:lnTo>
                    <a:pt x="0" y="1488242"/>
                  </a:lnTo>
                  <a:lnTo>
                    <a:pt x="0" y="1434492"/>
                  </a:lnTo>
                  <a:lnTo>
                    <a:pt x="0" y="1426602"/>
                  </a:lnTo>
                  <a:lnTo>
                    <a:pt x="0" y="1356171"/>
                  </a:lnTo>
                  <a:lnTo>
                    <a:pt x="0" y="1327977"/>
                  </a:lnTo>
                  <a:cubicBezTo>
                    <a:pt x="0" y="1133289"/>
                    <a:pt x="0" y="850107"/>
                    <a:pt x="0" y="438205"/>
                  </a:cubicBezTo>
                  <a:cubicBezTo>
                    <a:pt x="0" y="196557"/>
                    <a:pt x="196602" y="0"/>
                    <a:pt x="439464" y="0"/>
                  </a:cubicBezTo>
                  <a:close/>
                </a:path>
              </a:pathLst>
            </a:custGeom>
            <a:solidFill>
              <a:srgbClr val="CE9260"/>
            </a:solidFill>
            <a:ln>
              <a:noFill/>
            </a:ln>
            <a:effectLst>
              <a:outerShdw dist="63500" dir="2700000" algn="tl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41">
              <a:extLst>
                <a:ext uri="{FF2B5EF4-FFF2-40B4-BE49-F238E27FC236}">
                  <a16:creationId xmlns:a16="http://schemas.microsoft.com/office/drawing/2014/main" id="{4675B8F5-8AEE-8F76-C17E-6C53FA0B89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20541" y="2395754"/>
              <a:ext cx="387300" cy="473036"/>
            </a:xfrm>
            <a:custGeom>
              <a:avLst/>
              <a:gdLst>
                <a:gd name="T0" fmla="*/ 84 w 131"/>
                <a:gd name="T1" fmla="*/ 14 h 160"/>
                <a:gd name="T2" fmla="*/ 9 w 131"/>
                <a:gd name="T3" fmla="*/ 19 h 160"/>
                <a:gd name="T4" fmla="*/ 14 w 131"/>
                <a:gd name="T5" fmla="*/ 9 h 160"/>
                <a:gd name="T6" fmla="*/ 84 w 131"/>
                <a:gd name="T7" fmla="*/ 28 h 160"/>
                <a:gd name="T8" fmla="*/ 79 w 131"/>
                <a:gd name="T9" fmla="*/ 66 h 160"/>
                <a:gd name="T10" fmla="*/ 75 w 131"/>
                <a:gd name="T11" fmla="*/ 52 h 160"/>
                <a:gd name="T12" fmla="*/ 47 w 131"/>
                <a:gd name="T13" fmla="*/ 52 h 160"/>
                <a:gd name="T14" fmla="*/ 28 w 131"/>
                <a:gd name="T15" fmla="*/ 108 h 160"/>
                <a:gd name="T16" fmla="*/ 28 w 131"/>
                <a:gd name="T17" fmla="*/ 123 h 160"/>
                <a:gd name="T18" fmla="*/ 9 w 131"/>
                <a:gd name="T19" fmla="*/ 28 h 160"/>
                <a:gd name="T20" fmla="*/ 29 w 131"/>
                <a:gd name="T21" fmla="*/ 132 h 160"/>
                <a:gd name="T22" fmla="*/ 14 w 131"/>
                <a:gd name="T23" fmla="*/ 141 h 160"/>
                <a:gd name="T24" fmla="*/ 9 w 131"/>
                <a:gd name="T25" fmla="*/ 132 h 160"/>
                <a:gd name="T26" fmla="*/ 61 w 131"/>
                <a:gd name="T27" fmla="*/ 47 h 160"/>
                <a:gd name="T28" fmla="*/ 65 w 131"/>
                <a:gd name="T29" fmla="*/ 99 h 160"/>
                <a:gd name="T30" fmla="*/ 75 w 131"/>
                <a:gd name="T31" fmla="*/ 99 h 160"/>
                <a:gd name="T32" fmla="*/ 79 w 131"/>
                <a:gd name="T33" fmla="*/ 75 h 160"/>
                <a:gd name="T34" fmla="*/ 84 w 131"/>
                <a:gd name="T35" fmla="*/ 99 h 160"/>
                <a:gd name="T36" fmla="*/ 93 w 131"/>
                <a:gd name="T37" fmla="*/ 99 h 160"/>
                <a:gd name="T38" fmla="*/ 98 w 131"/>
                <a:gd name="T39" fmla="*/ 85 h 160"/>
                <a:gd name="T40" fmla="*/ 103 w 131"/>
                <a:gd name="T41" fmla="*/ 108 h 160"/>
                <a:gd name="T42" fmla="*/ 112 w 131"/>
                <a:gd name="T43" fmla="*/ 108 h 160"/>
                <a:gd name="T44" fmla="*/ 117 w 131"/>
                <a:gd name="T45" fmla="*/ 94 h 160"/>
                <a:gd name="T46" fmla="*/ 121 w 131"/>
                <a:gd name="T47" fmla="*/ 118 h 160"/>
                <a:gd name="T48" fmla="*/ 45 w 131"/>
                <a:gd name="T49" fmla="*/ 151 h 160"/>
                <a:gd name="T50" fmla="*/ 37 w 131"/>
                <a:gd name="T51" fmla="*/ 108 h 160"/>
                <a:gd name="T52" fmla="*/ 47 w 131"/>
                <a:gd name="T53" fmla="*/ 118 h 160"/>
                <a:gd name="T54" fmla="*/ 56 w 131"/>
                <a:gd name="T55" fmla="*/ 118 h 160"/>
                <a:gd name="T56" fmla="*/ 61 w 131"/>
                <a:gd name="T57" fmla="*/ 47 h 160"/>
                <a:gd name="T58" fmla="*/ 0 w 131"/>
                <a:gd name="T59" fmla="*/ 14 h 160"/>
                <a:gd name="T60" fmla="*/ 14 w 131"/>
                <a:gd name="T61" fmla="*/ 151 h 160"/>
                <a:gd name="T62" fmla="*/ 37 w 131"/>
                <a:gd name="T63" fmla="*/ 156 h 160"/>
                <a:gd name="T64" fmla="*/ 42 w 131"/>
                <a:gd name="T65" fmla="*/ 160 h 160"/>
                <a:gd name="T66" fmla="*/ 121 w 131"/>
                <a:gd name="T67" fmla="*/ 157 h 160"/>
                <a:gd name="T68" fmla="*/ 131 w 131"/>
                <a:gd name="T69" fmla="*/ 118 h 160"/>
                <a:gd name="T70" fmla="*/ 117 w 131"/>
                <a:gd name="T71" fmla="*/ 85 h 160"/>
                <a:gd name="T72" fmla="*/ 98 w 131"/>
                <a:gd name="T73" fmla="*/ 75 h 160"/>
                <a:gd name="T74" fmla="*/ 93 w 131"/>
                <a:gd name="T75" fmla="*/ 76 h 160"/>
                <a:gd name="T76" fmla="*/ 79 w 131"/>
                <a:gd name="T7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1" h="160">
                  <a:moveTo>
                    <a:pt x="79" y="9"/>
                  </a:moveTo>
                  <a:cubicBezTo>
                    <a:pt x="82" y="9"/>
                    <a:pt x="84" y="12"/>
                    <a:pt x="84" y="14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2"/>
                    <a:pt x="11" y="9"/>
                    <a:pt x="14" y="9"/>
                  </a:cubicBezTo>
                  <a:lnTo>
                    <a:pt x="79" y="9"/>
                  </a:lnTo>
                  <a:close/>
                  <a:moveTo>
                    <a:pt x="84" y="28"/>
                  </a:moveTo>
                  <a:cubicBezTo>
                    <a:pt x="84" y="67"/>
                    <a:pt x="84" y="67"/>
                    <a:pt x="84" y="67"/>
                  </a:cubicBezTo>
                  <a:cubicBezTo>
                    <a:pt x="83" y="66"/>
                    <a:pt x="81" y="66"/>
                    <a:pt x="79" y="66"/>
                  </a:cubicBezTo>
                  <a:cubicBezTo>
                    <a:pt x="78" y="66"/>
                    <a:pt x="76" y="66"/>
                    <a:pt x="75" y="67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44"/>
                    <a:pt x="68" y="38"/>
                    <a:pt x="61" y="38"/>
                  </a:cubicBezTo>
                  <a:cubicBezTo>
                    <a:pt x="53" y="38"/>
                    <a:pt x="47" y="44"/>
                    <a:pt x="47" y="52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36" y="87"/>
                    <a:pt x="28" y="97"/>
                    <a:pt x="28" y="108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28" y="119"/>
                    <a:pt x="28" y="121"/>
                    <a:pt x="28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4" y="28"/>
                    <a:pt x="84" y="28"/>
                    <a:pt x="84" y="28"/>
                  </a:cubicBezTo>
                  <a:close/>
                  <a:moveTo>
                    <a:pt x="29" y="132"/>
                  </a:moveTo>
                  <a:cubicBezTo>
                    <a:pt x="30" y="135"/>
                    <a:pt x="30" y="138"/>
                    <a:pt x="31" y="141"/>
                  </a:cubicBezTo>
                  <a:cubicBezTo>
                    <a:pt x="14" y="141"/>
                    <a:pt x="14" y="141"/>
                    <a:pt x="14" y="141"/>
                  </a:cubicBezTo>
                  <a:cubicBezTo>
                    <a:pt x="11" y="141"/>
                    <a:pt x="9" y="139"/>
                    <a:pt x="9" y="137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29" y="132"/>
                    <a:pt x="29" y="132"/>
                    <a:pt x="29" y="132"/>
                  </a:cubicBezTo>
                  <a:close/>
                  <a:moveTo>
                    <a:pt x="61" y="47"/>
                  </a:moveTo>
                  <a:cubicBezTo>
                    <a:pt x="63" y="47"/>
                    <a:pt x="65" y="49"/>
                    <a:pt x="65" y="52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101"/>
                    <a:pt x="67" y="103"/>
                    <a:pt x="70" y="103"/>
                  </a:cubicBezTo>
                  <a:cubicBezTo>
                    <a:pt x="73" y="103"/>
                    <a:pt x="75" y="101"/>
                    <a:pt x="75" y="99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77"/>
                    <a:pt x="77" y="75"/>
                    <a:pt x="79" y="75"/>
                  </a:cubicBezTo>
                  <a:cubicBezTo>
                    <a:pt x="82" y="75"/>
                    <a:pt x="84" y="77"/>
                    <a:pt x="84" y="80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101"/>
                    <a:pt x="86" y="103"/>
                    <a:pt x="89" y="103"/>
                  </a:cubicBezTo>
                  <a:cubicBezTo>
                    <a:pt x="91" y="103"/>
                    <a:pt x="93" y="101"/>
                    <a:pt x="93" y="9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3" y="87"/>
                    <a:pt x="95" y="85"/>
                    <a:pt x="98" y="85"/>
                  </a:cubicBezTo>
                  <a:cubicBezTo>
                    <a:pt x="101" y="85"/>
                    <a:pt x="103" y="87"/>
                    <a:pt x="103" y="8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3" y="111"/>
                    <a:pt x="105" y="113"/>
                    <a:pt x="107" y="113"/>
                  </a:cubicBezTo>
                  <a:cubicBezTo>
                    <a:pt x="110" y="113"/>
                    <a:pt x="112" y="111"/>
                    <a:pt x="112" y="108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2" y="96"/>
                    <a:pt x="114" y="94"/>
                    <a:pt x="117" y="94"/>
                  </a:cubicBezTo>
                  <a:cubicBezTo>
                    <a:pt x="119" y="94"/>
                    <a:pt x="121" y="96"/>
                    <a:pt x="121" y="99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29"/>
                    <a:pt x="119" y="140"/>
                    <a:pt x="11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0" y="140"/>
                    <a:pt x="37" y="129"/>
                    <a:pt x="37" y="11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2"/>
                    <a:pt x="41" y="97"/>
                    <a:pt x="47" y="95"/>
                  </a:cubicBezTo>
                  <a:cubicBezTo>
                    <a:pt x="47" y="118"/>
                    <a:pt x="47" y="118"/>
                    <a:pt x="47" y="118"/>
                  </a:cubicBezTo>
                  <a:cubicBezTo>
                    <a:pt x="47" y="120"/>
                    <a:pt x="49" y="123"/>
                    <a:pt x="51" y="123"/>
                  </a:cubicBezTo>
                  <a:cubicBezTo>
                    <a:pt x="54" y="123"/>
                    <a:pt x="56" y="120"/>
                    <a:pt x="56" y="118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49"/>
                    <a:pt x="58" y="47"/>
                    <a:pt x="61" y="47"/>
                  </a:cubicBezTo>
                  <a:close/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4"/>
                    <a:pt x="6" y="151"/>
                    <a:pt x="14" y="151"/>
                  </a:cubicBezTo>
                  <a:cubicBezTo>
                    <a:pt x="35" y="151"/>
                    <a:pt x="35" y="151"/>
                    <a:pt x="35" y="151"/>
                  </a:cubicBezTo>
                  <a:cubicBezTo>
                    <a:pt x="35" y="152"/>
                    <a:pt x="36" y="154"/>
                    <a:pt x="37" y="156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9" y="159"/>
                    <a:pt x="40" y="160"/>
                    <a:pt x="42" y="160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19" y="160"/>
                    <a:pt x="120" y="159"/>
                    <a:pt x="121" y="157"/>
                  </a:cubicBezTo>
                  <a:cubicBezTo>
                    <a:pt x="122" y="156"/>
                    <a:pt x="122" y="156"/>
                    <a:pt x="122" y="156"/>
                  </a:cubicBezTo>
                  <a:cubicBezTo>
                    <a:pt x="128" y="144"/>
                    <a:pt x="131" y="131"/>
                    <a:pt x="131" y="11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1"/>
                    <a:pt x="124" y="85"/>
                    <a:pt x="117" y="85"/>
                  </a:cubicBezTo>
                  <a:cubicBezTo>
                    <a:pt x="115" y="85"/>
                    <a:pt x="113" y="85"/>
                    <a:pt x="112" y="86"/>
                  </a:cubicBezTo>
                  <a:cubicBezTo>
                    <a:pt x="110" y="80"/>
                    <a:pt x="104" y="75"/>
                    <a:pt x="98" y="75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6" y="75"/>
                    <a:pt x="95" y="76"/>
                    <a:pt x="93" y="76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3" y="6"/>
                    <a:pt x="87" y="0"/>
                    <a:pt x="79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360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39D8F7F-0FC2-B5D8-18A2-DE3773E89585}"/>
              </a:ext>
            </a:extLst>
          </p:cNvPr>
          <p:cNvSpPr txBox="1"/>
          <p:nvPr/>
        </p:nvSpPr>
        <p:spPr>
          <a:xfrm>
            <a:off x="8162191" y="1307904"/>
            <a:ext cx="260510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AE16DE-7F3E-CB42-9604-6F7D9F128306}"/>
              </a:ext>
            </a:extLst>
          </p:cNvPr>
          <p:cNvSpPr txBox="1"/>
          <p:nvPr/>
        </p:nvSpPr>
        <p:spPr>
          <a:xfrm>
            <a:off x="1633665" y="1486221"/>
            <a:ext cx="260510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781392-680F-AE6E-E92B-138681549F0C}"/>
              </a:ext>
            </a:extLst>
          </p:cNvPr>
          <p:cNvSpPr txBox="1"/>
          <p:nvPr/>
        </p:nvSpPr>
        <p:spPr>
          <a:xfrm>
            <a:off x="8162191" y="3455514"/>
            <a:ext cx="260510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B9F96A-AF61-1FB1-9E7F-1CB8C26B08FE}"/>
              </a:ext>
            </a:extLst>
          </p:cNvPr>
          <p:cNvSpPr txBox="1"/>
          <p:nvPr/>
        </p:nvSpPr>
        <p:spPr>
          <a:xfrm>
            <a:off x="1633665" y="3496470"/>
            <a:ext cx="260510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11446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11446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AF2D3B-1E75-EAE4-E699-F9CFE49FCD13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3617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4540F6-BE34-D789-FEF8-58F2B5D026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53</a:t>
            </a:fld>
            <a:endParaRPr lang="fa-IR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0C0402C9-F09C-EE41-37A1-BEE495F94DE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7" b="3877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0C0AEDF6-D922-BBB9-F47B-88FEAAEC924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7" b="3877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8B685E7-E099-25F5-9981-7C88315BA4C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7" b="3877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65CF4035-02EF-5B5A-81DE-4EB70B37D58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2" b="9002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3F5A0A1-9BE9-3BDF-4573-F55AB9570AC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7" b="3877"/>
          <a:stretch>
            <a:fillRect/>
          </a:stretch>
        </p:blipFill>
        <p:spPr/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38C2F394-FCE8-485F-B4DF-042167C194D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" r="1243"/>
          <a:stretch>
            <a:fillRect/>
          </a:stretch>
        </p:blipFill>
        <p:spPr>
          <a:xfrm>
            <a:off x="8087357" y="3420487"/>
            <a:ext cx="2988299" cy="1658361"/>
          </a:xfr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DEAEF47-6C2D-DB2E-9313-77DB0ECF3818}"/>
              </a:ext>
            </a:extLst>
          </p:cNvPr>
          <p:cNvGrpSpPr/>
          <p:nvPr/>
        </p:nvGrpSpPr>
        <p:grpSpPr>
          <a:xfrm>
            <a:off x="1114936" y="2860046"/>
            <a:ext cx="2988299" cy="349295"/>
            <a:chOff x="1114936" y="2860046"/>
            <a:chExt cx="2988299" cy="349295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DD74EAD-7964-AF26-785A-463D5D3E0356}"/>
                </a:ext>
              </a:extLst>
            </p:cNvPr>
            <p:cNvSpPr/>
            <p:nvPr/>
          </p:nvSpPr>
          <p:spPr>
            <a:xfrm flipV="1">
              <a:off x="1114936" y="2860046"/>
              <a:ext cx="2988299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F7FC199-B77C-DB27-3C00-58F2F8A7636E}"/>
                </a:ext>
              </a:extLst>
            </p:cNvPr>
            <p:cNvSpPr txBox="1"/>
            <p:nvPr/>
          </p:nvSpPr>
          <p:spPr>
            <a:xfrm>
              <a:off x="1189328" y="2862316"/>
              <a:ext cx="291390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FB526B6-9D46-8C8C-7065-92A5B02C0193}"/>
              </a:ext>
            </a:extLst>
          </p:cNvPr>
          <p:cNvGrpSpPr/>
          <p:nvPr/>
        </p:nvGrpSpPr>
        <p:grpSpPr>
          <a:xfrm>
            <a:off x="4583316" y="2868517"/>
            <a:ext cx="2988299" cy="349295"/>
            <a:chOff x="4583316" y="2868517"/>
            <a:chExt cx="2988299" cy="349295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F7A92AD-5EE8-518B-CF1A-93B88A70E489}"/>
                </a:ext>
              </a:extLst>
            </p:cNvPr>
            <p:cNvSpPr/>
            <p:nvPr/>
          </p:nvSpPr>
          <p:spPr>
            <a:xfrm flipV="1">
              <a:off x="4583316" y="2868517"/>
              <a:ext cx="2988299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F6F1F9F-3855-E96D-7012-8EF3BE7D822D}"/>
                </a:ext>
              </a:extLst>
            </p:cNvPr>
            <p:cNvSpPr txBox="1"/>
            <p:nvPr/>
          </p:nvSpPr>
          <p:spPr>
            <a:xfrm>
              <a:off x="4657708" y="2870787"/>
              <a:ext cx="291390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627D8FC-191A-31DE-A05A-6163D9902170}"/>
              </a:ext>
            </a:extLst>
          </p:cNvPr>
          <p:cNvGrpSpPr/>
          <p:nvPr/>
        </p:nvGrpSpPr>
        <p:grpSpPr>
          <a:xfrm>
            <a:off x="8087357" y="2869033"/>
            <a:ext cx="2988299" cy="349295"/>
            <a:chOff x="8087357" y="2869033"/>
            <a:chExt cx="2988299" cy="34929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E904589-AFA0-A547-60C3-CB5A653BB86D}"/>
                </a:ext>
              </a:extLst>
            </p:cNvPr>
            <p:cNvSpPr/>
            <p:nvPr/>
          </p:nvSpPr>
          <p:spPr>
            <a:xfrm flipV="1">
              <a:off x="8087357" y="2869033"/>
              <a:ext cx="2988299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8BBB1B3-B598-F24C-A4D7-3F8C721AD32C}"/>
                </a:ext>
              </a:extLst>
            </p:cNvPr>
            <p:cNvSpPr txBox="1"/>
            <p:nvPr/>
          </p:nvSpPr>
          <p:spPr>
            <a:xfrm>
              <a:off x="8161749" y="2871303"/>
              <a:ext cx="291390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EEC573-E183-5F27-81B7-246745C48F55}"/>
              </a:ext>
            </a:extLst>
          </p:cNvPr>
          <p:cNvGrpSpPr/>
          <p:nvPr/>
        </p:nvGrpSpPr>
        <p:grpSpPr>
          <a:xfrm>
            <a:off x="4583316" y="5302059"/>
            <a:ext cx="2988299" cy="349295"/>
            <a:chOff x="4583316" y="5302059"/>
            <a:chExt cx="2988299" cy="349295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08FD7072-676A-3927-7E4D-238D15B5612F}"/>
                </a:ext>
              </a:extLst>
            </p:cNvPr>
            <p:cNvSpPr/>
            <p:nvPr/>
          </p:nvSpPr>
          <p:spPr>
            <a:xfrm flipV="1">
              <a:off x="4583316" y="5302059"/>
              <a:ext cx="2988299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31CF041-FFC4-7254-6A79-597960625E69}"/>
                </a:ext>
              </a:extLst>
            </p:cNvPr>
            <p:cNvSpPr txBox="1"/>
            <p:nvPr/>
          </p:nvSpPr>
          <p:spPr>
            <a:xfrm>
              <a:off x="4657708" y="5304329"/>
              <a:ext cx="291390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918EE91-E0C7-EF2A-4243-98A7C499847F}"/>
              </a:ext>
            </a:extLst>
          </p:cNvPr>
          <p:cNvGrpSpPr/>
          <p:nvPr/>
        </p:nvGrpSpPr>
        <p:grpSpPr>
          <a:xfrm>
            <a:off x="8087357" y="5115312"/>
            <a:ext cx="2988299" cy="349295"/>
            <a:chOff x="8087357" y="5115312"/>
            <a:chExt cx="2988299" cy="349295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13D629A-316B-B801-EDED-ECE497492C9D}"/>
                </a:ext>
              </a:extLst>
            </p:cNvPr>
            <p:cNvSpPr/>
            <p:nvPr/>
          </p:nvSpPr>
          <p:spPr>
            <a:xfrm flipV="1">
              <a:off x="8087357" y="5115312"/>
              <a:ext cx="2988299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1EF548E-1F34-2420-54D7-913401E7A18A}"/>
                </a:ext>
              </a:extLst>
            </p:cNvPr>
            <p:cNvSpPr txBox="1"/>
            <p:nvPr/>
          </p:nvSpPr>
          <p:spPr>
            <a:xfrm>
              <a:off x="8161749" y="5117582"/>
              <a:ext cx="291390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111702DF-A985-D2AE-DF6D-38B1218E2B0F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305188A-F21A-F9F2-E73F-B3C32EB2F3E5}"/>
              </a:ext>
            </a:extLst>
          </p:cNvPr>
          <p:cNvGrpSpPr/>
          <p:nvPr/>
        </p:nvGrpSpPr>
        <p:grpSpPr>
          <a:xfrm>
            <a:off x="1114936" y="5310530"/>
            <a:ext cx="2988299" cy="349295"/>
            <a:chOff x="1114936" y="5310530"/>
            <a:chExt cx="2988299" cy="349295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A40FB5B-7F6C-E28D-EC9E-1EE2C3764DE6}"/>
                </a:ext>
              </a:extLst>
            </p:cNvPr>
            <p:cNvSpPr/>
            <p:nvPr/>
          </p:nvSpPr>
          <p:spPr>
            <a:xfrm flipV="1">
              <a:off x="1114936" y="5310530"/>
              <a:ext cx="2988299" cy="349295"/>
            </a:xfrm>
            <a:custGeom>
              <a:avLst/>
              <a:gdLst>
                <a:gd name="connsiteX0" fmla="*/ 471225 w 3230588"/>
                <a:gd name="connsiteY0" fmla="*/ 0 h 455749"/>
                <a:gd name="connsiteX1" fmla="*/ 3230588 w 3230588"/>
                <a:gd name="connsiteY1" fmla="*/ 0 h 455749"/>
                <a:gd name="connsiteX2" fmla="*/ 3230588 w 3230588"/>
                <a:gd name="connsiteY2" fmla="*/ 455749 h 455749"/>
                <a:gd name="connsiteX3" fmla="*/ 0 w 3230588"/>
                <a:gd name="connsiteY3" fmla="*/ 451590 h 455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0588" h="455749">
                  <a:moveTo>
                    <a:pt x="471225" y="0"/>
                  </a:moveTo>
                  <a:lnTo>
                    <a:pt x="3230588" y="0"/>
                  </a:lnTo>
                  <a:lnTo>
                    <a:pt x="3230588" y="455749"/>
                  </a:lnTo>
                  <a:lnTo>
                    <a:pt x="0" y="451590"/>
                  </a:lnTo>
                  <a:close/>
                </a:path>
              </a:pathLst>
            </a:custGeom>
            <a:solidFill>
              <a:srgbClr val="008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9D338F4-1234-A537-E005-053AB480E2DD}"/>
                </a:ext>
              </a:extLst>
            </p:cNvPr>
            <p:cNvSpPr txBox="1"/>
            <p:nvPr/>
          </p:nvSpPr>
          <p:spPr>
            <a:xfrm>
              <a:off x="1189328" y="5312800"/>
              <a:ext cx="291390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8157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46954E4-6D9B-243B-C0F2-F4479E3304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8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1BF0BC-DE3C-4269-B4CF-1AF74FB99E58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34" y="2222075"/>
            <a:ext cx="9817132" cy="24138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B22F2E-D02A-A5D3-657D-FE219322F09E}"/>
              </a:ext>
            </a:extLst>
          </p:cNvPr>
          <p:cNvSpPr txBox="1"/>
          <p:nvPr/>
        </p:nvSpPr>
        <p:spPr>
          <a:xfrm>
            <a:off x="2052735" y="2989403"/>
            <a:ext cx="8108302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800" b="1" dirty="0"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عزیزان</a:t>
            </a:r>
          </a:p>
        </p:txBody>
      </p:sp>
    </p:spTree>
    <p:extLst>
      <p:ext uri="{BB962C8B-B14F-4D97-AF65-F5344CB8AC3E}">
        <p14:creationId xmlns:p14="http://schemas.microsoft.com/office/powerpoint/2010/main" val="50015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E5F5E1-9390-4F31-3DCD-D19838F56E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6</a:t>
            </a:fld>
            <a:endParaRPr lang="fa-IR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F2940E0-18B9-284D-8409-3BFC046F28F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9" r="3879"/>
          <a:stretch>
            <a:fillRect/>
          </a:stretch>
        </p:blipFill>
        <p:spPr>
          <a:ln w="38100">
            <a:solidFill>
              <a:srgbClr val="D2EEFC"/>
            </a:solidFill>
          </a:ln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28CD0BA1-8ED3-BCE9-0373-825F19B38CA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8" b="12988"/>
          <a:stretch>
            <a:fillRect/>
          </a:stretch>
        </p:blipFill>
        <p:spPr>
          <a:ln w="38100">
            <a:solidFill>
              <a:srgbClr val="D2EEFC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1B54B0-18C1-FC87-7CAE-B8AD4E44882A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41DA36-BC40-EB7F-71AC-9A8A0D4F5E14}"/>
              </a:ext>
            </a:extLst>
          </p:cNvPr>
          <p:cNvSpPr txBox="1"/>
          <p:nvPr/>
        </p:nvSpPr>
        <p:spPr>
          <a:xfrm>
            <a:off x="5813778" y="981247"/>
            <a:ext cx="5524339" cy="4320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این شهر كه به عنوان پل ارتباطی نقاط سكونتی واقع در بخش های جنوبی و شمالی دامنه های البرز مركزی همواره نقش ایفا كرده است، بر اهمیت گزینش و انتخاب این مكان جهت سكونت اشاره دارد. عبور جاده ارتباطی تهران-شمال از داخل شهر كه در ایام دور به عنوان جاده كاروان رو محسوب می شده است از یك طرف و نقش ارتباط دهندگی نقاط سكونتی واقع در دامنه های شمالی البرز مركزی )بویژه مازندران فعلی( با شهرهای قدیمی استان سمنان و از همه مهمتر خراسان، طی دوره های تاریخی گذشته، بیش ازپیش، بر اهمیت موقعیت و مكان استقراراین شهر افزوده است.</a:t>
            </a:r>
          </a:p>
        </p:txBody>
      </p:sp>
    </p:spTree>
    <p:extLst>
      <p:ext uri="{BB962C8B-B14F-4D97-AF65-F5344CB8AC3E}">
        <p14:creationId xmlns:p14="http://schemas.microsoft.com/office/powerpoint/2010/main" val="1446749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7BE433-F171-7C0A-E041-DE08E1F7EEC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7</a:t>
            </a:fld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06E4A8-CA97-7861-4208-164EA71F8B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55"/>
          <a:stretch/>
        </p:blipFill>
        <p:spPr>
          <a:xfrm>
            <a:off x="1916819" y="1018283"/>
            <a:ext cx="8358361" cy="43563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445406-6A72-4A4C-51AA-C4034909C033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061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0C6AB26-2D79-71D3-F1E3-B58CEF0B6658}"/>
              </a:ext>
            </a:extLst>
          </p:cNvPr>
          <p:cNvSpPr/>
          <p:nvPr/>
        </p:nvSpPr>
        <p:spPr>
          <a:xfrm>
            <a:off x="0" y="1192743"/>
            <a:ext cx="12192000" cy="5665257"/>
          </a:xfrm>
          <a:custGeom>
            <a:avLst/>
            <a:gdLst>
              <a:gd name="connsiteX0" fmla="*/ 12192000 w 12192000"/>
              <a:gd name="connsiteY0" fmla="*/ 0 h 5665257"/>
              <a:gd name="connsiteX1" fmla="*/ 12192000 w 12192000"/>
              <a:gd name="connsiteY1" fmla="*/ 2490896 h 5665257"/>
              <a:gd name="connsiteX2" fmla="*/ 12192000 w 12192000"/>
              <a:gd name="connsiteY2" fmla="*/ 2800613 h 5665257"/>
              <a:gd name="connsiteX3" fmla="*/ 12192000 w 12192000"/>
              <a:gd name="connsiteY3" fmla="*/ 3266368 h 5665257"/>
              <a:gd name="connsiteX4" fmla="*/ 12192000 w 12192000"/>
              <a:gd name="connsiteY4" fmla="*/ 3744509 h 5665257"/>
              <a:gd name="connsiteX5" fmla="*/ 12192000 w 12192000"/>
              <a:gd name="connsiteY5" fmla="*/ 5665257 h 5665257"/>
              <a:gd name="connsiteX6" fmla="*/ 0 w 12192000"/>
              <a:gd name="connsiteY6" fmla="*/ 5665257 h 5665257"/>
              <a:gd name="connsiteX7" fmla="*/ 0 w 12192000"/>
              <a:gd name="connsiteY7" fmla="*/ 3744509 h 5665257"/>
              <a:gd name="connsiteX8" fmla="*/ 0 w 12192000"/>
              <a:gd name="connsiteY8" fmla="*/ 3266368 h 5665257"/>
              <a:gd name="connsiteX9" fmla="*/ 0 w 12192000"/>
              <a:gd name="connsiteY9" fmla="*/ 2800613 h 5665257"/>
              <a:gd name="connsiteX10" fmla="*/ 0 w 12192000"/>
              <a:gd name="connsiteY10" fmla="*/ 2490896 h 5665257"/>
              <a:gd name="connsiteX11" fmla="*/ 0 w 12192000"/>
              <a:gd name="connsiteY11" fmla="*/ 57619 h 5665257"/>
              <a:gd name="connsiteX12" fmla="*/ 71821 w 12192000"/>
              <a:gd name="connsiteY12" fmla="*/ 111927 h 5665257"/>
              <a:gd name="connsiteX13" fmla="*/ 6057900 w 12192000"/>
              <a:gd name="connsiteY13" fmla="*/ 1987814 h 5665257"/>
              <a:gd name="connsiteX14" fmla="*/ 12043979 w 12192000"/>
              <a:gd name="connsiteY14" fmla="*/ 111927 h 56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665257">
                <a:moveTo>
                  <a:pt x="12192000" y="0"/>
                </a:moveTo>
                <a:lnTo>
                  <a:pt x="12192000" y="2490896"/>
                </a:lnTo>
                <a:lnTo>
                  <a:pt x="12192000" y="2800613"/>
                </a:lnTo>
                <a:lnTo>
                  <a:pt x="12192000" y="3266368"/>
                </a:lnTo>
                <a:lnTo>
                  <a:pt x="12192000" y="3744509"/>
                </a:lnTo>
                <a:lnTo>
                  <a:pt x="12192000" y="5665257"/>
                </a:lnTo>
                <a:lnTo>
                  <a:pt x="0" y="5665257"/>
                </a:lnTo>
                <a:lnTo>
                  <a:pt x="0" y="3744509"/>
                </a:lnTo>
                <a:lnTo>
                  <a:pt x="0" y="3266368"/>
                </a:lnTo>
                <a:lnTo>
                  <a:pt x="0" y="2800613"/>
                </a:lnTo>
                <a:lnTo>
                  <a:pt x="0" y="2490896"/>
                </a:lnTo>
                <a:lnTo>
                  <a:pt x="0" y="57619"/>
                </a:lnTo>
                <a:lnTo>
                  <a:pt x="71821" y="111927"/>
                </a:lnTo>
                <a:cubicBezTo>
                  <a:pt x="1698545" y="1283833"/>
                  <a:pt x="3784044" y="1987814"/>
                  <a:pt x="6057900" y="1987814"/>
                </a:cubicBezTo>
                <a:cubicBezTo>
                  <a:pt x="8331757" y="1987814"/>
                  <a:pt x="10417255" y="1283833"/>
                  <a:pt x="12043979" y="111927"/>
                </a:cubicBezTo>
                <a:close/>
              </a:path>
            </a:pathLst>
          </a:custGeom>
          <a:solidFill>
            <a:srgbClr val="008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64FCD8F-2DEC-858F-C687-5A64C16903D0}"/>
              </a:ext>
            </a:extLst>
          </p:cNvPr>
          <p:cNvGrpSpPr/>
          <p:nvPr/>
        </p:nvGrpSpPr>
        <p:grpSpPr>
          <a:xfrm>
            <a:off x="370788" y="0"/>
            <a:ext cx="11450424" cy="3061354"/>
            <a:chOff x="370788" y="0"/>
            <a:chExt cx="11450424" cy="306135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F16FA7D-A16C-30F5-FF78-94A1E106B3E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4094" y="441396"/>
              <a:ext cx="2307118" cy="261592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9593B97-4A1F-00AD-C579-21B1926E0D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88" y="441396"/>
              <a:ext cx="2335866" cy="261995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19D8A0B-8271-85DD-1F41-A19DE6EAC0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62874" y="0"/>
              <a:ext cx="758338" cy="262536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B924A67-0179-0552-19E0-F3B364CBB2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0788" y="0"/>
              <a:ext cx="758338" cy="2625365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F4FB124-F768-6114-5111-1B3BD6D16481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42" y="3657601"/>
            <a:ext cx="9817132" cy="24138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E79D38B-B14C-E754-9FAD-89E4CA8E0503}"/>
              </a:ext>
            </a:extLst>
          </p:cNvPr>
          <p:cNvSpPr txBox="1"/>
          <p:nvPr/>
        </p:nvSpPr>
        <p:spPr>
          <a:xfrm>
            <a:off x="2777835" y="441396"/>
            <a:ext cx="6636330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2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شهرداری در سه سطح با مردم در ارتباط هست. سطح اول خدمات به مردم، سطح دوم حفظ و توسعه فضای سبز و سوم </a:t>
            </a:r>
            <a:r>
              <a:rPr lang="fa-IR" sz="11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fa-IR" sz="1200" b="0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 سطح فرهنگ. جدای از این سطوح شهرداری باید به سه مؤلفه در سازمان خود توجه لازم بکند. اول مبارزه با فساد در سیستم شهرداری و بافت مدیران شهری، دوم ارتقاء سطح علمی اداره شهر و سوم همکاری با سایر دستگاه‌ها.</a:t>
            </a:r>
            <a:endParaRPr lang="fa-IR" sz="12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CB4093-5675-D692-291C-42052E3B1ADD}"/>
              </a:ext>
            </a:extLst>
          </p:cNvPr>
          <p:cNvSpPr txBox="1"/>
          <p:nvPr/>
        </p:nvSpPr>
        <p:spPr>
          <a:xfrm>
            <a:off x="5004088" y="2219665"/>
            <a:ext cx="2183825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dirty="0">
                <a:solidFill>
                  <a:srgbClr val="CE926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مقام معظم رهبری مدظله العالی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E5BEA9-DF58-C8DA-3812-039830EFC2C0}"/>
              </a:ext>
            </a:extLst>
          </p:cNvPr>
          <p:cNvSpPr txBox="1"/>
          <p:nvPr/>
        </p:nvSpPr>
        <p:spPr>
          <a:xfrm>
            <a:off x="2122312" y="4099063"/>
            <a:ext cx="8116710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1500" dirty="0">
                <a:solidFill>
                  <a:srgbClr val="0083AE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عملکرد از نگاه شاخص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7D2DC9B-F9FE-CE8B-DE31-EEE3CF6B274E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98" y="1969517"/>
            <a:ext cx="590197" cy="73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855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12FF6B-7AE4-C51F-CF11-16877EDC97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fa-IR" smtClean="0"/>
              <a:pPr/>
              <a:t>9</a:t>
            </a:fld>
            <a:endParaRPr lang="fa-I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BFAD3D-DA5D-606B-06FB-E9DD5A7F940E}"/>
              </a:ext>
            </a:extLst>
          </p:cNvPr>
          <p:cNvSpPr txBox="1"/>
          <p:nvPr/>
        </p:nvSpPr>
        <p:spPr>
          <a:xfrm>
            <a:off x="6225308" y="299895"/>
            <a:ext cx="3795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1600" b="1" i="0" dirty="0">
                <a:effectLst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fa-IR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6353F31-692E-2034-4888-0DDC0C802822}"/>
              </a:ext>
            </a:extLst>
          </p:cNvPr>
          <p:cNvGrpSpPr/>
          <p:nvPr/>
        </p:nvGrpSpPr>
        <p:grpSpPr>
          <a:xfrm>
            <a:off x="7928328" y="1096457"/>
            <a:ext cx="3069800" cy="3154000"/>
            <a:chOff x="7928328" y="1096457"/>
            <a:chExt cx="3069800" cy="3154000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39F2163F-17E8-AD85-4DF1-16B64B35D938}"/>
                </a:ext>
              </a:extLst>
            </p:cNvPr>
            <p:cNvSpPr/>
            <p:nvPr/>
          </p:nvSpPr>
          <p:spPr>
            <a:xfrm>
              <a:off x="7928328" y="1096457"/>
              <a:ext cx="3069800" cy="3154000"/>
            </a:xfrm>
            <a:prstGeom prst="roundRect">
              <a:avLst>
                <a:gd name="adj" fmla="val 597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77AE667-6176-ABC7-CF64-CC9BE996C9A2}"/>
                </a:ext>
              </a:extLst>
            </p:cNvPr>
            <p:cNvSpPr/>
            <p:nvPr/>
          </p:nvSpPr>
          <p:spPr>
            <a:xfrm>
              <a:off x="8548747" y="2007795"/>
              <a:ext cx="19365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600"/>
                </a:spcAft>
              </a:pPr>
              <a:r>
                <a:rPr lang="fa-IR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B Titr" panose="00000700000000000000" pitchFamily="2" charset="-78"/>
                </a:rPr>
                <a:t>48960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Titr" panose="00000700000000000000" pitchFamily="2" charset="-78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E66D283-6B9A-31C0-8FA2-0B1A3AF696D0}"/>
                </a:ext>
              </a:extLst>
            </p:cNvPr>
            <p:cNvCxnSpPr>
              <a:cxnSpLocks/>
            </p:cNvCxnSpPr>
            <p:nvPr/>
          </p:nvCxnSpPr>
          <p:spPr>
            <a:xfrm>
              <a:off x="8130263" y="1968089"/>
              <a:ext cx="2665931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65ABA66-433F-C193-8EB5-319864C9D8C9}"/>
                </a:ext>
              </a:extLst>
            </p:cNvPr>
            <p:cNvGrpSpPr/>
            <p:nvPr/>
          </p:nvGrpSpPr>
          <p:grpSpPr>
            <a:xfrm>
              <a:off x="8148655" y="2758896"/>
              <a:ext cx="2665931" cy="1284404"/>
              <a:chOff x="1217323" y="3410792"/>
              <a:chExt cx="2739994" cy="1392639"/>
            </a:xfrm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D6C1348F-1AEB-A5DC-7BAC-803C983652EB}"/>
                  </a:ext>
                </a:extLst>
              </p:cNvPr>
              <p:cNvSpPr/>
              <p:nvPr/>
            </p:nvSpPr>
            <p:spPr>
              <a:xfrm>
                <a:off x="1217323" y="3410792"/>
                <a:ext cx="2739994" cy="1154858"/>
              </a:xfrm>
              <a:custGeom>
                <a:avLst/>
                <a:gdLst>
                  <a:gd name="connsiteX0" fmla="*/ 1452901 w 3217888"/>
                  <a:gd name="connsiteY0" fmla="*/ 0 h 2818591"/>
                  <a:gd name="connsiteX1" fmla="*/ 1630701 w 3217888"/>
                  <a:gd name="connsiteY1" fmla="*/ 0 h 2818591"/>
                  <a:gd name="connsiteX2" fmla="*/ 1865651 w 3217888"/>
                  <a:gd name="connsiteY2" fmla="*/ 838200 h 2818591"/>
                  <a:gd name="connsiteX3" fmla="*/ 2221251 w 3217888"/>
                  <a:gd name="connsiteY3" fmla="*/ 838200 h 2818591"/>
                  <a:gd name="connsiteX4" fmla="*/ 2487951 w 3217888"/>
                  <a:gd name="connsiteY4" fmla="*/ 1358900 h 2818591"/>
                  <a:gd name="connsiteX5" fmla="*/ 2640351 w 3217888"/>
                  <a:gd name="connsiteY5" fmla="*/ 1358900 h 2818591"/>
                  <a:gd name="connsiteX6" fmla="*/ 2983251 w 3217888"/>
                  <a:gd name="connsiteY6" fmla="*/ 1009650 h 2818591"/>
                  <a:gd name="connsiteX7" fmla="*/ 3217888 w 3217888"/>
                  <a:gd name="connsiteY7" fmla="*/ 1009650 h 2818591"/>
                  <a:gd name="connsiteX8" fmla="*/ 3217888 w 3217888"/>
                  <a:gd name="connsiteY8" fmla="*/ 2818591 h 2818591"/>
                  <a:gd name="connsiteX9" fmla="*/ 0 w 3217888"/>
                  <a:gd name="connsiteY9" fmla="*/ 2818591 h 2818591"/>
                  <a:gd name="connsiteX10" fmla="*/ 0 w 3217888"/>
                  <a:gd name="connsiteY10" fmla="*/ 1623319 h 2818591"/>
                  <a:gd name="connsiteX11" fmla="*/ 17801 w 3217888"/>
                  <a:gd name="connsiteY11" fmla="*/ 1619250 h 2818591"/>
                  <a:gd name="connsiteX12" fmla="*/ 157501 w 3217888"/>
                  <a:gd name="connsiteY12" fmla="*/ 1619250 h 2818591"/>
                  <a:gd name="connsiteX13" fmla="*/ 348001 w 3217888"/>
                  <a:gd name="connsiteY13" fmla="*/ 1917700 h 2818591"/>
                  <a:gd name="connsiteX14" fmla="*/ 709951 w 3217888"/>
                  <a:gd name="connsiteY14" fmla="*/ 1212850 h 2818591"/>
                  <a:gd name="connsiteX15" fmla="*/ 881401 w 3217888"/>
                  <a:gd name="connsiteY15" fmla="*/ 1212850 h 2818591"/>
                  <a:gd name="connsiteX16" fmla="*/ 1046501 w 3217888"/>
                  <a:gd name="connsiteY16" fmla="*/ 387350 h 2818591"/>
                  <a:gd name="connsiteX17" fmla="*/ 1281451 w 3217888"/>
                  <a:gd name="connsiteY17" fmla="*/ 387350 h 28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17888" h="2818591">
                    <a:moveTo>
                      <a:pt x="1452901" y="0"/>
                    </a:moveTo>
                    <a:lnTo>
                      <a:pt x="1630701" y="0"/>
                    </a:lnTo>
                    <a:lnTo>
                      <a:pt x="1865651" y="838200"/>
                    </a:lnTo>
                    <a:lnTo>
                      <a:pt x="2221251" y="838200"/>
                    </a:lnTo>
                    <a:lnTo>
                      <a:pt x="2487951" y="1358900"/>
                    </a:lnTo>
                    <a:lnTo>
                      <a:pt x="2640351" y="1358900"/>
                    </a:lnTo>
                    <a:lnTo>
                      <a:pt x="2983251" y="1009650"/>
                    </a:lnTo>
                    <a:lnTo>
                      <a:pt x="3217888" y="1009650"/>
                    </a:lnTo>
                    <a:lnTo>
                      <a:pt x="3217888" y="2818591"/>
                    </a:lnTo>
                    <a:lnTo>
                      <a:pt x="0" y="2818591"/>
                    </a:lnTo>
                    <a:lnTo>
                      <a:pt x="0" y="1623319"/>
                    </a:lnTo>
                    <a:lnTo>
                      <a:pt x="17801" y="1619250"/>
                    </a:lnTo>
                    <a:lnTo>
                      <a:pt x="157501" y="1619250"/>
                    </a:lnTo>
                    <a:lnTo>
                      <a:pt x="348001" y="1917700"/>
                    </a:lnTo>
                    <a:lnTo>
                      <a:pt x="709951" y="1212850"/>
                    </a:lnTo>
                    <a:lnTo>
                      <a:pt x="881401" y="1212850"/>
                    </a:lnTo>
                    <a:lnTo>
                      <a:pt x="1046501" y="387350"/>
                    </a:lnTo>
                    <a:lnTo>
                      <a:pt x="1281451" y="387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2EEFC"/>
                  </a:gs>
                  <a:gs pos="99000">
                    <a:srgbClr val="CE9260"/>
                  </a:gs>
                </a:gsLst>
                <a:lin ang="5400000" scaled="1"/>
                <a:tileRect/>
              </a:gra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Roboto" panose="02000000000000000000" pitchFamily="2" charset="0"/>
                  <a:ea typeface="Roboto" panose="02000000000000000000" pitchFamily="2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A395590-569A-024C-BC14-3643BF9F2AA5}"/>
                  </a:ext>
                </a:extLst>
              </p:cNvPr>
              <p:cNvSpPr txBox="1"/>
              <p:nvPr/>
            </p:nvSpPr>
            <p:spPr>
              <a:xfrm>
                <a:off x="128433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20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BFF17BB-1C8E-6973-7800-CDEB86276902}"/>
                  </a:ext>
                </a:extLst>
              </p:cNvPr>
              <p:cNvSpPr txBox="1"/>
              <p:nvPr/>
            </p:nvSpPr>
            <p:spPr>
              <a:xfrm>
                <a:off x="165661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30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245940A-F2D1-5055-5E07-8797597D4A7F}"/>
                  </a:ext>
                </a:extLst>
              </p:cNvPr>
              <p:cNvSpPr txBox="1"/>
              <p:nvPr/>
            </p:nvSpPr>
            <p:spPr>
              <a:xfrm>
                <a:off x="2028897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40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C9424C8-7304-3553-E016-9F4DC3BE3952}"/>
                  </a:ext>
                </a:extLst>
              </p:cNvPr>
              <p:cNvSpPr txBox="1"/>
              <p:nvPr/>
            </p:nvSpPr>
            <p:spPr>
              <a:xfrm>
                <a:off x="2401180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50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94EE7032-751E-3C10-80F7-AA3E29E07E6F}"/>
                  </a:ext>
                </a:extLst>
              </p:cNvPr>
              <p:cNvSpPr txBox="1"/>
              <p:nvPr/>
            </p:nvSpPr>
            <p:spPr>
              <a:xfrm>
                <a:off x="277346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60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1D70B06-24F0-76EE-283E-2E76BAF38D9B}"/>
                  </a:ext>
                </a:extLst>
              </p:cNvPr>
              <p:cNvSpPr txBox="1"/>
              <p:nvPr/>
            </p:nvSpPr>
            <p:spPr>
              <a:xfrm>
                <a:off x="314574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70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98464CF-A9BD-4ECB-511C-8B68771F13F6}"/>
                  </a:ext>
                </a:extLst>
              </p:cNvPr>
              <p:cNvSpPr txBox="1"/>
              <p:nvPr/>
            </p:nvSpPr>
            <p:spPr>
              <a:xfrm>
                <a:off x="351802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80</a:t>
                </a:r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AD21F68-5D00-D4B8-12D3-B639C4952156}"/>
                </a:ext>
              </a:extLst>
            </p:cNvPr>
            <p:cNvSpPr txBox="1"/>
            <p:nvPr/>
          </p:nvSpPr>
          <p:spPr>
            <a:xfrm>
              <a:off x="8287497" y="1554914"/>
              <a:ext cx="2459056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i="0" u="none" strike="noStrike" baseline="0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fa-IR" sz="16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CE38509-5748-C390-4518-93E33075D1A3}"/>
              </a:ext>
            </a:extLst>
          </p:cNvPr>
          <p:cNvGrpSpPr/>
          <p:nvPr/>
        </p:nvGrpSpPr>
        <p:grpSpPr>
          <a:xfrm>
            <a:off x="4575871" y="1096457"/>
            <a:ext cx="3069800" cy="3154000"/>
            <a:chOff x="4575871" y="1096457"/>
            <a:chExt cx="3069800" cy="315400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D932023B-0C99-6089-D0B2-7707DB02204C}"/>
                </a:ext>
              </a:extLst>
            </p:cNvPr>
            <p:cNvCxnSpPr>
              <a:cxnSpLocks/>
            </p:cNvCxnSpPr>
            <p:nvPr/>
          </p:nvCxnSpPr>
          <p:spPr>
            <a:xfrm>
              <a:off x="4763034" y="1946564"/>
              <a:ext cx="2665931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C1F11894-44E3-EEBF-C3C3-6189A3EFB0D6}"/>
                </a:ext>
              </a:extLst>
            </p:cNvPr>
            <p:cNvSpPr/>
            <p:nvPr/>
          </p:nvSpPr>
          <p:spPr>
            <a:xfrm>
              <a:off x="4575871" y="1096457"/>
              <a:ext cx="3069800" cy="3154000"/>
            </a:xfrm>
            <a:prstGeom prst="roundRect">
              <a:avLst>
                <a:gd name="adj" fmla="val 597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424D412-666E-76CA-D25E-3279606D1BFD}"/>
                </a:ext>
              </a:extLst>
            </p:cNvPr>
            <p:cNvSpPr/>
            <p:nvPr/>
          </p:nvSpPr>
          <p:spPr>
            <a:xfrm>
              <a:off x="5160885" y="2007795"/>
              <a:ext cx="19365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600"/>
                </a:spcAft>
              </a:pPr>
              <a:r>
                <a:rPr lang="fa-IR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B Titr" panose="00000700000000000000" pitchFamily="2" charset="-78"/>
                </a:rPr>
                <a:t>400369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Titr" panose="00000700000000000000" pitchFamily="2" charset="-78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3A3B477B-AE56-83A2-018C-E8AD8E02BC69}"/>
                </a:ext>
              </a:extLst>
            </p:cNvPr>
            <p:cNvCxnSpPr>
              <a:cxnSpLocks/>
            </p:cNvCxnSpPr>
            <p:nvPr/>
          </p:nvCxnSpPr>
          <p:spPr>
            <a:xfrm>
              <a:off x="4777806" y="1968089"/>
              <a:ext cx="2665931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7CA6423D-2F50-04DE-F155-024C0FF391AC}"/>
                </a:ext>
              </a:extLst>
            </p:cNvPr>
            <p:cNvGrpSpPr/>
            <p:nvPr/>
          </p:nvGrpSpPr>
          <p:grpSpPr>
            <a:xfrm>
              <a:off x="4796198" y="2758896"/>
              <a:ext cx="2665931" cy="1284404"/>
              <a:chOff x="1217323" y="3410792"/>
              <a:chExt cx="2739994" cy="1392639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48829B85-2162-3F8E-1B52-69C8DAC10707}"/>
                  </a:ext>
                </a:extLst>
              </p:cNvPr>
              <p:cNvSpPr/>
              <p:nvPr/>
            </p:nvSpPr>
            <p:spPr>
              <a:xfrm>
                <a:off x="1217323" y="3410792"/>
                <a:ext cx="2739994" cy="1154858"/>
              </a:xfrm>
              <a:custGeom>
                <a:avLst/>
                <a:gdLst>
                  <a:gd name="connsiteX0" fmla="*/ 1452901 w 3217888"/>
                  <a:gd name="connsiteY0" fmla="*/ 0 h 2818591"/>
                  <a:gd name="connsiteX1" fmla="*/ 1630701 w 3217888"/>
                  <a:gd name="connsiteY1" fmla="*/ 0 h 2818591"/>
                  <a:gd name="connsiteX2" fmla="*/ 1865651 w 3217888"/>
                  <a:gd name="connsiteY2" fmla="*/ 838200 h 2818591"/>
                  <a:gd name="connsiteX3" fmla="*/ 2221251 w 3217888"/>
                  <a:gd name="connsiteY3" fmla="*/ 838200 h 2818591"/>
                  <a:gd name="connsiteX4" fmla="*/ 2487951 w 3217888"/>
                  <a:gd name="connsiteY4" fmla="*/ 1358900 h 2818591"/>
                  <a:gd name="connsiteX5" fmla="*/ 2640351 w 3217888"/>
                  <a:gd name="connsiteY5" fmla="*/ 1358900 h 2818591"/>
                  <a:gd name="connsiteX6" fmla="*/ 2983251 w 3217888"/>
                  <a:gd name="connsiteY6" fmla="*/ 1009650 h 2818591"/>
                  <a:gd name="connsiteX7" fmla="*/ 3217888 w 3217888"/>
                  <a:gd name="connsiteY7" fmla="*/ 1009650 h 2818591"/>
                  <a:gd name="connsiteX8" fmla="*/ 3217888 w 3217888"/>
                  <a:gd name="connsiteY8" fmla="*/ 2818591 h 2818591"/>
                  <a:gd name="connsiteX9" fmla="*/ 0 w 3217888"/>
                  <a:gd name="connsiteY9" fmla="*/ 2818591 h 2818591"/>
                  <a:gd name="connsiteX10" fmla="*/ 0 w 3217888"/>
                  <a:gd name="connsiteY10" fmla="*/ 1623319 h 2818591"/>
                  <a:gd name="connsiteX11" fmla="*/ 17801 w 3217888"/>
                  <a:gd name="connsiteY11" fmla="*/ 1619250 h 2818591"/>
                  <a:gd name="connsiteX12" fmla="*/ 157501 w 3217888"/>
                  <a:gd name="connsiteY12" fmla="*/ 1619250 h 2818591"/>
                  <a:gd name="connsiteX13" fmla="*/ 348001 w 3217888"/>
                  <a:gd name="connsiteY13" fmla="*/ 1917700 h 2818591"/>
                  <a:gd name="connsiteX14" fmla="*/ 709951 w 3217888"/>
                  <a:gd name="connsiteY14" fmla="*/ 1212850 h 2818591"/>
                  <a:gd name="connsiteX15" fmla="*/ 881401 w 3217888"/>
                  <a:gd name="connsiteY15" fmla="*/ 1212850 h 2818591"/>
                  <a:gd name="connsiteX16" fmla="*/ 1046501 w 3217888"/>
                  <a:gd name="connsiteY16" fmla="*/ 387350 h 2818591"/>
                  <a:gd name="connsiteX17" fmla="*/ 1281451 w 3217888"/>
                  <a:gd name="connsiteY17" fmla="*/ 387350 h 28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17888" h="2818591">
                    <a:moveTo>
                      <a:pt x="1452901" y="0"/>
                    </a:moveTo>
                    <a:lnTo>
                      <a:pt x="1630701" y="0"/>
                    </a:lnTo>
                    <a:lnTo>
                      <a:pt x="1865651" y="838200"/>
                    </a:lnTo>
                    <a:lnTo>
                      <a:pt x="2221251" y="838200"/>
                    </a:lnTo>
                    <a:lnTo>
                      <a:pt x="2487951" y="1358900"/>
                    </a:lnTo>
                    <a:lnTo>
                      <a:pt x="2640351" y="1358900"/>
                    </a:lnTo>
                    <a:lnTo>
                      <a:pt x="2983251" y="1009650"/>
                    </a:lnTo>
                    <a:lnTo>
                      <a:pt x="3217888" y="1009650"/>
                    </a:lnTo>
                    <a:lnTo>
                      <a:pt x="3217888" y="2818591"/>
                    </a:lnTo>
                    <a:lnTo>
                      <a:pt x="0" y="2818591"/>
                    </a:lnTo>
                    <a:lnTo>
                      <a:pt x="0" y="1623319"/>
                    </a:lnTo>
                    <a:lnTo>
                      <a:pt x="17801" y="1619250"/>
                    </a:lnTo>
                    <a:lnTo>
                      <a:pt x="157501" y="1619250"/>
                    </a:lnTo>
                    <a:lnTo>
                      <a:pt x="348001" y="1917700"/>
                    </a:lnTo>
                    <a:lnTo>
                      <a:pt x="709951" y="1212850"/>
                    </a:lnTo>
                    <a:lnTo>
                      <a:pt x="881401" y="1212850"/>
                    </a:lnTo>
                    <a:lnTo>
                      <a:pt x="1046501" y="387350"/>
                    </a:lnTo>
                    <a:lnTo>
                      <a:pt x="1281451" y="387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2EEFC"/>
                  </a:gs>
                  <a:gs pos="99000">
                    <a:srgbClr val="00AEEF"/>
                  </a:gs>
                </a:gsLst>
                <a:lin ang="5400000" scaled="1"/>
                <a:tileRect/>
              </a:gra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Roboto" panose="02000000000000000000" pitchFamily="2" charset="0"/>
                  <a:ea typeface="Roboto" panose="02000000000000000000" pitchFamily="2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FE23507-2302-FB7F-859D-0060DBE1B6E7}"/>
                  </a:ext>
                </a:extLst>
              </p:cNvPr>
              <p:cNvSpPr txBox="1"/>
              <p:nvPr/>
            </p:nvSpPr>
            <p:spPr>
              <a:xfrm>
                <a:off x="128433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20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C0BCE6D3-278C-F297-111D-E4E9121B989B}"/>
                  </a:ext>
                </a:extLst>
              </p:cNvPr>
              <p:cNvSpPr txBox="1"/>
              <p:nvPr/>
            </p:nvSpPr>
            <p:spPr>
              <a:xfrm>
                <a:off x="165661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30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D5D3066-E0D8-FF22-EA13-5352EF866DB0}"/>
                  </a:ext>
                </a:extLst>
              </p:cNvPr>
              <p:cNvSpPr txBox="1"/>
              <p:nvPr/>
            </p:nvSpPr>
            <p:spPr>
              <a:xfrm>
                <a:off x="2028897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40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AC0CAE5A-34C6-9067-50BF-A315AC914E6B}"/>
                  </a:ext>
                </a:extLst>
              </p:cNvPr>
              <p:cNvSpPr txBox="1"/>
              <p:nvPr/>
            </p:nvSpPr>
            <p:spPr>
              <a:xfrm>
                <a:off x="2401180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50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C6E31DA-8135-E36B-C61C-8F1E9DB70FB4}"/>
                  </a:ext>
                </a:extLst>
              </p:cNvPr>
              <p:cNvSpPr txBox="1"/>
              <p:nvPr/>
            </p:nvSpPr>
            <p:spPr>
              <a:xfrm>
                <a:off x="277346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60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060582ED-D6D6-0B7A-B3E8-3C4358472E8C}"/>
                  </a:ext>
                </a:extLst>
              </p:cNvPr>
              <p:cNvSpPr txBox="1"/>
              <p:nvPr/>
            </p:nvSpPr>
            <p:spPr>
              <a:xfrm>
                <a:off x="314574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70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1431EB5-E131-5114-EDD5-16E1BC3B7A90}"/>
                  </a:ext>
                </a:extLst>
              </p:cNvPr>
              <p:cNvSpPr txBox="1"/>
              <p:nvPr/>
            </p:nvSpPr>
            <p:spPr>
              <a:xfrm>
                <a:off x="351802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80</a:t>
                </a:r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B437012-C511-E0C6-F035-92DF2FD490A8}"/>
                </a:ext>
              </a:extLst>
            </p:cNvPr>
            <p:cNvSpPr txBox="1"/>
            <p:nvPr/>
          </p:nvSpPr>
          <p:spPr>
            <a:xfrm>
              <a:off x="4899635" y="1538110"/>
              <a:ext cx="2459056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i="0" u="none" strike="noStrike" baseline="0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fa-IR" sz="16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E174488-535E-C495-1A2B-573478EE9234}"/>
              </a:ext>
            </a:extLst>
          </p:cNvPr>
          <p:cNvGrpSpPr/>
          <p:nvPr/>
        </p:nvGrpSpPr>
        <p:grpSpPr>
          <a:xfrm>
            <a:off x="1155288" y="1096457"/>
            <a:ext cx="3069800" cy="3154000"/>
            <a:chOff x="1155288" y="1096457"/>
            <a:chExt cx="3069800" cy="3154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11DBB8B9-99BA-FAED-C808-80CF1E07D89D}"/>
                </a:ext>
              </a:extLst>
            </p:cNvPr>
            <p:cNvSpPr/>
            <p:nvPr/>
          </p:nvSpPr>
          <p:spPr>
            <a:xfrm>
              <a:off x="1155288" y="1096457"/>
              <a:ext cx="3069800" cy="3154000"/>
            </a:xfrm>
            <a:prstGeom prst="roundRect">
              <a:avLst>
                <a:gd name="adj" fmla="val 597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0" dist="381000" dir="2100000" sx="90000" sy="9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A484E2D-A2EE-5D4C-6146-3B2D6339EC8C}"/>
                </a:ext>
              </a:extLst>
            </p:cNvPr>
            <p:cNvSpPr/>
            <p:nvPr/>
          </p:nvSpPr>
          <p:spPr>
            <a:xfrm>
              <a:off x="1740302" y="2007795"/>
              <a:ext cx="193655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600"/>
                </a:spcAft>
              </a:pPr>
              <a:r>
                <a:rPr lang="fa-IR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B Titr" panose="00000700000000000000" pitchFamily="2" charset="-78"/>
                </a:rPr>
                <a:t>63972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B Titr" panose="00000700000000000000" pitchFamily="2" charset="-78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6F6F4F6-25F2-F36B-87B7-6CE797481551}"/>
                </a:ext>
              </a:extLst>
            </p:cNvPr>
            <p:cNvCxnSpPr>
              <a:cxnSpLocks/>
            </p:cNvCxnSpPr>
            <p:nvPr/>
          </p:nvCxnSpPr>
          <p:spPr>
            <a:xfrm>
              <a:off x="1357223" y="1968089"/>
              <a:ext cx="2665931" cy="0"/>
            </a:xfrm>
            <a:prstGeom prst="line">
              <a:avLst/>
            </a:prstGeom>
            <a:ln>
              <a:solidFill>
                <a:schemeClr val="bg1">
                  <a:lumMod val="6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8814D8E-3E28-9133-8E96-94D6F7F594C7}"/>
                </a:ext>
              </a:extLst>
            </p:cNvPr>
            <p:cNvGrpSpPr/>
            <p:nvPr/>
          </p:nvGrpSpPr>
          <p:grpSpPr>
            <a:xfrm>
              <a:off x="1375615" y="2758896"/>
              <a:ext cx="2665931" cy="1284404"/>
              <a:chOff x="1217323" y="3410792"/>
              <a:chExt cx="2739994" cy="139263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3EC357C6-10FE-4121-BBB6-1775314B808F}"/>
                  </a:ext>
                </a:extLst>
              </p:cNvPr>
              <p:cNvSpPr/>
              <p:nvPr/>
            </p:nvSpPr>
            <p:spPr>
              <a:xfrm>
                <a:off x="1217323" y="3410792"/>
                <a:ext cx="2739994" cy="1154858"/>
              </a:xfrm>
              <a:custGeom>
                <a:avLst/>
                <a:gdLst>
                  <a:gd name="connsiteX0" fmla="*/ 1452901 w 3217888"/>
                  <a:gd name="connsiteY0" fmla="*/ 0 h 2818591"/>
                  <a:gd name="connsiteX1" fmla="*/ 1630701 w 3217888"/>
                  <a:gd name="connsiteY1" fmla="*/ 0 h 2818591"/>
                  <a:gd name="connsiteX2" fmla="*/ 1865651 w 3217888"/>
                  <a:gd name="connsiteY2" fmla="*/ 838200 h 2818591"/>
                  <a:gd name="connsiteX3" fmla="*/ 2221251 w 3217888"/>
                  <a:gd name="connsiteY3" fmla="*/ 838200 h 2818591"/>
                  <a:gd name="connsiteX4" fmla="*/ 2487951 w 3217888"/>
                  <a:gd name="connsiteY4" fmla="*/ 1358900 h 2818591"/>
                  <a:gd name="connsiteX5" fmla="*/ 2640351 w 3217888"/>
                  <a:gd name="connsiteY5" fmla="*/ 1358900 h 2818591"/>
                  <a:gd name="connsiteX6" fmla="*/ 2983251 w 3217888"/>
                  <a:gd name="connsiteY6" fmla="*/ 1009650 h 2818591"/>
                  <a:gd name="connsiteX7" fmla="*/ 3217888 w 3217888"/>
                  <a:gd name="connsiteY7" fmla="*/ 1009650 h 2818591"/>
                  <a:gd name="connsiteX8" fmla="*/ 3217888 w 3217888"/>
                  <a:gd name="connsiteY8" fmla="*/ 2818591 h 2818591"/>
                  <a:gd name="connsiteX9" fmla="*/ 0 w 3217888"/>
                  <a:gd name="connsiteY9" fmla="*/ 2818591 h 2818591"/>
                  <a:gd name="connsiteX10" fmla="*/ 0 w 3217888"/>
                  <a:gd name="connsiteY10" fmla="*/ 1623319 h 2818591"/>
                  <a:gd name="connsiteX11" fmla="*/ 17801 w 3217888"/>
                  <a:gd name="connsiteY11" fmla="*/ 1619250 h 2818591"/>
                  <a:gd name="connsiteX12" fmla="*/ 157501 w 3217888"/>
                  <a:gd name="connsiteY12" fmla="*/ 1619250 h 2818591"/>
                  <a:gd name="connsiteX13" fmla="*/ 348001 w 3217888"/>
                  <a:gd name="connsiteY13" fmla="*/ 1917700 h 2818591"/>
                  <a:gd name="connsiteX14" fmla="*/ 709951 w 3217888"/>
                  <a:gd name="connsiteY14" fmla="*/ 1212850 h 2818591"/>
                  <a:gd name="connsiteX15" fmla="*/ 881401 w 3217888"/>
                  <a:gd name="connsiteY15" fmla="*/ 1212850 h 2818591"/>
                  <a:gd name="connsiteX16" fmla="*/ 1046501 w 3217888"/>
                  <a:gd name="connsiteY16" fmla="*/ 387350 h 2818591"/>
                  <a:gd name="connsiteX17" fmla="*/ 1281451 w 3217888"/>
                  <a:gd name="connsiteY17" fmla="*/ 387350 h 2818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17888" h="2818591">
                    <a:moveTo>
                      <a:pt x="1452901" y="0"/>
                    </a:moveTo>
                    <a:lnTo>
                      <a:pt x="1630701" y="0"/>
                    </a:lnTo>
                    <a:lnTo>
                      <a:pt x="1865651" y="838200"/>
                    </a:lnTo>
                    <a:lnTo>
                      <a:pt x="2221251" y="838200"/>
                    </a:lnTo>
                    <a:lnTo>
                      <a:pt x="2487951" y="1358900"/>
                    </a:lnTo>
                    <a:lnTo>
                      <a:pt x="2640351" y="1358900"/>
                    </a:lnTo>
                    <a:lnTo>
                      <a:pt x="2983251" y="1009650"/>
                    </a:lnTo>
                    <a:lnTo>
                      <a:pt x="3217888" y="1009650"/>
                    </a:lnTo>
                    <a:lnTo>
                      <a:pt x="3217888" y="2818591"/>
                    </a:lnTo>
                    <a:lnTo>
                      <a:pt x="0" y="2818591"/>
                    </a:lnTo>
                    <a:lnTo>
                      <a:pt x="0" y="1623319"/>
                    </a:lnTo>
                    <a:lnTo>
                      <a:pt x="17801" y="1619250"/>
                    </a:lnTo>
                    <a:lnTo>
                      <a:pt x="157501" y="1619250"/>
                    </a:lnTo>
                    <a:lnTo>
                      <a:pt x="348001" y="1917700"/>
                    </a:lnTo>
                    <a:lnTo>
                      <a:pt x="709951" y="1212850"/>
                    </a:lnTo>
                    <a:lnTo>
                      <a:pt x="881401" y="1212850"/>
                    </a:lnTo>
                    <a:lnTo>
                      <a:pt x="1046501" y="387350"/>
                    </a:lnTo>
                    <a:lnTo>
                      <a:pt x="1281451" y="3873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D2EEFC"/>
                  </a:gs>
                  <a:gs pos="99000">
                    <a:srgbClr val="0083AE"/>
                  </a:gs>
                </a:gsLst>
                <a:lin ang="5400000" scaled="1"/>
                <a:tileRect/>
              </a:gra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latin typeface="Roboto" panose="02000000000000000000" pitchFamily="2" charset="0"/>
                  <a:ea typeface="Roboto" panose="02000000000000000000" pitchFamily="2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E1CE058-8E7C-1F24-3D0F-AB6C28DDDCEB}"/>
                  </a:ext>
                </a:extLst>
              </p:cNvPr>
              <p:cNvSpPr txBox="1"/>
              <p:nvPr/>
            </p:nvSpPr>
            <p:spPr>
              <a:xfrm>
                <a:off x="128433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20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C4B6B51-81E5-4401-5F97-A500AF366E10}"/>
                  </a:ext>
                </a:extLst>
              </p:cNvPr>
              <p:cNvSpPr txBox="1"/>
              <p:nvPr/>
            </p:nvSpPr>
            <p:spPr>
              <a:xfrm>
                <a:off x="165661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30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D091C4D-4249-1D6D-2637-FF77762AF912}"/>
                  </a:ext>
                </a:extLst>
              </p:cNvPr>
              <p:cNvSpPr txBox="1"/>
              <p:nvPr/>
            </p:nvSpPr>
            <p:spPr>
              <a:xfrm>
                <a:off x="2028897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40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2D377E7-7B83-C344-F2E3-40A7F944C421}"/>
                  </a:ext>
                </a:extLst>
              </p:cNvPr>
              <p:cNvSpPr txBox="1"/>
              <p:nvPr/>
            </p:nvSpPr>
            <p:spPr>
              <a:xfrm>
                <a:off x="2401180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50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5E53F2B-1AA6-56FC-8A35-269B01BF4468}"/>
                  </a:ext>
                </a:extLst>
              </p:cNvPr>
              <p:cNvSpPr txBox="1"/>
              <p:nvPr/>
            </p:nvSpPr>
            <p:spPr>
              <a:xfrm>
                <a:off x="277346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60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A0CC0DE-52C8-E675-4E08-FFD16739BE0A}"/>
                  </a:ext>
                </a:extLst>
              </p:cNvPr>
              <p:cNvSpPr txBox="1"/>
              <p:nvPr/>
            </p:nvSpPr>
            <p:spPr>
              <a:xfrm>
                <a:off x="3145745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70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6A10F7D-1524-D23C-C31D-8A2765594F58}"/>
                  </a:ext>
                </a:extLst>
              </p:cNvPr>
              <p:cNvSpPr txBox="1"/>
              <p:nvPr/>
            </p:nvSpPr>
            <p:spPr>
              <a:xfrm>
                <a:off x="3518022" y="4580309"/>
                <a:ext cx="372282" cy="22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Open Sans Light" panose="020B0306030504020204" pitchFamily="34" charset="0"/>
                  </a:rPr>
                  <a:t>80</a:t>
                </a: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B1D71D6-9F51-4E2E-A604-B4DA3F450B14}"/>
                </a:ext>
              </a:extLst>
            </p:cNvPr>
            <p:cNvSpPr txBox="1"/>
            <p:nvPr/>
          </p:nvSpPr>
          <p:spPr>
            <a:xfrm>
              <a:off x="1479052" y="1538110"/>
              <a:ext cx="2459056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600" b="1" i="0" u="none" strike="noStrike" baseline="0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fa-IR" sz="16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E9BCB2FF-1B28-5173-AD11-DB79D2EBC526}"/>
              </a:ext>
            </a:extLst>
          </p:cNvPr>
          <p:cNvSpPr txBox="1"/>
          <p:nvPr/>
        </p:nvSpPr>
        <p:spPr>
          <a:xfrm>
            <a:off x="1276142" y="4419315"/>
            <a:ext cx="9721986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solidFill>
                  <a:schemeClr val="tx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fa-IR" sz="1400" dirty="0"/>
          </a:p>
        </p:txBody>
      </p:sp>
    </p:spTree>
    <p:extLst>
      <p:ext uri="{BB962C8B-B14F-4D97-AF65-F5344CB8AC3E}">
        <p14:creationId xmlns:p14="http://schemas.microsoft.com/office/powerpoint/2010/main" val="310889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3685</Words>
  <Application>Microsoft Office PowerPoint</Application>
  <PresentationFormat>Widescreen</PresentationFormat>
  <Paragraphs>418</Paragraphs>
  <Slides>54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70" baseType="lpstr">
      <vt:lpstr>Arial</vt:lpstr>
      <vt:lpstr>B Titr (Body)</vt:lpstr>
      <vt:lpstr>Calibri</vt:lpstr>
      <vt:lpstr>Calibri Light</vt:lpstr>
      <vt:lpstr>DM Sans Bold</vt:lpstr>
      <vt:lpstr>DM Sans Medium</vt:lpstr>
      <vt:lpstr>Fira Sans Extra Condensed Medium</vt:lpstr>
      <vt:lpstr>IranNastaliq</vt:lpstr>
      <vt:lpstr>Montserrat SemiBold</vt:lpstr>
      <vt:lpstr>Poppins SemiBold</vt:lpstr>
      <vt:lpstr>Ray-Bold</vt:lpstr>
      <vt:lpstr>Roboto</vt:lpstr>
      <vt:lpstr>Shabnam</vt:lpstr>
      <vt:lpstr>Vazir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44</cp:revision>
  <dcterms:created xsi:type="dcterms:W3CDTF">2024-09-13T20:22:18Z</dcterms:created>
  <dcterms:modified xsi:type="dcterms:W3CDTF">2024-09-30T14:01:41Z</dcterms:modified>
</cp:coreProperties>
</file>