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64" r:id="rId2"/>
    <p:sldId id="284" r:id="rId3"/>
    <p:sldId id="265" r:id="rId4"/>
    <p:sldId id="291" r:id="rId5"/>
    <p:sldId id="298" r:id="rId6"/>
    <p:sldId id="286" r:id="rId7"/>
    <p:sldId id="257" r:id="rId8"/>
    <p:sldId id="305" r:id="rId9"/>
    <p:sldId id="285" r:id="rId10"/>
    <p:sldId id="270" r:id="rId11"/>
    <p:sldId id="283" r:id="rId12"/>
    <p:sldId id="281" r:id="rId13"/>
    <p:sldId id="263" r:id="rId14"/>
    <p:sldId id="289" r:id="rId15"/>
    <p:sldId id="299" r:id="rId16"/>
    <p:sldId id="258" r:id="rId17"/>
    <p:sldId id="292" r:id="rId18"/>
    <p:sldId id="306" r:id="rId19"/>
    <p:sldId id="271" r:id="rId20"/>
    <p:sldId id="280" r:id="rId21"/>
    <p:sldId id="301" r:id="rId22"/>
    <p:sldId id="287" r:id="rId23"/>
    <p:sldId id="288" r:id="rId24"/>
    <p:sldId id="266" r:id="rId25"/>
    <p:sldId id="296" r:id="rId26"/>
    <p:sldId id="300" r:id="rId27"/>
    <p:sldId id="259" r:id="rId28"/>
    <p:sldId id="272" r:id="rId29"/>
    <p:sldId id="307" r:id="rId30"/>
    <p:sldId id="279" r:id="rId31"/>
    <p:sldId id="290" r:id="rId32"/>
    <p:sldId id="293" r:id="rId33"/>
    <p:sldId id="267" r:id="rId34"/>
    <p:sldId id="294" r:id="rId35"/>
    <p:sldId id="260" r:id="rId36"/>
    <p:sldId id="308" r:id="rId37"/>
    <p:sldId id="278" r:id="rId38"/>
    <p:sldId id="273" r:id="rId39"/>
    <p:sldId id="268" r:id="rId40"/>
    <p:sldId id="261" r:id="rId41"/>
    <p:sldId id="309" r:id="rId42"/>
    <p:sldId id="274" r:id="rId43"/>
    <p:sldId id="302" r:id="rId44"/>
    <p:sldId id="277" r:id="rId45"/>
    <p:sldId id="310" r:id="rId46"/>
    <p:sldId id="303" r:id="rId47"/>
    <p:sldId id="269" r:id="rId48"/>
    <p:sldId id="297" r:id="rId49"/>
    <p:sldId id="304" r:id="rId50"/>
    <p:sldId id="262" r:id="rId51"/>
    <p:sldId id="311" r:id="rId52"/>
    <p:sldId id="275" r:id="rId53"/>
    <p:sldId id="295" r:id="rId54"/>
    <p:sldId id="276" r:id="rId55"/>
    <p:sldId id="282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05AFA30-A8DA-4A40-995C-9E03E9596CFE}">
          <p14:sldIdLst>
            <p14:sldId id="264"/>
            <p14:sldId id="284"/>
          </p14:sldIdLst>
        </p14:section>
        <p14:section name="فصل اول" id="{4E3EC277-ECF5-447D-A3A1-8C9B54DBFA20}">
          <p14:sldIdLst>
            <p14:sldId id="265"/>
            <p14:sldId id="291"/>
            <p14:sldId id="298"/>
            <p14:sldId id="286"/>
            <p14:sldId id="257"/>
            <p14:sldId id="305"/>
            <p14:sldId id="285"/>
            <p14:sldId id="270"/>
            <p14:sldId id="283"/>
            <p14:sldId id="281"/>
          </p14:sldIdLst>
        </p14:section>
        <p14:section name="فصل دوم" id="{A967F86E-7869-446B-A785-FBFEE72A4E77}">
          <p14:sldIdLst>
            <p14:sldId id="263"/>
            <p14:sldId id="289"/>
            <p14:sldId id="299"/>
            <p14:sldId id="258"/>
            <p14:sldId id="292"/>
            <p14:sldId id="306"/>
            <p14:sldId id="271"/>
            <p14:sldId id="280"/>
            <p14:sldId id="301"/>
            <p14:sldId id="287"/>
            <p14:sldId id="288"/>
          </p14:sldIdLst>
        </p14:section>
        <p14:section name="فصل سوم" id="{96814578-0789-4B77-A2DD-36CBE72D5106}">
          <p14:sldIdLst>
            <p14:sldId id="266"/>
            <p14:sldId id="296"/>
            <p14:sldId id="300"/>
            <p14:sldId id="259"/>
            <p14:sldId id="272"/>
            <p14:sldId id="307"/>
            <p14:sldId id="279"/>
            <p14:sldId id="290"/>
            <p14:sldId id="293"/>
          </p14:sldIdLst>
        </p14:section>
        <p14:section name="فصل چهارم" id="{C73F89FF-734C-496B-82F5-3BD9E149D574}">
          <p14:sldIdLst>
            <p14:sldId id="267"/>
            <p14:sldId id="294"/>
            <p14:sldId id="260"/>
            <p14:sldId id="308"/>
            <p14:sldId id="278"/>
            <p14:sldId id="273"/>
          </p14:sldIdLst>
        </p14:section>
        <p14:section name="فصل پنجم" id="{50B97E74-61AE-4614-BD02-00C7F44EEF22}">
          <p14:sldIdLst>
            <p14:sldId id="268"/>
            <p14:sldId id="261"/>
            <p14:sldId id="309"/>
            <p14:sldId id="274"/>
            <p14:sldId id="302"/>
            <p14:sldId id="277"/>
            <p14:sldId id="310"/>
            <p14:sldId id="303"/>
          </p14:sldIdLst>
        </p14:section>
        <p14:section name="فصل ششم" id="{474F5802-E7CB-4439-BFE6-023BFDB4AF6D}">
          <p14:sldIdLst>
            <p14:sldId id="269"/>
            <p14:sldId id="297"/>
            <p14:sldId id="304"/>
            <p14:sldId id="262"/>
            <p14:sldId id="311"/>
            <p14:sldId id="275"/>
            <p14:sldId id="295"/>
            <p14:sldId id="276"/>
            <p14:sldId id="28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2C39"/>
    <a:srgbClr val="97A5BA"/>
    <a:srgbClr val="EBB053"/>
    <a:srgbClr val="2489A3"/>
    <a:srgbClr val="F2F5F1"/>
    <a:srgbClr val="E7E6E6"/>
    <a:srgbClr val="D5B070"/>
    <a:srgbClr val="001E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2" d="100"/>
          <a:sy n="102" d="100"/>
        </p:scale>
        <p:origin x="5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82C3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73-48C6-9EC2-4016B4F7DC1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97A5B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73-48C6-9EC2-4016B4F7DC1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EBB05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73-48C6-9EC2-4016B4F7DC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9627872"/>
        <c:axId val="74953968"/>
      </c:barChart>
      <c:catAx>
        <c:axId val="79627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74953968"/>
        <c:crosses val="autoZero"/>
        <c:auto val="1"/>
        <c:lblAlgn val="ctr"/>
        <c:lblOffset val="100"/>
        <c:noMultiLvlLbl val="0"/>
      </c:catAx>
      <c:valAx>
        <c:axId val="74953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79627872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82C3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49-46E7-90DD-85BF2DE5C85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EBB05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49-46E7-90DD-85BF2DE5C85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97A5B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49-46E7-90DD-85BF2DE5C8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0799216"/>
        <c:axId val="82725360"/>
      </c:barChart>
      <c:catAx>
        <c:axId val="50799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fa-IR"/>
          </a:p>
        </c:txPr>
        <c:crossAx val="82725360"/>
        <c:crosses val="autoZero"/>
        <c:auto val="1"/>
        <c:lblAlgn val="ctr"/>
        <c:lblOffset val="100"/>
        <c:noMultiLvlLbl val="0"/>
      </c:catAx>
      <c:valAx>
        <c:axId val="827253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0799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4B2887-5CA8-E573-488E-E492362E87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1029DB-CAF5-752A-1543-04FB12DC44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B30FC34F-7185-40E2-8A99-F922D035DAB6}" type="datetimeFigureOut">
              <a:rPr lang="fa-IR" smtClean="0"/>
              <a:t>10/04/1446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348D99-CE41-40C9-024A-B9E0964577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42DA50-D13B-395D-ABFC-3DB4E938CD5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A2C87C0E-81E3-450A-98D2-94244D34E26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099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D7D3F-A40D-4F06-AC9F-51A4A12B6D08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70A42-B024-4478-9CEC-C51C93CA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400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70A42-B024-4478-9CEC-C51C93CA769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52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3.xml"/><Relationship Id="rId7" Type="http://schemas.openxmlformats.org/officeDocument/2006/relationships/slide" Target="../slides/slide47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image" Target="../media/image2.sv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3.xml"/><Relationship Id="rId7" Type="http://schemas.openxmlformats.org/officeDocument/2006/relationships/slide" Target="../slides/slide47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3.xml"/><Relationship Id="rId7" Type="http://schemas.openxmlformats.org/officeDocument/2006/relationships/slide" Target="../slides/slide47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image" Target="../media/image2.sv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3.xml"/><Relationship Id="rId7" Type="http://schemas.openxmlformats.org/officeDocument/2006/relationships/slide" Target="../slides/slide47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image" Target="../media/image2.sv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3.xml"/><Relationship Id="rId7" Type="http://schemas.openxmlformats.org/officeDocument/2006/relationships/slide" Target="../slides/slide47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image" Target="../media/image2.sv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13.xml"/><Relationship Id="rId7" Type="http://schemas.openxmlformats.org/officeDocument/2006/relationships/slide" Target="../slides/slide47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image" Target="../media/image2.sv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../slides/slide13.xml"/><Relationship Id="rId7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3.xml"/><Relationship Id="rId4" Type="http://schemas.openxmlformats.org/officeDocument/2006/relationships/slide" Target="../slides/slide24.xml"/><Relationship Id="rId9" Type="http://schemas.openxmlformats.org/officeDocument/2006/relationships/slide" Target="../slides/slide4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41C51BD9-19E3-A2C5-80EC-262DF39939D2}"/>
              </a:ext>
            </a:extLst>
          </p:cNvPr>
          <p:cNvSpPr/>
          <p:nvPr userDrawn="1"/>
        </p:nvSpPr>
        <p:spPr>
          <a:xfrm>
            <a:off x="5657882" y="0"/>
            <a:ext cx="5063248" cy="5063248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E242628-4527-414A-F8A6-E32F57A58E05}"/>
              </a:ext>
            </a:extLst>
          </p:cNvPr>
          <p:cNvSpPr/>
          <p:nvPr userDrawn="1"/>
        </p:nvSpPr>
        <p:spPr>
          <a:xfrm>
            <a:off x="5509792" y="-749168"/>
            <a:ext cx="8683880" cy="8683880"/>
          </a:xfrm>
          <a:prstGeom prst="ellipse">
            <a:avLst/>
          </a:prstGeom>
          <a:solidFill>
            <a:srgbClr val="082C39"/>
          </a:solidFill>
          <a:ln w="76200"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218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>
            <a:extLst>
              <a:ext uri="{FF2B5EF4-FFF2-40B4-BE49-F238E27FC236}">
                <a16:creationId xmlns:a16="http://schemas.microsoft.com/office/drawing/2014/main" id="{60CC9AD3-799B-FB59-73CE-77AB454FDB0E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8E5E9859-B210-73AA-5019-787D745CC2A6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1759F1B3-209A-B999-DDD9-61442AC02E78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3C9FD2CE-EAAA-3DA4-ECAA-604A81AEA831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040CCE93-6B4B-3D1A-5DA0-A1AA11F42A8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089EE3A6-FFAF-E0C7-CB62-8071A836AEC0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BC4127A6-01FD-B8B2-1D9B-4E342B79E803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39155853-5C42-5D23-1D32-56007AED9B67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33737BAB-AB42-BECB-7065-3D4F4C6376CE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12CEE39B-0CFB-A241-126C-105A4473809C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FC2B7C44-C58E-F1C7-138C-14C557EC594F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6D13B43C-E8FD-C938-F431-EC8777BB90E2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EE290C36-79C0-5D66-4B29-816BDDD4A536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3A0C76E4-9307-71B7-C110-19F302C3A0B6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59DD9C85-4423-DBC8-3A7D-14C4781EF097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C922B76-FFF2-55C3-5E31-47EAB924726E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D3DB40C4-9BF6-6BE1-A3FC-30DCA322F8D9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5AAFE18F-FE7D-703B-F939-EA42B0EECB2B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C7F89D86-3C25-47D2-1C08-61211B999B0D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B9A76EB9-CF58-85ED-5BB3-359E54A74834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A21FDBC5-54E0-54AB-0588-55A1D38A635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B5651636-7DAA-B11A-14DF-3B9D05BFB45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1BF5800E-7349-CE55-E95E-9EFFCFC60A6D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617A4B9A-3C4B-EE83-77DB-6680929C14E7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1F95BC28-674A-8769-74CE-E4387D3C2D33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99814896-0E90-BC0D-06D7-49D5CF6253F4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3365D8A8-DE1D-23DF-F85D-CEA2692093C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8" name="Oval 147">
            <a:extLst>
              <a:ext uri="{FF2B5EF4-FFF2-40B4-BE49-F238E27FC236}">
                <a16:creationId xmlns:a16="http://schemas.microsoft.com/office/drawing/2014/main" id="{8F89C766-4CCF-7020-F7CB-021B1ADE0C2F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951D8608-93B3-02E6-2CC7-B4310094A3AB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5B44F76B-A9C7-2DBE-9349-364A3E80F6B4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1D97E06C-4BAC-28AA-F5A5-844A0D4C1C14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29DB1468-E109-0F3E-E27D-DEA00D61D8DD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73694434-76D9-0EFA-C2BB-2FEFD81DB3E9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51D8263B-E2A1-A37D-D976-CDF7266947E5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51808CEC-D66F-C9D0-C41B-70C9792C0578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6CE836F7-3A70-10DB-37E0-6B01F0A85E8B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C14355C9-D893-9322-FBC5-584AD4DF0074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8EBF444B-C8D6-DD58-CAAB-F5DB1346520E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75BFA588-8C59-71D3-5ED8-502F20F5CA33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oogle Shape;9637;p64">
            <a:extLst>
              <a:ext uri="{FF2B5EF4-FFF2-40B4-BE49-F238E27FC236}">
                <a16:creationId xmlns:a16="http://schemas.microsoft.com/office/drawing/2014/main" id="{3CF3CBF1-4EDB-8EE2-B943-C69CEEE81A81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167" name="Google Shape;9638;p64">
              <a:extLst>
                <a:ext uri="{FF2B5EF4-FFF2-40B4-BE49-F238E27FC236}">
                  <a16:creationId xmlns:a16="http://schemas.microsoft.com/office/drawing/2014/main" id="{6B5D8F6E-1B16-EA01-2F92-0FA89F8CAA84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39;p64">
              <a:extLst>
                <a:ext uri="{FF2B5EF4-FFF2-40B4-BE49-F238E27FC236}">
                  <a16:creationId xmlns:a16="http://schemas.microsoft.com/office/drawing/2014/main" id="{381B076F-F103-7358-3937-D4F3D4D017A4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640;p64">
              <a:extLst>
                <a:ext uri="{FF2B5EF4-FFF2-40B4-BE49-F238E27FC236}">
                  <a16:creationId xmlns:a16="http://schemas.microsoft.com/office/drawing/2014/main" id="{7F717E8A-5F45-F608-0A4D-B7F124E436F9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641;p64">
              <a:extLst>
                <a:ext uri="{FF2B5EF4-FFF2-40B4-BE49-F238E27FC236}">
                  <a16:creationId xmlns:a16="http://schemas.microsoft.com/office/drawing/2014/main" id="{D363AE72-0321-5EFE-D15D-A870B80CF6C7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642;p64">
              <a:extLst>
                <a:ext uri="{FF2B5EF4-FFF2-40B4-BE49-F238E27FC236}">
                  <a16:creationId xmlns:a16="http://schemas.microsoft.com/office/drawing/2014/main" id="{E7D958C5-7436-5D23-171C-52ABE3E72DC3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643;p64">
              <a:extLst>
                <a:ext uri="{FF2B5EF4-FFF2-40B4-BE49-F238E27FC236}">
                  <a16:creationId xmlns:a16="http://schemas.microsoft.com/office/drawing/2014/main" id="{4F7747FA-ECD6-33B1-2BD9-255411547EAA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644;p64">
              <a:extLst>
                <a:ext uri="{FF2B5EF4-FFF2-40B4-BE49-F238E27FC236}">
                  <a16:creationId xmlns:a16="http://schemas.microsoft.com/office/drawing/2014/main" id="{E595E504-0FA9-6AEA-DFD4-10113F6A924B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645;p64">
              <a:extLst>
                <a:ext uri="{FF2B5EF4-FFF2-40B4-BE49-F238E27FC236}">
                  <a16:creationId xmlns:a16="http://schemas.microsoft.com/office/drawing/2014/main" id="{9AF1DDA4-1FA3-A544-BB6C-0514927F0407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646;p64">
              <a:extLst>
                <a:ext uri="{FF2B5EF4-FFF2-40B4-BE49-F238E27FC236}">
                  <a16:creationId xmlns:a16="http://schemas.microsoft.com/office/drawing/2014/main" id="{426044CD-968A-5BEF-9D3B-83C8729EAAF9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647;p64">
              <a:extLst>
                <a:ext uri="{FF2B5EF4-FFF2-40B4-BE49-F238E27FC236}">
                  <a16:creationId xmlns:a16="http://schemas.microsoft.com/office/drawing/2014/main" id="{B2A0A7F3-09EF-E2B6-9A21-D5C9213185FB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" name="Google Shape;9201;p64">
            <a:extLst>
              <a:ext uri="{FF2B5EF4-FFF2-40B4-BE49-F238E27FC236}">
                <a16:creationId xmlns:a16="http://schemas.microsoft.com/office/drawing/2014/main" id="{47B260BA-C068-8F10-A275-3A274D22D314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78" name="Google Shape;9202;p64">
              <a:extLst>
                <a:ext uri="{FF2B5EF4-FFF2-40B4-BE49-F238E27FC236}">
                  <a16:creationId xmlns:a16="http://schemas.microsoft.com/office/drawing/2014/main" id="{FC0CF837-22BA-6700-F9E7-5F95D5566736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203;p64">
              <a:extLst>
                <a:ext uri="{FF2B5EF4-FFF2-40B4-BE49-F238E27FC236}">
                  <a16:creationId xmlns:a16="http://schemas.microsoft.com/office/drawing/2014/main" id="{A11C382D-90CA-C4A8-F556-964C6ADD34F0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204;p64">
              <a:extLst>
                <a:ext uri="{FF2B5EF4-FFF2-40B4-BE49-F238E27FC236}">
                  <a16:creationId xmlns:a16="http://schemas.microsoft.com/office/drawing/2014/main" id="{6A2D7F58-43BC-D2C7-B984-4E0360E6DA5B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205;p64">
              <a:extLst>
                <a:ext uri="{FF2B5EF4-FFF2-40B4-BE49-F238E27FC236}">
                  <a16:creationId xmlns:a16="http://schemas.microsoft.com/office/drawing/2014/main" id="{13111FFD-11BE-3B4B-81CD-6CA74DBDD522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206;p64">
              <a:extLst>
                <a:ext uri="{FF2B5EF4-FFF2-40B4-BE49-F238E27FC236}">
                  <a16:creationId xmlns:a16="http://schemas.microsoft.com/office/drawing/2014/main" id="{472400D1-2102-B373-3C89-77BA8F5740CF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207;p64">
              <a:extLst>
                <a:ext uri="{FF2B5EF4-FFF2-40B4-BE49-F238E27FC236}">
                  <a16:creationId xmlns:a16="http://schemas.microsoft.com/office/drawing/2014/main" id="{927B9A31-A552-641F-D75E-94B77098241D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9261;p64">
            <a:extLst>
              <a:ext uri="{FF2B5EF4-FFF2-40B4-BE49-F238E27FC236}">
                <a16:creationId xmlns:a16="http://schemas.microsoft.com/office/drawing/2014/main" id="{9AF7B446-0D9A-8E14-FB2F-F145A5223ADB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85" name="Google Shape;9262;p64">
              <a:extLst>
                <a:ext uri="{FF2B5EF4-FFF2-40B4-BE49-F238E27FC236}">
                  <a16:creationId xmlns:a16="http://schemas.microsoft.com/office/drawing/2014/main" id="{B61B94BD-60F7-6230-580C-17F8DF277A63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263;p64">
              <a:extLst>
                <a:ext uri="{FF2B5EF4-FFF2-40B4-BE49-F238E27FC236}">
                  <a16:creationId xmlns:a16="http://schemas.microsoft.com/office/drawing/2014/main" id="{704555C6-3595-A4D9-8B4A-DE8F7D31FE90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264;p64">
              <a:extLst>
                <a:ext uri="{FF2B5EF4-FFF2-40B4-BE49-F238E27FC236}">
                  <a16:creationId xmlns:a16="http://schemas.microsoft.com/office/drawing/2014/main" id="{E5F2DFD1-DAE3-DBF7-AD27-1FC6351DFBA0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265;p64">
              <a:extLst>
                <a:ext uri="{FF2B5EF4-FFF2-40B4-BE49-F238E27FC236}">
                  <a16:creationId xmlns:a16="http://schemas.microsoft.com/office/drawing/2014/main" id="{6A49AA65-0CFE-B293-8512-825F2D20A61C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266;p64">
              <a:extLst>
                <a:ext uri="{FF2B5EF4-FFF2-40B4-BE49-F238E27FC236}">
                  <a16:creationId xmlns:a16="http://schemas.microsoft.com/office/drawing/2014/main" id="{8C0ED006-263B-E263-2443-09A2A41AC6A2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267;p64">
              <a:extLst>
                <a:ext uri="{FF2B5EF4-FFF2-40B4-BE49-F238E27FC236}">
                  <a16:creationId xmlns:a16="http://schemas.microsoft.com/office/drawing/2014/main" id="{20A0CDFA-E524-EA8D-C6ED-7927DD9E0C7A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268;p64">
              <a:extLst>
                <a:ext uri="{FF2B5EF4-FFF2-40B4-BE49-F238E27FC236}">
                  <a16:creationId xmlns:a16="http://schemas.microsoft.com/office/drawing/2014/main" id="{6B5C5AD4-4844-C6F7-A7D3-CCF0DFABBC0B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269;p64">
              <a:extLst>
                <a:ext uri="{FF2B5EF4-FFF2-40B4-BE49-F238E27FC236}">
                  <a16:creationId xmlns:a16="http://schemas.microsoft.com/office/drawing/2014/main" id="{FE4B9E8A-86DB-7377-88C3-0672742CB71E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270;p64">
              <a:extLst>
                <a:ext uri="{FF2B5EF4-FFF2-40B4-BE49-F238E27FC236}">
                  <a16:creationId xmlns:a16="http://schemas.microsoft.com/office/drawing/2014/main" id="{EFB2865E-6FD9-FF6A-0B5F-570A0E402C80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271;p64">
              <a:extLst>
                <a:ext uri="{FF2B5EF4-FFF2-40B4-BE49-F238E27FC236}">
                  <a16:creationId xmlns:a16="http://schemas.microsoft.com/office/drawing/2014/main" id="{EBAC1BA2-67C2-E76A-64AF-934D16017B40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272;p64">
              <a:extLst>
                <a:ext uri="{FF2B5EF4-FFF2-40B4-BE49-F238E27FC236}">
                  <a16:creationId xmlns:a16="http://schemas.microsoft.com/office/drawing/2014/main" id="{A0635723-45D0-7C18-79B7-2225D4BC2AC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273;p64">
              <a:extLst>
                <a:ext uri="{FF2B5EF4-FFF2-40B4-BE49-F238E27FC236}">
                  <a16:creationId xmlns:a16="http://schemas.microsoft.com/office/drawing/2014/main" id="{EC282C7F-EBBA-2CE3-C2ED-36C3F2599533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274;p64">
              <a:extLst>
                <a:ext uri="{FF2B5EF4-FFF2-40B4-BE49-F238E27FC236}">
                  <a16:creationId xmlns:a16="http://schemas.microsoft.com/office/drawing/2014/main" id="{180F43A1-2124-DE95-32AA-497234A25026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275;p64">
              <a:extLst>
                <a:ext uri="{FF2B5EF4-FFF2-40B4-BE49-F238E27FC236}">
                  <a16:creationId xmlns:a16="http://schemas.microsoft.com/office/drawing/2014/main" id="{8A2F14E6-2F2B-F2E1-E6BA-5689B430E07B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9276;p64">
              <a:extLst>
                <a:ext uri="{FF2B5EF4-FFF2-40B4-BE49-F238E27FC236}">
                  <a16:creationId xmlns:a16="http://schemas.microsoft.com/office/drawing/2014/main" id="{7E1EA106-810C-FE93-DF2E-EB67ED8CE496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9277;p64">
              <a:extLst>
                <a:ext uri="{FF2B5EF4-FFF2-40B4-BE49-F238E27FC236}">
                  <a16:creationId xmlns:a16="http://schemas.microsoft.com/office/drawing/2014/main" id="{479B14A7-C495-7034-1FAA-5508589BE018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1" name="Google Shape;9284;p64">
            <a:extLst>
              <a:ext uri="{FF2B5EF4-FFF2-40B4-BE49-F238E27FC236}">
                <a16:creationId xmlns:a16="http://schemas.microsoft.com/office/drawing/2014/main" id="{13BE66C4-37CE-8CE8-1B8E-C2936CD50094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202" name="Google Shape;9285;p64">
              <a:extLst>
                <a:ext uri="{FF2B5EF4-FFF2-40B4-BE49-F238E27FC236}">
                  <a16:creationId xmlns:a16="http://schemas.microsoft.com/office/drawing/2014/main" id="{A5FC9332-D737-3CE0-F194-62E51071CC6A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9286;p64">
              <a:extLst>
                <a:ext uri="{FF2B5EF4-FFF2-40B4-BE49-F238E27FC236}">
                  <a16:creationId xmlns:a16="http://schemas.microsoft.com/office/drawing/2014/main" id="{CFA4A6DC-FD2E-CD53-BB90-F4982C4DBD45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9287;p64">
              <a:extLst>
                <a:ext uri="{FF2B5EF4-FFF2-40B4-BE49-F238E27FC236}">
                  <a16:creationId xmlns:a16="http://schemas.microsoft.com/office/drawing/2014/main" id="{CB687CCC-9B7C-794C-9955-17BD112AC694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9288;p64">
              <a:extLst>
                <a:ext uri="{FF2B5EF4-FFF2-40B4-BE49-F238E27FC236}">
                  <a16:creationId xmlns:a16="http://schemas.microsoft.com/office/drawing/2014/main" id="{A6976EDE-03E9-CE6E-077C-5A0063D961E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9289;p64">
              <a:extLst>
                <a:ext uri="{FF2B5EF4-FFF2-40B4-BE49-F238E27FC236}">
                  <a16:creationId xmlns:a16="http://schemas.microsoft.com/office/drawing/2014/main" id="{5AE05919-4C03-3B40-6D1A-D56B8060C778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9290;p64">
              <a:extLst>
                <a:ext uri="{FF2B5EF4-FFF2-40B4-BE49-F238E27FC236}">
                  <a16:creationId xmlns:a16="http://schemas.microsoft.com/office/drawing/2014/main" id="{D5E81EA2-EFA8-5332-58FE-7E1A0A5F0AE4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9291;p64">
              <a:extLst>
                <a:ext uri="{FF2B5EF4-FFF2-40B4-BE49-F238E27FC236}">
                  <a16:creationId xmlns:a16="http://schemas.microsoft.com/office/drawing/2014/main" id="{343F9DE7-BE8E-EA8A-CD96-58BE96087836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9292;p64">
              <a:extLst>
                <a:ext uri="{FF2B5EF4-FFF2-40B4-BE49-F238E27FC236}">
                  <a16:creationId xmlns:a16="http://schemas.microsoft.com/office/drawing/2014/main" id="{4E0DDD97-4932-D1B2-C737-657E79AE041B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9293;p64">
              <a:extLst>
                <a:ext uri="{FF2B5EF4-FFF2-40B4-BE49-F238E27FC236}">
                  <a16:creationId xmlns:a16="http://schemas.microsoft.com/office/drawing/2014/main" id="{08543585-7741-A48F-30EC-289EA6AD84A7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9294;p64">
              <a:extLst>
                <a:ext uri="{FF2B5EF4-FFF2-40B4-BE49-F238E27FC236}">
                  <a16:creationId xmlns:a16="http://schemas.microsoft.com/office/drawing/2014/main" id="{C77DE91A-D944-FE68-58BA-551223F0B51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9295;p64">
              <a:extLst>
                <a:ext uri="{FF2B5EF4-FFF2-40B4-BE49-F238E27FC236}">
                  <a16:creationId xmlns:a16="http://schemas.microsoft.com/office/drawing/2014/main" id="{F117F93A-9FE1-DDAD-505E-A4575D08DE2D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9296;p64">
              <a:extLst>
                <a:ext uri="{FF2B5EF4-FFF2-40B4-BE49-F238E27FC236}">
                  <a16:creationId xmlns:a16="http://schemas.microsoft.com/office/drawing/2014/main" id="{D242A2B7-F277-8F8A-DE8B-7D5A4C1F8C14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9297;p64">
              <a:extLst>
                <a:ext uri="{FF2B5EF4-FFF2-40B4-BE49-F238E27FC236}">
                  <a16:creationId xmlns:a16="http://schemas.microsoft.com/office/drawing/2014/main" id="{1101C20A-CCD4-2DAC-35E2-5A84F9ABF66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9298;p64">
              <a:extLst>
                <a:ext uri="{FF2B5EF4-FFF2-40B4-BE49-F238E27FC236}">
                  <a16:creationId xmlns:a16="http://schemas.microsoft.com/office/drawing/2014/main" id="{803B0093-C9A3-62F4-98CF-99A9B030F408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9299;p64">
              <a:extLst>
                <a:ext uri="{FF2B5EF4-FFF2-40B4-BE49-F238E27FC236}">
                  <a16:creationId xmlns:a16="http://schemas.microsoft.com/office/drawing/2014/main" id="{0699936E-E807-40B4-6E20-FD9633455CAD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9300;p64">
              <a:extLst>
                <a:ext uri="{FF2B5EF4-FFF2-40B4-BE49-F238E27FC236}">
                  <a16:creationId xmlns:a16="http://schemas.microsoft.com/office/drawing/2014/main" id="{5C77D36C-919B-FB6D-EBF9-08CE3FE88B7F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9301;p64">
              <a:extLst>
                <a:ext uri="{FF2B5EF4-FFF2-40B4-BE49-F238E27FC236}">
                  <a16:creationId xmlns:a16="http://schemas.microsoft.com/office/drawing/2014/main" id="{04DD01D7-DB00-213C-D959-239B170D621A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9302;p64">
              <a:extLst>
                <a:ext uri="{FF2B5EF4-FFF2-40B4-BE49-F238E27FC236}">
                  <a16:creationId xmlns:a16="http://schemas.microsoft.com/office/drawing/2014/main" id="{57AC02E7-D994-838E-47D3-12C73B1CD11F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9303;p64">
              <a:extLst>
                <a:ext uri="{FF2B5EF4-FFF2-40B4-BE49-F238E27FC236}">
                  <a16:creationId xmlns:a16="http://schemas.microsoft.com/office/drawing/2014/main" id="{B11BE6A8-BA8F-3D5C-FADA-AE3B5812D717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9304;p64">
              <a:extLst>
                <a:ext uri="{FF2B5EF4-FFF2-40B4-BE49-F238E27FC236}">
                  <a16:creationId xmlns:a16="http://schemas.microsoft.com/office/drawing/2014/main" id="{0E255C80-2828-01AC-5410-0A46BD64D17A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9434;p64">
            <a:extLst>
              <a:ext uri="{FF2B5EF4-FFF2-40B4-BE49-F238E27FC236}">
                <a16:creationId xmlns:a16="http://schemas.microsoft.com/office/drawing/2014/main" id="{E0D76976-CFAE-1563-B66F-2FF72341263D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223" name="Google Shape;9435;p64">
              <a:extLst>
                <a:ext uri="{FF2B5EF4-FFF2-40B4-BE49-F238E27FC236}">
                  <a16:creationId xmlns:a16="http://schemas.microsoft.com/office/drawing/2014/main" id="{3C9BDFAB-8B39-7C1B-5CD0-C112870AA10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9436;p64">
              <a:extLst>
                <a:ext uri="{FF2B5EF4-FFF2-40B4-BE49-F238E27FC236}">
                  <a16:creationId xmlns:a16="http://schemas.microsoft.com/office/drawing/2014/main" id="{48CECC05-F5E5-6F8F-EA43-FFB9D2B31D74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9437;p64">
              <a:extLst>
                <a:ext uri="{FF2B5EF4-FFF2-40B4-BE49-F238E27FC236}">
                  <a16:creationId xmlns:a16="http://schemas.microsoft.com/office/drawing/2014/main" id="{A5C3EF40-624C-1AFF-E9B4-B4841FEBE89D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9438;p64">
              <a:extLst>
                <a:ext uri="{FF2B5EF4-FFF2-40B4-BE49-F238E27FC236}">
                  <a16:creationId xmlns:a16="http://schemas.microsoft.com/office/drawing/2014/main" id="{3AA5144D-EE19-FF10-B9EF-1D6AA4E4D19B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9683;p64">
            <a:extLst>
              <a:ext uri="{FF2B5EF4-FFF2-40B4-BE49-F238E27FC236}">
                <a16:creationId xmlns:a16="http://schemas.microsoft.com/office/drawing/2014/main" id="{51292E24-0FFD-5311-E790-F4EC8F5B7D6F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228" name="Google Shape;9684;p64">
              <a:extLst>
                <a:ext uri="{FF2B5EF4-FFF2-40B4-BE49-F238E27FC236}">
                  <a16:creationId xmlns:a16="http://schemas.microsoft.com/office/drawing/2014/main" id="{4BAAE5F3-B705-1C30-DF36-B7DDE5AE004D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9685;p64">
              <a:extLst>
                <a:ext uri="{FF2B5EF4-FFF2-40B4-BE49-F238E27FC236}">
                  <a16:creationId xmlns:a16="http://schemas.microsoft.com/office/drawing/2014/main" id="{0345B19F-7334-A91E-D879-D4834FF940DC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2240558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2266836"/>
            <a:ext cx="435433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230" name="TextBox 229">
            <a:hlinkClick r:id="rId2" action="ppaction://hlinksldjump"/>
            <a:extLst>
              <a:ext uri="{FF2B5EF4-FFF2-40B4-BE49-F238E27FC236}">
                <a16:creationId xmlns:a16="http://schemas.microsoft.com/office/drawing/2014/main" id="{567E0C76-9EF5-559D-FD03-2AFC1289ADD9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1" name="TextBox 230">
            <a:hlinkClick r:id="rId3" action="ppaction://hlinksldjump"/>
            <a:extLst>
              <a:ext uri="{FF2B5EF4-FFF2-40B4-BE49-F238E27FC236}">
                <a16:creationId xmlns:a16="http://schemas.microsoft.com/office/drawing/2014/main" id="{50CCD643-3A2F-8627-C974-76CFB12EF0C4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2" name="TextBox 231">
            <a:hlinkClick r:id="rId4" action="ppaction://hlinksldjump"/>
            <a:extLst>
              <a:ext uri="{FF2B5EF4-FFF2-40B4-BE49-F238E27FC236}">
                <a16:creationId xmlns:a16="http://schemas.microsoft.com/office/drawing/2014/main" id="{5EB823F5-28AB-E6D8-A9B7-5BC3B3527E66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3" name="TextBox 232">
            <a:hlinkClick r:id="rId5" action="ppaction://hlinksldjump"/>
            <a:extLst>
              <a:ext uri="{FF2B5EF4-FFF2-40B4-BE49-F238E27FC236}">
                <a16:creationId xmlns:a16="http://schemas.microsoft.com/office/drawing/2014/main" id="{318D600E-E244-E97A-C5DF-B7585D9A6C32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4" name="TextBox 233">
            <a:hlinkClick r:id="rId6" action="ppaction://hlinksldjump"/>
            <a:extLst>
              <a:ext uri="{FF2B5EF4-FFF2-40B4-BE49-F238E27FC236}">
                <a16:creationId xmlns:a16="http://schemas.microsoft.com/office/drawing/2014/main" id="{A0265EE8-FA37-E306-5228-B95E3D1D916F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6" name="Graphic 235">
            <a:extLst>
              <a:ext uri="{FF2B5EF4-FFF2-40B4-BE49-F238E27FC236}">
                <a16:creationId xmlns:a16="http://schemas.microsoft.com/office/drawing/2014/main" id="{513B9612-1658-2D00-116A-9AFD9FCAB99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237" name="TextBox 236">
            <a:extLst>
              <a:ext uri="{FF2B5EF4-FFF2-40B4-BE49-F238E27FC236}">
                <a16:creationId xmlns:a16="http://schemas.microsoft.com/office/drawing/2014/main" id="{2621656E-ECE9-77ED-AAA7-E19ADF0269B5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4424B582-A23C-60AC-61CC-93923E26879E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9" name="TextBox 238">
            <a:hlinkClick r:id="rId9" action="ppaction://hlinksldjump"/>
            <a:extLst>
              <a:ext uri="{FF2B5EF4-FFF2-40B4-BE49-F238E27FC236}">
                <a16:creationId xmlns:a16="http://schemas.microsoft.com/office/drawing/2014/main" id="{D69A5BE8-5A19-DF98-8548-B0C262C7673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1D79FFA-A44D-BB77-1136-51F2BD5CE57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7642" y="1609338"/>
            <a:ext cx="4248521" cy="4213724"/>
          </a:xfrm>
          <a:custGeom>
            <a:avLst/>
            <a:gdLst>
              <a:gd name="connsiteX0" fmla="*/ 3595860 w 5897880"/>
              <a:gd name="connsiteY0" fmla="*/ 2703196 h 5849573"/>
              <a:gd name="connsiteX1" fmla="*/ 5897880 w 5897880"/>
              <a:gd name="connsiteY1" fmla="*/ 2703196 h 5849573"/>
              <a:gd name="connsiteX2" fmla="*/ 5897880 w 5897880"/>
              <a:gd name="connsiteY2" fmla="*/ 5684903 h 5849573"/>
              <a:gd name="connsiteX3" fmla="*/ 3595860 w 5897880"/>
              <a:gd name="connsiteY3" fmla="*/ 5684903 h 5849573"/>
              <a:gd name="connsiteX4" fmla="*/ 982980 w 5897880"/>
              <a:gd name="connsiteY4" fmla="*/ 2703196 h 5849573"/>
              <a:gd name="connsiteX5" fmla="*/ 3522346 w 5897880"/>
              <a:gd name="connsiteY5" fmla="*/ 2703196 h 5849573"/>
              <a:gd name="connsiteX6" fmla="*/ 3522346 w 5897880"/>
              <a:gd name="connsiteY6" fmla="*/ 5849573 h 5849573"/>
              <a:gd name="connsiteX7" fmla="*/ 982980 w 5897880"/>
              <a:gd name="connsiteY7" fmla="*/ 5849573 h 5849573"/>
              <a:gd name="connsiteX8" fmla="*/ 0 w 5897880"/>
              <a:gd name="connsiteY8" fmla="*/ 2703196 h 5849573"/>
              <a:gd name="connsiteX9" fmla="*/ 906526 w 5897880"/>
              <a:gd name="connsiteY9" fmla="*/ 2703196 h 5849573"/>
              <a:gd name="connsiteX10" fmla="*/ 906526 w 5897880"/>
              <a:gd name="connsiteY10" fmla="*/ 5658574 h 5849573"/>
              <a:gd name="connsiteX11" fmla="*/ 0 w 5897880"/>
              <a:gd name="connsiteY11" fmla="*/ 5658574 h 5849573"/>
              <a:gd name="connsiteX12" fmla="*/ 982980 w 5897880"/>
              <a:gd name="connsiteY12" fmla="*/ 2194901 h 5849573"/>
              <a:gd name="connsiteX13" fmla="*/ 1785327 w 5897880"/>
              <a:gd name="connsiteY13" fmla="*/ 2194901 h 5849573"/>
              <a:gd name="connsiteX14" fmla="*/ 1785327 w 5897880"/>
              <a:gd name="connsiteY14" fmla="*/ 2627581 h 5849573"/>
              <a:gd name="connsiteX15" fmla="*/ 982980 w 5897880"/>
              <a:gd name="connsiteY15" fmla="*/ 2627581 h 5849573"/>
              <a:gd name="connsiteX16" fmla="*/ 1865142 w 5897880"/>
              <a:gd name="connsiteY16" fmla="*/ 880062 h 5849573"/>
              <a:gd name="connsiteX17" fmla="*/ 5675240 w 5897880"/>
              <a:gd name="connsiteY17" fmla="*/ 880062 h 5849573"/>
              <a:gd name="connsiteX18" fmla="*/ 5675240 w 5897880"/>
              <a:gd name="connsiteY18" fmla="*/ 2627582 h 5849573"/>
              <a:gd name="connsiteX19" fmla="*/ 1865142 w 5897880"/>
              <a:gd name="connsiteY19" fmla="*/ 2627582 h 5849573"/>
              <a:gd name="connsiteX20" fmla="*/ 546587 w 5897880"/>
              <a:gd name="connsiteY20" fmla="*/ 880062 h 5849573"/>
              <a:gd name="connsiteX21" fmla="*/ 1785328 w 5897880"/>
              <a:gd name="connsiteY21" fmla="*/ 880062 h 5849573"/>
              <a:gd name="connsiteX22" fmla="*/ 1785328 w 5897880"/>
              <a:gd name="connsiteY22" fmla="*/ 2119287 h 5849573"/>
              <a:gd name="connsiteX23" fmla="*/ 546587 w 5897880"/>
              <a:gd name="connsiteY23" fmla="*/ 2119287 h 5849573"/>
              <a:gd name="connsiteX24" fmla="*/ 2827117 w 5897880"/>
              <a:gd name="connsiteY24" fmla="*/ 0 h 5849573"/>
              <a:gd name="connsiteX25" fmla="*/ 4322591 w 5897880"/>
              <a:gd name="connsiteY25" fmla="*/ 0 h 5849573"/>
              <a:gd name="connsiteX26" fmla="*/ 4322591 w 5897880"/>
              <a:gd name="connsiteY26" fmla="*/ 804449 h 5849573"/>
              <a:gd name="connsiteX27" fmla="*/ 2827117 w 5897880"/>
              <a:gd name="connsiteY27" fmla="*/ 804449 h 58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897880" h="5849573">
                <a:moveTo>
                  <a:pt x="3595860" y="2703196"/>
                </a:moveTo>
                <a:lnTo>
                  <a:pt x="5897880" y="2703196"/>
                </a:lnTo>
                <a:lnTo>
                  <a:pt x="5897880" y="5684903"/>
                </a:lnTo>
                <a:lnTo>
                  <a:pt x="3595860" y="5684903"/>
                </a:lnTo>
                <a:close/>
                <a:moveTo>
                  <a:pt x="982980" y="2703196"/>
                </a:moveTo>
                <a:lnTo>
                  <a:pt x="3522346" y="2703196"/>
                </a:lnTo>
                <a:lnTo>
                  <a:pt x="3522346" y="5849573"/>
                </a:lnTo>
                <a:lnTo>
                  <a:pt x="982980" y="5849573"/>
                </a:lnTo>
                <a:close/>
                <a:moveTo>
                  <a:pt x="0" y="2703196"/>
                </a:moveTo>
                <a:lnTo>
                  <a:pt x="906526" y="2703196"/>
                </a:lnTo>
                <a:lnTo>
                  <a:pt x="906526" y="5658574"/>
                </a:lnTo>
                <a:lnTo>
                  <a:pt x="0" y="5658574"/>
                </a:lnTo>
                <a:close/>
                <a:moveTo>
                  <a:pt x="982980" y="2194901"/>
                </a:moveTo>
                <a:lnTo>
                  <a:pt x="1785327" y="2194901"/>
                </a:lnTo>
                <a:lnTo>
                  <a:pt x="1785327" y="2627581"/>
                </a:lnTo>
                <a:lnTo>
                  <a:pt x="982980" y="2627581"/>
                </a:lnTo>
                <a:close/>
                <a:moveTo>
                  <a:pt x="1865142" y="880062"/>
                </a:moveTo>
                <a:lnTo>
                  <a:pt x="5675240" y="880062"/>
                </a:lnTo>
                <a:lnTo>
                  <a:pt x="5675240" y="2627582"/>
                </a:lnTo>
                <a:lnTo>
                  <a:pt x="1865142" y="2627582"/>
                </a:lnTo>
                <a:close/>
                <a:moveTo>
                  <a:pt x="546587" y="880062"/>
                </a:moveTo>
                <a:lnTo>
                  <a:pt x="1785328" y="880062"/>
                </a:lnTo>
                <a:lnTo>
                  <a:pt x="1785328" y="2119287"/>
                </a:lnTo>
                <a:lnTo>
                  <a:pt x="546587" y="2119287"/>
                </a:lnTo>
                <a:close/>
                <a:moveTo>
                  <a:pt x="2827117" y="0"/>
                </a:moveTo>
                <a:lnTo>
                  <a:pt x="4322591" y="0"/>
                </a:lnTo>
                <a:lnTo>
                  <a:pt x="4322591" y="804449"/>
                </a:lnTo>
                <a:lnTo>
                  <a:pt x="2827117" y="804449"/>
                </a:lnTo>
                <a:close/>
              </a:path>
            </a:pathLst>
          </a:custGeom>
        </p:spPr>
      </p:sp>
      <p:sp>
        <p:nvSpPr>
          <p:cNvPr id="3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622A59E-5D76-217B-F207-083E8874A785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9FEA24A-9752-AADB-38B2-F8575C6D91ED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BC7C427-0EDB-9077-1F8E-AF73F38C9D39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07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>
            <a:extLst>
              <a:ext uri="{FF2B5EF4-FFF2-40B4-BE49-F238E27FC236}">
                <a16:creationId xmlns:a16="http://schemas.microsoft.com/office/drawing/2014/main" id="{2CAA5E9E-37E0-DE7F-BC69-6005CF539C4F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7E7C40AC-26DB-ADAB-C24D-5A9412F04921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08581AB7-4B1F-B8BE-3273-1BA18B38C3E8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19C76F38-DCB7-B7A7-52B7-0447E4F8BB90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9F8650B7-AAA8-5D41-F08F-8E5CDB5EDBF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9095A9B0-C5C9-4BB2-2002-4AAEFAEB0FF4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032F2E6C-FE92-D252-3C0B-2BEE0D73F1E7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73554472-EB60-20C5-39E9-785B4A771C7B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C13E5603-DEFB-E2F8-F0B1-71792E4687F7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6A588B62-BF9D-8F5D-C92A-15A738B8A186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45E67F83-A8A9-4C57-2F3C-DB8B3983DC6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FC9433E0-BAA6-8D35-2B97-526B2F2C6133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2CD2D251-EBD5-5E90-D45D-FAC5C73D87ED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6B9EC977-ACC0-6216-B67E-4BE4CCFFF71F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3642E9B8-8A91-220F-6CCE-4C21E5EDB193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96B296C-1CB8-8F4B-733C-022F196DE15E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40239B05-9F24-01E9-BD65-633AC5B4093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D7E7F6EE-D7FE-B6E1-D6AB-95EEE8D7DDE8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814E4B01-E020-B0DA-E8B8-56534D257E79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5704F775-139B-63E4-47F3-6808E645A362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BA9EC21E-69C3-4BB1-2F1B-EE923ED690B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ABE5008A-EE80-5A38-C5B1-2496358C244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5656BCA-23AF-2A46-DB6E-B00A769C4CBA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CB957C89-AECD-7962-457C-C40A92B4D8C2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10807FF3-E3FA-D9D9-10DC-F594E465ECC9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AB6BE1E4-F4BF-4D1E-F909-10A0ED0E7EB5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9D2B2C8C-BF3B-4946-957B-2C0F3935F82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8" name="Oval 147">
            <a:extLst>
              <a:ext uri="{FF2B5EF4-FFF2-40B4-BE49-F238E27FC236}">
                <a16:creationId xmlns:a16="http://schemas.microsoft.com/office/drawing/2014/main" id="{3B34BE3B-9404-77F1-A498-147574CF12C3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7C4E42CB-8A8A-4546-0FC5-258DFBB61548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F15032C9-5955-FB10-1D8E-4080B25C0B69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FF8949A6-E8B7-4EA4-8855-F59120A4149B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E0A132E1-ACB3-FAEF-60EA-F551B212B65D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DD05C48C-8D39-297A-C604-376587F9D92E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23608A22-1069-32A0-6545-53987A5CBC43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7A671451-B8AD-5D8B-A57E-2D794763D06D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FCC412DB-D20B-809B-A028-F763FF07D7D2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38BAF6BC-90B0-B775-3562-88A7EA927736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549ABAB2-DB18-85C3-8B43-B7DB24B16096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B75C4BD9-E9E9-F495-3B73-87CC84FD51CE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oogle Shape;9637;p64">
            <a:extLst>
              <a:ext uri="{FF2B5EF4-FFF2-40B4-BE49-F238E27FC236}">
                <a16:creationId xmlns:a16="http://schemas.microsoft.com/office/drawing/2014/main" id="{3BBA5D42-BD4E-9A6D-94BA-07311C7CD1DC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167" name="Google Shape;9638;p64">
              <a:extLst>
                <a:ext uri="{FF2B5EF4-FFF2-40B4-BE49-F238E27FC236}">
                  <a16:creationId xmlns:a16="http://schemas.microsoft.com/office/drawing/2014/main" id="{E7AC26B1-EB41-2C0B-DD6D-74C70FD0B824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39;p64">
              <a:extLst>
                <a:ext uri="{FF2B5EF4-FFF2-40B4-BE49-F238E27FC236}">
                  <a16:creationId xmlns:a16="http://schemas.microsoft.com/office/drawing/2014/main" id="{CE26727F-3F3A-26C2-A4FA-BC152D763FED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640;p64">
              <a:extLst>
                <a:ext uri="{FF2B5EF4-FFF2-40B4-BE49-F238E27FC236}">
                  <a16:creationId xmlns:a16="http://schemas.microsoft.com/office/drawing/2014/main" id="{33D14B5D-46D0-861D-17B4-2ACE66A16AB4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641;p64">
              <a:extLst>
                <a:ext uri="{FF2B5EF4-FFF2-40B4-BE49-F238E27FC236}">
                  <a16:creationId xmlns:a16="http://schemas.microsoft.com/office/drawing/2014/main" id="{FB712DDD-0391-344F-899B-B091614F235B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642;p64">
              <a:extLst>
                <a:ext uri="{FF2B5EF4-FFF2-40B4-BE49-F238E27FC236}">
                  <a16:creationId xmlns:a16="http://schemas.microsoft.com/office/drawing/2014/main" id="{06B861B3-7B76-5AB5-CC17-9FEAF812AE97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643;p64">
              <a:extLst>
                <a:ext uri="{FF2B5EF4-FFF2-40B4-BE49-F238E27FC236}">
                  <a16:creationId xmlns:a16="http://schemas.microsoft.com/office/drawing/2014/main" id="{2FFB013B-AEF3-5F48-2600-F5587A0D182E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644;p64">
              <a:extLst>
                <a:ext uri="{FF2B5EF4-FFF2-40B4-BE49-F238E27FC236}">
                  <a16:creationId xmlns:a16="http://schemas.microsoft.com/office/drawing/2014/main" id="{A6789E83-7C4C-FAE8-9B7C-DBFFD5C8391A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645;p64">
              <a:extLst>
                <a:ext uri="{FF2B5EF4-FFF2-40B4-BE49-F238E27FC236}">
                  <a16:creationId xmlns:a16="http://schemas.microsoft.com/office/drawing/2014/main" id="{5DD70A98-809A-0BCE-70C1-9F5683740351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646;p64">
              <a:extLst>
                <a:ext uri="{FF2B5EF4-FFF2-40B4-BE49-F238E27FC236}">
                  <a16:creationId xmlns:a16="http://schemas.microsoft.com/office/drawing/2014/main" id="{F8047092-BD1B-A33F-F9CA-CAE55EB6AF5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647;p64">
              <a:extLst>
                <a:ext uri="{FF2B5EF4-FFF2-40B4-BE49-F238E27FC236}">
                  <a16:creationId xmlns:a16="http://schemas.microsoft.com/office/drawing/2014/main" id="{CC4BCED4-887D-5FA3-590B-78E53056F298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" name="Google Shape;9201;p64">
            <a:extLst>
              <a:ext uri="{FF2B5EF4-FFF2-40B4-BE49-F238E27FC236}">
                <a16:creationId xmlns:a16="http://schemas.microsoft.com/office/drawing/2014/main" id="{CBC71019-168D-B5B7-64FF-370D888AA9FE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78" name="Google Shape;9202;p64">
              <a:extLst>
                <a:ext uri="{FF2B5EF4-FFF2-40B4-BE49-F238E27FC236}">
                  <a16:creationId xmlns:a16="http://schemas.microsoft.com/office/drawing/2014/main" id="{5E5588BF-5915-351D-DB25-5A4D351EC794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203;p64">
              <a:extLst>
                <a:ext uri="{FF2B5EF4-FFF2-40B4-BE49-F238E27FC236}">
                  <a16:creationId xmlns:a16="http://schemas.microsoft.com/office/drawing/2014/main" id="{7459964E-4E6F-BF14-C2E2-0F4BC293BC93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204;p64">
              <a:extLst>
                <a:ext uri="{FF2B5EF4-FFF2-40B4-BE49-F238E27FC236}">
                  <a16:creationId xmlns:a16="http://schemas.microsoft.com/office/drawing/2014/main" id="{A2F6403A-2822-FB31-A667-7A99A31F4908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205;p64">
              <a:extLst>
                <a:ext uri="{FF2B5EF4-FFF2-40B4-BE49-F238E27FC236}">
                  <a16:creationId xmlns:a16="http://schemas.microsoft.com/office/drawing/2014/main" id="{29C81F32-3FF3-15E2-282E-D5DDA7E6B94A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206;p64">
              <a:extLst>
                <a:ext uri="{FF2B5EF4-FFF2-40B4-BE49-F238E27FC236}">
                  <a16:creationId xmlns:a16="http://schemas.microsoft.com/office/drawing/2014/main" id="{FEB1409D-F45D-52F0-3F06-A6F058B1D8B3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207;p64">
              <a:extLst>
                <a:ext uri="{FF2B5EF4-FFF2-40B4-BE49-F238E27FC236}">
                  <a16:creationId xmlns:a16="http://schemas.microsoft.com/office/drawing/2014/main" id="{931AAA51-6492-5544-0E0B-521F69C2455E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9261;p64">
            <a:extLst>
              <a:ext uri="{FF2B5EF4-FFF2-40B4-BE49-F238E27FC236}">
                <a16:creationId xmlns:a16="http://schemas.microsoft.com/office/drawing/2014/main" id="{90FECFD5-424D-3BDA-DA62-3CEDE2061D48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85" name="Google Shape;9262;p64">
              <a:extLst>
                <a:ext uri="{FF2B5EF4-FFF2-40B4-BE49-F238E27FC236}">
                  <a16:creationId xmlns:a16="http://schemas.microsoft.com/office/drawing/2014/main" id="{1AF76D83-C115-0618-F1A1-21D14D149BE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263;p64">
              <a:extLst>
                <a:ext uri="{FF2B5EF4-FFF2-40B4-BE49-F238E27FC236}">
                  <a16:creationId xmlns:a16="http://schemas.microsoft.com/office/drawing/2014/main" id="{52B76863-17A6-EEE1-63DF-9F999AE9DD4D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264;p64">
              <a:extLst>
                <a:ext uri="{FF2B5EF4-FFF2-40B4-BE49-F238E27FC236}">
                  <a16:creationId xmlns:a16="http://schemas.microsoft.com/office/drawing/2014/main" id="{82588418-5946-8CE6-66F7-C30934469901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265;p64">
              <a:extLst>
                <a:ext uri="{FF2B5EF4-FFF2-40B4-BE49-F238E27FC236}">
                  <a16:creationId xmlns:a16="http://schemas.microsoft.com/office/drawing/2014/main" id="{E4E7BEAD-DA25-95E0-74AE-7341FF224967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266;p64">
              <a:extLst>
                <a:ext uri="{FF2B5EF4-FFF2-40B4-BE49-F238E27FC236}">
                  <a16:creationId xmlns:a16="http://schemas.microsoft.com/office/drawing/2014/main" id="{0F9E638B-0436-9844-7880-6DD5B41801CA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267;p64">
              <a:extLst>
                <a:ext uri="{FF2B5EF4-FFF2-40B4-BE49-F238E27FC236}">
                  <a16:creationId xmlns:a16="http://schemas.microsoft.com/office/drawing/2014/main" id="{FFF8A3F6-F005-B9EC-464D-88631D99896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268;p64">
              <a:extLst>
                <a:ext uri="{FF2B5EF4-FFF2-40B4-BE49-F238E27FC236}">
                  <a16:creationId xmlns:a16="http://schemas.microsoft.com/office/drawing/2014/main" id="{48203E32-276C-9F7B-839E-6B130618210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269;p64">
              <a:extLst>
                <a:ext uri="{FF2B5EF4-FFF2-40B4-BE49-F238E27FC236}">
                  <a16:creationId xmlns:a16="http://schemas.microsoft.com/office/drawing/2014/main" id="{40A00DE1-7A4A-BDF9-B62E-24FD30FD3343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270;p64">
              <a:extLst>
                <a:ext uri="{FF2B5EF4-FFF2-40B4-BE49-F238E27FC236}">
                  <a16:creationId xmlns:a16="http://schemas.microsoft.com/office/drawing/2014/main" id="{D6CB42D8-26B7-60BF-7933-A62C61CF16CA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271;p64">
              <a:extLst>
                <a:ext uri="{FF2B5EF4-FFF2-40B4-BE49-F238E27FC236}">
                  <a16:creationId xmlns:a16="http://schemas.microsoft.com/office/drawing/2014/main" id="{D50706B3-1281-A0DF-A916-036400EF3682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272;p64">
              <a:extLst>
                <a:ext uri="{FF2B5EF4-FFF2-40B4-BE49-F238E27FC236}">
                  <a16:creationId xmlns:a16="http://schemas.microsoft.com/office/drawing/2014/main" id="{765EA9CB-F9CD-EA51-AB29-9DB1F3A1D097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273;p64">
              <a:extLst>
                <a:ext uri="{FF2B5EF4-FFF2-40B4-BE49-F238E27FC236}">
                  <a16:creationId xmlns:a16="http://schemas.microsoft.com/office/drawing/2014/main" id="{D38F3543-4DDF-2C66-A9A1-38AB37C9E838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274;p64">
              <a:extLst>
                <a:ext uri="{FF2B5EF4-FFF2-40B4-BE49-F238E27FC236}">
                  <a16:creationId xmlns:a16="http://schemas.microsoft.com/office/drawing/2014/main" id="{FB638CDC-A516-FF46-0324-2BED00130DBB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275;p64">
              <a:extLst>
                <a:ext uri="{FF2B5EF4-FFF2-40B4-BE49-F238E27FC236}">
                  <a16:creationId xmlns:a16="http://schemas.microsoft.com/office/drawing/2014/main" id="{A02C0E03-E24F-F7AC-EE8F-6955956A3BC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9276;p64">
              <a:extLst>
                <a:ext uri="{FF2B5EF4-FFF2-40B4-BE49-F238E27FC236}">
                  <a16:creationId xmlns:a16="http://schemas.microsoft.com/office/drawing/2014/main" id="{F3FE5436-1EB7-254F-AE82-6C17A9DE55AD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9277;p64">
              <a:extLst>
                <a:ext uri="{FF2B5EF4-FFF2-40B4-BE49-F238E27FC236}">
                  <a16:creationId xmlns:a16="http://schemas.microsoft.com/office/drawing/2014/main" id="{93B3989A-F9E0-8FE9-3B68-1F65E7C6FA0B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1" name="Google Shape;9284;p64">
            <a:extLst>
              <a:ext uri="{FF2B5EF4-FFF2-40B4-BE49-F238E27FC236}">
                <a16:creationId xmlns:a16="http://schemas.microsoft.com/office/drawing/2014/main" id="{AFB55FDB-2EAC-2037-3A98-D25316F548DA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202" name="Google Shape;9285;p64">
              <a:extLst>
                <a:ext uri="{FF2B5EF4-FFF2-40B4-BE49-F238E27FC236}">
                  <a16:creationId xmlns:a16="http://schemas.microsoft.com/office/drawing/2014/main" id="{AAB3B7B6-15BF-6FA6-A5D6-61E676E6B0D5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9286;p64">
              <a:extLst>
                <a:ext uri="{FF2B5EF4-FFF2-40B4-BE49-F238E27FC236}">
                  <a16:creationId xmlns:a16="http://schemas.microsoft.com/office/drawing/2014/main" id="{0A49F0A8-299F-7E2F-CF6C-A25F0AD515D7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9287;p64">
              <a:extLst>
                <a:ext uri="{FF2B5EF4-FFF2-40B4-BE49-F238E27FC236}">
                  <a16:creationId xmlns:a16="http://schemas.microsoft.com/office/drawing/2014/main" id="{350C0258-6878-969F-3D1D-B6BA4F43FF58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9288;p64">
              <a:extLst>
                <a:ext uri="{FF2B5EF4-FFF2-40B4-BE49-F238E27FC236}">
                  <a16:creationId xmlns:a16="http://schemas.microsoft.com/office/drawing/2014/main" id="{0D5383EC-97EA-39E9-FF09-2DF6F56FA153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9289;p64">
              <a:extLst>
                <a:ext uri="{FF2B5EF4-FFF2-40B4-BE49-F238E27FC236}">
                  <a16:creationId xmlns:a16="http://schemas.microsoft.com/office/drawing/2014/main" id="{8B9ECD11-88C4-CD4F-7215-4C7F6B2368FF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9290;p64">
              <a:extLst>
                <a:ext uri="{FF2B5EF4-FFF2-40B4-BE49-F238E27FC236}">
                  <a16:creationId xmlns:a16="http://schemas.microsoft.com/office/drawing/2014/main" id="{018DBD22-9536-768C-2C17-9A36DC0C8943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9291;p64">
              <a:extLst>
                <a:ext uri="{FF2B5EF4-FFF2-40B4-BE49-F238E27FC236}">
                  <a16:creationId xmlns:a16="http://schemas.microsoft.com/office/drawing/2014/main" id="{3FCC9EB2-01AC-BD8A-0C86-60F42670C2D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9292;p64">
              <a:extLst>
                <a:ext uri="{FF2B5EF4-FFF2-40B4-BE49-F238E27FC236}">
                  <a16:creationId xmlns:a16="http://schemas.microsoft.com/office/drawing/2014/main" id="{6072108B-1531-5D13-047E-7C3EFEDB8D49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9293;p64">
              <a:extLst>
                <a:ext uri="{FF2B5EF4-FFF2-40B4-BE49-F238E27FC236}">
                  <a16:creationId xmlns:a16="http://schemas.microsoft.com/office/drawing/2014/main" id="{E0867644-A258-9AEC-713C-3F50395F50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9294;p64">
              <a:extLst>
                <a:ext uri="{FF2B5EF4-FFF2-40B4-BE49-F238E27FC236}">
                  <a16:creationId xmlns:a16="http://schemas.microsoft.com/office/drawing/2014/main" id="{5F42C42F-9BDD-85AE-0FBF-CEBC414A8B01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9295;p64">
              <a:extLst>
                <a:ext uri="{FF2B5EF4-FFF2-40B4-BE49-F238E27FC236}">
                  <a16:creationId xmlns:a16="http://schemas.microsoft.com/office/drawing/2014/main" id="{9BD532C9-9BEA-43F9-0831-379E74986536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9296;p64">
              <a:extLst>
                <a:ext uri="{FF2B5EF4-FFF2-40B4-BE49-F238E27FC236}">
                  <a16:creationId xmlns:a16="http://schemas.microsoft.com/office/drawing/2014/main" id="{BD091898-D94C-C4EC-9E21-E6D3F9428BE7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9297;p64">
              <a:extLst>
                <a:ext uri="{FF2B5EF4-FFF2-40B4-BE49-F238E27FC236}">
                  <a16:creationId xmlns:a16="http://schemas.microsoft.com/office/drawing/2014/main" id="{62AFC4DC-876E-D2EE-67F8-668BDC6116F9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9298;p64">
              <a:extLst>
                <a:ext uri="{FF2B5EF4-FFF2-40B4-BE49-F238E27FC236}">
                  <a16:creationId xmlns:a16="http://schemas.microsoft.com/office/drawing/2014/main" id="{32F576D4-A16D-EA4E-2A18-FB885CD47E8A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9299;p64">
              <a:extLst>
                <a:ext uri="{FF2B5EF4-FFF2-40B4-BE49-F238E27FC236}">
                  <a16:creationId xmlns:a16="http://schemas.microsoft.com/office/drawing/2014/main" id="{241C4935-8419-AA6B-1B46-00C8447B6169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9300;p64">
              <a:extLst>
                <a:ext uri="{FF2B5EF4-FFF2-40B4-BE49-F238E27FC236}">
                  <a16:creationId xmlns:a16="http://schemas.microsoft.com/office/drawing/2014/main" id="{B921565B-24E7-D4AA-1500-F0443B9AEDCC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9301;p64">
              <a:extLst>
                <a:ext uri="{FF2B5EF4-FFF2-40B4-BE49-F238E27FC236}">
                  <a16:creationId xmlns:a16="http://schemas.microsoft.com/office/drawing/2014/main" id="{97989932-3947-355B-6EE3-E8D38A777179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9302;p64">
              <a:extLst>
                <a:ext uri="{FF2B5EF4-FFF2-40B4-BE49-F238E27FC236}">
                  <a16:creationId xmlns:a16="http://schemas.microsoft.com/office/drawing/2014/main" id="{00AEAAEB-685E-8E82-ADE3-14964744E67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9303;p64">
              <a:extLst>
                <a:ext uri="{FF2B5EF4-FFF2-40B4-BE49-F238E27FC236}">
                  <a16:creationId xmlns:a16="http://schemas.microsoft.com/office/drawing/2014/main" id="{AA735E3E-1286-F36C-D80B-588F9CBB4A3F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9304;p64">
              <a:extLst>
                <a:ext uri="{FF2B5EF4-FFF2-40B4-BE49-F238E27FC236}">
                  <a16:creationId xmlns:a16="http://schemas.microsoft.com/office/drawing/2014/main" id="{92D5CB33-9F08-E68A-C2E0-104A27B9BC48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9434;p64">
            <a:extLst>
              <a:ext uri="{FF2B5EF4-FFF2-40B4-BE49-F238E27FC236}">
                <a16:creationId xmlns:a16="http://schemas.microsoft.com/office/drawing/2014/main" id="{BC34028F-98BE-1479-EE44-792BC9C20A57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223" name="Google Shape;9435;p64">
              <a:extLst>
                <a:ext uri="{FF2B5EF4-FFF2-40B4-BE49-F238E27FC236}">
                  <a16:creationId xmlns:a16="http://schemas.microsoft.com/office/drawing/2014/main" id="{EC4CC90C-ECED-B629-81C7-6F49649FE7C9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9436;p64">
              <a:extLst>
                <a:ext uri="{FF2B5EF4-FFF2-40B4-BE49-F238E27FC236}">
                  <a16:creationId xmlns:a16="http://schemas.microsoft.com/office/drawing/2014/main" id="{19532792-DF33-A74E-DD38-8FFFD848CA10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9437;p64">
              <a:extLst>
                <a:ext uri="{FF2B5EF4-FFF2-40B4-BE49-F238E27FC236}">
                  <a16:creationId xmlns:a16="http://schemas.microsoft.com/office/drawing/2014/main" id="{8EB658AE-6850-45CB-8BAC-43B1BD756E9D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9438;p64">
              <a:extLst>
                <a:ext uri="{FF2B5EF4-FFF2-40B4-BE49-F238E27FC236}">
                  <a16:creationId xmlns:a16="http://schemas.microsoft.com/office/drawing/2014/main" id="{432848AA-797D-BEBC-4006-3A4DF3C91C7D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9683;p64">
            <a:extLst>
              <a:ext uri="{FF2B5EF4-FFF2-40B4-BE49-F238E27FC236}">
                <a16:creationId xmlns:a16="http://schemas.microsoft.com/office/drawing/2014/main" id="{460A58BE-E754-1944-BB7C-0179A76A4A76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228" name="Google Shape;9684;p64">
              <a:extLst>
                <a:ext uri="{FF2B5EF4-FFF2-40B4-BE49-F238E27FC236}">
                  <a16:creationId xmlns:a16="http://schemas.microsoft.com/office/drawing/2014/main" id="{8ABE1FAE-A075-6E90-BD57-7B25ADF7D68A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9685;p64">
              <a:extLst>
                <a:ext uri="{FF2B5EF4-FFF2-40B4-BE49-F238E27FC236}">
                  <a16:creationId xmlns:a16="http://schemas.microsoft.com/office/drawing/2014/main" id="{36E0DC9B-1238-2A79-CBC8-8B47DE920F32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3034777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3061055"/>
            <a:ext cx="435433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230" name="TextBox 229">
            <a:hlinkClick r:id="rId2" action="ppaction://hlinksldjump"/>
            <a:extLst>
              <a:ext uri="{FF2B5EF4-FFF2-40B4-BE49-F238E27FC236}">
                <a16:creationId xmlns:a16="http://schemas.microsoft.com/office/drawing/2014/main" id="{D08C1209-8199-0F67-3C3C-814BEBE29D1E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1" name="TextBox 230">
            <a:hlinkClick r:id="rId3" action="ppaction://hlinksldjump"/>
            <a:extLst>
              <a:ext uri="{FF2B5EF4-FFF2-40B4-BE49-F238E27FC236}">
                <a16:creationId xmlns:a16="http://schemas.microsoft.com/office/drawing/2014/main" id="{6AD068F8-4AAF-8F6A-22CA-E8DB11D4143C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2" name="TextBox 231">
            <a:hlinkClick r:id="rId4" action="ppaction://hlinksldjump"/>
            <a:extLst>
              <a:ext uri="{FF2B5EF4-FFF2-40B4-BE49-F238E27FC236}">
                <a16:creationId xmlns:a16="http://schemas.microsoft.com/office/drawing/2014/main" id="{5FB04635-0F48-0B9A-C7B5-552913A646D3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3" name="TextBox 232">
            <a:hlinkClick r:id="rId5" action="ppaction://hlinksldjump"/>
            <a:extLst>
              <a:ext uri="{FF2B5EF4-FFF2-40B4-BE49-F238E27FC236}">
                <a16:creationId xmlns:a16="http://schemas.microsoft.com/office/drawing/2014/main" id="{0784D943-382D-7DD7-8BD1-38345933222A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4" name="TextBox 233">
            <a:hlinkClick r:id="rId6" action="ppaction://hlinksldjump"/>
            <a:extLst>
              <a:ext uri="{FF2B5EF4-FFF2-40B4-BE49-F238E27FC236}">
                <a16:creationId xmlns:a16="http://schemas.microsoft.com/office/drawing/2014/main" id="{4FEB5C0F-2953-3E1E-7C58-85A16AD3D056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6" name="Graphic 235">
            <a:extLst>
              <a:ext uri="{FF2B5EF4-FFF2-40B4-BE49-F238E27FC236}">
                <a16:creationId xmlns:a16="http://schemas.microsoft.com/office/drawing/2014/main" id="{67BF8668-F508-B385-7317-A20EC3D10EA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237" name="TextBox 236">
            <a:extLst>
              <a:ext uri="{FF2B5EF4-FFF2-40B4-BE49-F238E27FC236}">
                <a16:creationId xmlns:a16="http://schemas.microsoft.com/office/drawing/2014/main" id="{86B70190-F38C-3FE4-199E-196C69AAF332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7C37C3FD-EDA7-8FAD-050E-5F37BC65AEB1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9" name="TextBox 238">
            <a:hlinkClick r:id="rId9" action="ppaction://hlinksldjump"/>
            <a:extLst>
              <a:ext uri="{FF2B5EF4-FFF2-40B4-BE49-F238E27FC236}">
                <a16:creationId xmlns:a16="http://schemas.microsoft.com/office/drawing/2014/main" id="{9B58BE57-2B6C-05F7-4D90-2BD959A87A2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37EC288-68B1-FAEE-7B4A-10D879E108B9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583DF0D-DA97-6E3F-FCBB-1416695FF158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8122D4B-A3ED-B2D9-304D-72CC416BB99E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54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>
            <a:extLst>
              <a:ext uri="{FF2B5EF4-FFF2-40B4-BE49-F238E27FC236}">
                <a16:creationId xmlns:a16="http://schemas.microsoft.com/office/drawing/2014/main" id="{2CAA5E9E-37E0-DE7F-BC69-6005CF539C4F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7E7C40AC-26DB-ADAB-C24D-5A9412F04921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08581AB7-4B1F-B8BE-3273-1BA18B38C3E8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19C76F38-DCB7-B7A7-52B7-0447E4F8BB90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9F8650B7-AAA8-5D41-F08F-8E5CDB5EDBF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9095A9B0-C5C9-4BB2-2002-4AAEFAEB0FF4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032F2E6C-FE92-D252-3C0B-2BEE0D73F1E7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73554472-EB60-20C5-39E9-785B4A771C7B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C13E5603-DEFB-E2F8-F0B1-71792E4687F7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6A588B62-BF9D-8F5D-C92A-15A738B8A186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45E67F83-A8A9-4C57-2F3C-DB8B3983DC6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FC9433E0-BAA6-8D35-2B97-526B2F2C6133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2CD2D251-EBD5-5E90-D45D-FAC5C73D87ED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6B9EC977-ACC0-6216-B67E-4BE4CCFFF71F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3642E9B8-8A91-220F-6CCE-4C21E5EDB193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96B296C-1CB8-8F4B-733C-022F196DE15E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40239B05-9F24-01E9-BD65-633AC5B4093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D7E7F6EE-D7FE-B6E1-D6AB-95EEE8D7DDE8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814E4B01-E020-B0DA-E8B8-56534D257E79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5704F775-139B-63E4-47F3-6808E645A362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BA9EC21E-69C3-4BB1-2F1B-EE923ED690B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ABE5008A-EE80-5A38-C5B1-2496358C244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5656BCA-23AF-2A46-DB6E-B00A769C4CBA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CB957C89-AECD-7962-457C-C40A92B4D8C2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10807FF3-E3FA-D9D9-10DC-F594E465ECC9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AB6BE1E4-F4BF-4D1E-F909-10A0ED0E7EB5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9D2B2C8C-BF3B-4946-957B-2C0F3935F82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8" name="Oval 147">
            <a:extLst>
              <a:ext uri="{FF2B5EF4-FFF2-40B4-BE49-F238E27FC236}">
                <a16:creationId xmlns:a16="http://schemas.microsoft.com/office/drawing/2014/main" id="{3B34BE3B-9404-77F1-A498-147574CF12C3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7C4E42CB-8A8A-4546-0FC5-258DFBB61548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F15032C9-5955-FB10-1D8E-4080B25C0B69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FF8949A6-E8B7-4EA4-8855-F59120A4149B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E0A132E1-ACB3-FAEF-60EA-F551B212B65D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DD05C48C-8D39-297A-C604-376587F9D92E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23608A22-1069-32A0-6545-53987A5CBC43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7A671451-B8AD-5D8B-A57E-2D794763D06D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FCC412DB-D20B-809B-A028-F763FF07D7D2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38BAF6BC-90B0-B775-3562-88A7EA927736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549ABAB2-DB18-85C3-8B43-B7DB24B16096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B75C4BD9-E9E9-F495-3B73-87CC84FD51CE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oogle Shape;9637;p64">
            <a:extLst>
              <a:ext uri="{FF2B5EF4-FFF2-40B4-BE49-F238E27FC236}">
                <a16:creationId xmlns:a16="http://schemas.microsoft.com/office/drawing/2014/main" id="{3BBA5D42-BD4E-9A6D-94BA-07311C7CD1DC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167" name="Google Shape;9638;p64">
              <a:extLst>
                <a:ext uri="{FF2B5EF4-FFF2-40B4-BE49-F238E27FC236}">
                  <a16:creationId xmlns:a16="http://schemas.microsoft.com/office/drawing/2014/main" id="{E7AC26B1-EB41-2C0B-DD6D-74C70FD0B824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39;p64">
              <a:extLst>
                <a:ext uri="{FF2B5EF4-FFF2-40B4-BE49-F238E27FC236}">
                  <a16:creationId xmlns:a16="http://schemas.microsoft.com/office/drawing/2014/main" id="{CE26727F-3F3A-26C2-A4FA-BC152D763FED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640;p64">
              <a:extLst>
                <a:ext uri="{FF2B5EF4-FFF2-40B4-BE49-F238E27FC236}">
                  <a16:creationId xmlns:a16="http://schemas.microsoft.com/office/drawing/2014/main" id="{33D14B5D-46D0-861D-17B4-2ACE66A16AB4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641;p64">
              <a:extLst>
                <a:ext uri="{FF2B5EF4-FFF2-40B4-BE49-F238E27FC236}">
                  <a16:creationId xmlns:a16="http://schemas.microsoft.com/office/drawing/2014/main" id="{FB712DDD-0391-344F-899B-B091614F235B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642;p64">
              <a:extLst>
                <a:ext uri="{FF2B5EF4-FFF2-40B4-BE49-F238E27FC236}">
                  <a16:creationId xmlns:a16="http://schemas.microsoft.com/office/drawing/2014/main" id="{06B861B3-7B76-5AB5-CC17-9FEAF812AE97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643;p64">
              <a:extLst>
                <a:ext uri="{FF2B5EF4-FFF2-40B4-BE49-F238E27FC236}">
                  <a16:creationId xmlns:a16="http://schemas.microsoft.com/office/drawing/2014/main" id="{2FFB013B-AEF3-5F48-2600-F5587A0D182E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644;p64">
              <a:extLst>
                <a:ext uri="{FF2B5EF4-FFF2-40B4-BE49-F238E27FC236}">
                  <a16:creationId xmlns:a16="http://schemas.microsoft.com/office/drawing/2014/main" id="{A6789E83-7C4C-FAE8-9B7C-DBFFD5C8391A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645;p64">
              <a:extLst>
                <a:ext uri="{FF2B5EF4-FFF2-40B4-BE49-F238E27FC236}">
                  <a16:creationId xmlns:a16="http://schemas.microsoft.com/office/drawing/2014/main" id="{5DD70A98-809A-0BCE-70C1-9F5683740351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646;p64">
              <a:extLst>
                <a:ext uri="{FF2B5EF4-FFF2-40B4-BE49-F238E27FC236}">
                  <a16:creationId xmlns:a16="http://schemas.microsoft.com/office/drawing/2014/main" id="{F8047092-BD1B-A33F-F9CA-CAE55EB6AF5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647;p64">
              <a:extLst>
                <a:ext uri="{FF2B5EF4-FFF2-40B4-BE49-F238E27FC236}">
                  <a16:creationId xmlns:a16="http://schemas.microsoft.com/office/drawing/2014/main" id="{CC4BCED4-887D-5FA3-590B-78E53056F298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" name="Google Shape;9201;p64">
            <a:extLst>
              <a:ext uri="{FF2B5EF4-FFF2-40B4-BE49-F238E27FC236}">
                <a16:creationId xmlns:a16="http://schemas.microsoft.com/office/drawing/2014/main" id="{CBC71019-168D-B5B7-64FF-370D888AA9FE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78" name="Google Shape;9202;p64">
              <a:extLst>
                <a:ext uri="{FF2B5EF4-FFF2-40B4-BE49-F238E27FC236}">
                  <a16:creationId xmlns:a16="http://schemas.microsoft.com/office/drawing/2014/main" id="{5E5588BF-5915-351D-DB25-5A4D351EC794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203;p64">
              <a:extLst>
                <a:ext uri="{FF2B5EF4-FFF2-40B4-BE49-F238E27FC236}">
                  <a16:creationId xmlns:a16="http://schemas.microsoft.com/office/drawing/2014/main" id="{7459964E-4E6F-BF14-C2E2-0F4BC293BC93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204;p64">
              <a:extLst>
                <a:ext uri="{FF2B5EF4-FFF2-40B4-BE49-F238E27FC236}">
                  <a16:creationId xmlns:a16="http://schemas.microsoft.com/office/drawing/2014/main" id="{A2F6403A-2822-FB31-A667-7A99A31F4908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205;p64">
              <a:extLst>
                <a:ext uri="{FF2B5EF4-FFF2-40B4-BE49-F238E27FC236}">
                  <a16:creationId xmlns:a16="http://schemas.microsoft.com/office/drawing/2014/main" id="{29C81F32-3FF3-15E2-282E-D5DDA7E6B94A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206;p64">
              <a:extLst>
                <a:ext uri="{FF2B5EF4-FFF2-40B4-BE49-F238E27FC236}">
                  <a16:creationId xmlns:a16="http://schemas.microsoft.com/office/drawing/2014/main" id="{FEB1409D-F45D-52F0-3F06-A6F058B1D8B3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207;p64">
              <a:extLst>
                <a:ext uri="{FF2B5EF4-FFF2-40B4-BE49-F238E27FC236}">
                  <a16:creationId xmlns:a16="http://schemas.microsoft.com/office/drawing/2014/main" id="{931AAA51-6492-5544-0E0B-521F69C2455E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9261;p64">
            <a:extLst>
              <a:ext uri="{FF2B5EF4-FFF2-40B4-BE49-F238E27FC236}">
                <a16:creationId xmlns:a16="http://schemas.microsoft.com/office/drawing/2014/main" id="{90FECFD5-424D-3BDA-DA62-3CEDE2061D48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85" name="Google Shape;9262;p64">
              <a:extLst>
                <a:ext uri="{FF2B5EF4-FFF2-40B4-BE49-F238E27FC236}">
                  <a16:creationId xmlns:a16="http://schemas.microsoft.com/office/drawing/2014/main" id="{1AF76D83-C115-0618-F1A1-21D14D149BE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263;p64">
              <a:extLst>
                <a:ext uri="{FF2B5EF4-FFF2-40B4-BE49-F238E27FC236}">
                  <a16:creationId xmlns:a16="http://schemas.microsoft.com/office/drawing/2014/main" id="{52B76863-17A6-EEE1-63DF-9F999AE9DD4D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264;p64">
              <a:extLst>
                <a:ext uri="{FF2B5EF4-FFF2-40B4-BE49-F238E27FC236}">
                  <a16:creationId xmlns:a16="http://schemas.microsoft.com/office/drawing/2014/main" id="{82588418-5946-8CE6-66F7-C30934469901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265;p64">
              <a:extLst>
                <a:ext uri="{FF2B5EF4-FFF2-40B4-BE49-F238E27FC236}">
                  <a16:creationId xmlns:a16="http://schemas.microsoft.com/office/drawing/2014/main" id="{E4E7BEAD-DA25-95E0-74AE-7341FF224967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266;p64">
              <a:extLst>
                <a:ext uri="{FF2B5EF4-FFF2-40B4-BE49-F238E27FC236}">
                  <a16:creationId xmlns:a16="http://schemas.microsoft.com/office/drawing/2014/main" id="{0F9E638B-0436-9844-7880-6DD5B41801CA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267;p64">
              <a:extLst>
                <a:ext uri="{FF2B5EF4-FFF2-40B4-BE49-F238E27FC236}">
                  <a16:creationId xmlns:a16="http://schemas.microsoft.com/office/drawing/2014/main" id="{FFF8A3F6-F005-B9EC-464D-88631D99896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268;p64">
              <a:extLst>
                <a:ext uri="{FF2B5EF4-FFF2-40B4-BE49-F238E27FC236}">
                  <a16:creationId xmlns:a16="http://schemas.microsoft.com/office/drawing/2014/main" id="{48203E32-276C-9F7B-839E-6B130618210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269;p64">
              <a:extLst>
                <a:ext uri="{FF2B5EF4-FFF2-40B4-BE49-F238E27FC236}">
                  <a16:creationId xmlns:a16="http://schemas.microsoft.com/office/drawing/2014/main" id="{40A00DE1-7A4A-BDF9-B62E-24FD30FD3343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270;p64">
              <a:extLst>
                <a:ext uri="{FF2B5EF4-FFF2-40B4-BE49-F238E27FC236}">
                  <a16:creationId xmlns:a16="http://schemas.microsoft.com/office/drawing/2014/main" id="{D6CB42D8-26B7-60BF-7933-A62C61CF16CA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271;p64">
              <a:extLst>
                <a:ext uri="{FF2B5EF4-FFF2-40B4-BE49-F238E27FC236}">
                  <a16:creationId xmlns:a16="http://schemas.microsoft.com/office/drawing/2014/main" id="{D50706B3-1281-A0DF-A916-036400EF3682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272;p64">
              <a:extLst>
                <a:ext uri="{FF2B5EF4-FFF2-40B4-BE49-F238E27FC236}">
                  <a16:creationId xmlns:a16="http://schemas.microsoft.com/office/drawing/2014/main" id="{765EA9CB-F9CD-EA51-AB29-9DB1F3A1D097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273;p64">
              <a:extLst>
                <a:ext uri="{FF2B5EF4-FFF2-40B4-BE49-F238E27FC236}">
                  <a16:creationId xmlns:a16="http://schemas.microsoft.com/office/drawing/2014/main" id="{D38F3543-4DDF-2C66-A9A1-38AB37C9E838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274;p64">
              <a:extLst>
                <a:ext uri="{FF2B5EF4-FFF2-40B4-BE49-F238E27FC236}">
                  <a16:creationId xmlns:a16="http://schemas.microsoft.com/office/drawing/2014/main" id="{FB638CDC-A516-FF46-0324-2BED00130DBB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275;p64">
              <a:extLst>
                <a:ext uri="{FF2B5EF4-FFF2-40B4-BE49-F238E27FC236}">
                  <a16:creationId xmlns:a16="http://schemas.microsoft.com/office/drawing/2014/main" id="{A02C0E03-E24F-F7AC-EE8F-6955956A3BC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9276;p64">
              <a:extLst>
                <a:ext uri="{FF2B5EF4-FFF2-40B4-BE49-F238E27FC236}">
                  <a16:creationId xmlns:a16="http://schemas.microsoft.com/office/drawing/2014/main" id="{F3FE5436-1EB7-254F-AE82-6C17A9DE55AD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9277;p64">
              <a:extLst>
                <a:ext uri="{FF2B5EF4-FFF2-40B4-BE49-F238E27FC236}">
                  <a16:creationId xmlns:a16="http://schemas.microsoft.com/office/drawing/2014/main" id="{93B3989A-F9E0-8FE9-3B68-1F65E7C6FA0B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1" name="Google Shape;9284;p64">
            <a:extLst>
              <a:ext uri="{FF2B5EF4-FFF2-40B4-BE49-F238E27FC236}">
                <a16:creationId xmlns:a16="http://schemas.microsoft.com/office/drawing/2014/main" id="{AFB55FDB-2EAC-2037-3A98-D25316F548DA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202" name="Google Shape;9285;p64">
              <a:extLst>
                <a:ext uri="{FF2B5EF4-FFF2-40B4-BE49-F238E27FC236}">
                  <a16:creationId xmlns:a16="http://schemas.microsoft.com/office/drawing/2014/main" id="{AAB3B7B6-15BF-6FA6-A5D6-61E676E6B0D5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9286;p64">
              <a:extLst>
                <a:ext uri="{FF2B5EF4-FFF2-40B4-BE49-F238E27FC236}">
                  <a16:creationId xmlns:a16="http://schemas.microsoft.com/office/drawing/2014/main" id="{0A49F0A8-299F-7E2F-CF6C-A25F0AD515D7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9287;p64">
              <a:extLst>
                <a:ext uri="{FF2B5EF4-FFF2-40B4-BE49-F238E27FC236}">
                  <a16:creationId xmlns:a16="http://schemas.microsoft.com/office/drawing/2014/main" id="{350C0258-6878-969F-3D1D-B6BA4F43FF58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9288;p64">
              <a:extLst>
                <a:ext uri="{FF2B5EF4-FFF2-40B4-BE49-F238E27FC236}">
                  <a16:creationId xmlns:a16="http://schemas.microsoft.com/office/drawing/2014/main" id="{0D5383EC-97EA-39E9-FF09-2DF6F56FA153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9289;p64">
              <a:extLst>
                <a:ext uri="{FF2B5EF4-FFF2-40B4-BE49-F238E27FC236}">
                  <a16:creationId xmlns:a16="http://schemas.microsoft.com/office/drawing/2014/main" id="{8B9ECD11-88C4-CD4F-7215-4C7F6B2368FF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9290;p64">
              <a:extLst>
                <a:ext uri="{FF2B5EF4-FFF2-40B4-BE49-F238E27FC236}">
                  <a16:creationId xmlns:a16="http://schemas.microsoft.com/office/drawing/2014/main" id="{018DBD22-9536-768C-2C17-9A36DC0C8943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9291;p64">
              <a:extLst>
                <a:ext uri="{FF2B5EF4-FFF2-40B4-BE49-F238E27FC236}">
                  <a16:creationId xmlns:a16="http://schemas.microsoft.com/office/drawing/2014/main" id="{3FCC9EB2-01AC-BD8A-0C86-60F42670C2D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9292;p64">
              <a:extLst>
                <a:ext uri="{FF2B5EF4-FFF2-40B4-BE49-F238E27FC236}">
                  <a16:creationId xmlns:a16="http://schemas.microsoft.com/office/drawing/2014/main" id="{6072108B-1531-5D13-047E-7C3EFEDB8D49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9293;p64">
              <a:extLst>
                <a:ext uri="{FF2B5EF4-FFF2-40B4-BE49-F238E27FC236}">
                  <a16:creationId xmlns:a16="http://schemas.microsoft.com/office/drawing/2014/main" id="{E0867644-A258-9AEC-713C-3F50395F50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9294;p64">
              <a:extLst>
                <a:ext uri="{FF2B5EF4-FFF2-40B4-BE49-F238E27FC236}">
                  <a16:creationId xmlns:a16="http://schemas.microsoft.com/office/drawing/2014/main" id="{5F42C42F-9BDD-85AE-0FBF-CEBC414A8B01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9295;p64">
              <a:extLst>
                <a:ext uri="{FF2B5EF4-FFF2-40B4-BE49-F238E27FC236}">
                  <a16:creationId xmlns:a16="http://schemas.microsoft.com/office/drawing/2014/main" id="{9BD532C9-9BEA-43F9-0831-379E74986536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9296;p64">
              <a:extLst>
                <a:ext uri="{FF2B5EF4-FFF2-40B4-BE49-F238E27FC236}">
                  <a16:creationId xmlns:a16="http://schemas.microsoft.com/office/drawing/2014/main" id="{BD091898-D94C-C4EC-9E21-E6D3F9428BE7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9297;p64">
              <a:extLst>
                <a:ext uri="{FF2B5EF4-FFF2-40B4-BE49-F238E27FC236}">
                  <a16:creationId xmlns:a16="http://schemas.microsoft.com/office/drawing/2014/main" id="{62AFC4DC-876E-D2EE-67F8-668BDC6116F9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9298;p64">
              <a:extLst>
                <a:ext uri="{FF2B5EF4-FFF2-40B4-BE49-F238E27FC236}">
                  <a16:creationId xmlns:a16="http://schemas.microsoft.com/office/drawing/2014/main" id="{32F576D4-A16D-EA4E-2A18-FB885CD47E8A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9299;p64">
              <a:extLst>
                <a:ext uri="{FF2B5EF4-FFF2-40B4-BE49-F238E27FC236}">
                  <a16:creationId xmlns:a16="http://schemas.microsoft.com/office/drawing/2014/main" id="{241C4935-8419-AA6B-1B46-00C8447B6169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9300;p64">
              <a:extLst>
                <a:ext uri="{FF2B5EF4-FFF2-40B4-BE49-F238E27FC236}">
                  <a16:creationId xmlns:a16="http://schemas.microsoft.com/office/drawing/2014/main" id="{B921565B-24E7-D4AA-1500-F0443B9AEDCC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9301;p64">
              <a:extLst>
                <a:ext uri="{FF2B5EF4-FFF2-40B4-BE49-F238E27FC236}">
                  <a16:creationId xmlns:a16="http://schemas.microsoft.com/office/drawing/2014/main" id="{97989932-3947-355B-6EE3-E8D38A777179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9302;p64">
              <a:extLst>
                <a:ext uri="{FF2B5EF4-FFF2-40B4-BE49-F238E27FC236}">
                  <a16:creationId xmlns:a16="http://schemas.microsoft.com/office/drawing/2014/main" id="{00AEAAEB-685E-8E82-ADE3-14964744E67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9303;p64">
              <a:extLst>
                <a:ext uri="{FF2B5EF4-FFF2-40B4-BE49-F238E27FC236}">
                  <a16:creationId xmlns:a16="http://schemas.microsoft.com/office/drawing/2014/main" id="{AA735E3E-1286-F36C-D80B-588F9CBB4A3F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9304;p64">
              <a:extLst>
                <a:ext uri="{FF2B5EF4-FFF2-40B4-BE49-F238E27FC236}">
                  <a16:creationId xmlns:a16="http://schemas.microsoft.com/office/drawing/2014/main" id="{92D5CB33-9F08-E68A-C2E0-104A27B9BC48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9434;p64">
            <a:extLst>
              <a:ext uri="{FF2B5EF4-FFF2-40B4-BE49-F238E27FC236}">
                <a16:creationId xmlns:a16="http://schemas.microsoft.com/office/drawing/2014/main" id="{BC34028F-98BE-1479-EE44-792BC9C20A57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223" name="Google Shape;9435;p64">
              <a:extLst>
                <a:ext uri="{FF2B5EF4-FFF2-40B4-BE49-F238E27FC236}">
                  <a16:creationId xmlns:a16="http://schemas.microsoft.com/office/drawing/2014/main" id="{EC4CC90C-ECED-B629-81C7-6F49649FE7C9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9436;p64">
              <a:extLst>
                <a:ext uri="{FF2B5EF4-FFF2-40B4-BE49-F238E27FC236}">
                  <a16:creationId xmlns:a16="http://schemas.microsoft.com/office/drawing/2014/main" id="{19532792-DF33-A74E-DD38-8FFFD848CA10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9437;p64">
              <a:extLst>
                <a:ext uri="{FF2B5EF4-FFF2-40B4-BE49-F238E27FC236}">
                  <a16:creationId xmlns:a16="http://schemas.microsoft.com/office/drawing/2014/main" id="{8EB658AE-6850-45CB-8BAC-43B1BD756E9D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9438;p64">
              <a:extLst>
                <a:ext uri="{FF2B5EF4-FFF2-40B4-BE49-F238E27FC236}">
                  <a16:creationId xmlns:a16="http://schemas.microsoft.com/office/drawing/2014/main" id="{432848AA-797D-BEBC-4006-3A4DF3C91C7D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9683;p64">
            <a:extLst>
              <a:ext uri="{FF2B5EF4-FFF2-40B4-BE49-F238E27FC236}">
                <a16:creationId xmlns:a16="http://schemas.microsoft.com/office/drawing/2014/main" id="{460A58BE-E754-1944-BB7C-0179A76A4A76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228" name="Google Shape;9684;p64">
              <a:extLst>
                <a:ext uri="{FF2B5EF4-FFF2-40B4-BE49-F238E27FC236}">
                  <a16:creationId xmlns:a16="http://schemas.microsoft.com/office/drawing/2014/main" id="{8ABE1FAE-A075-6E90-BD57-7B25ADF7D68A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9685;p64">
              <a:extLst>
                <a:ext uri="{FF2B5EF4-FFF2-40B4-BE49-F238E27FC236}">
                  <a16:creationId xmlns:a16="http://schemas.microsoft.com/office/drawing/2014/main" id="{36E0DC9B-1238-2A79-CBC8-8B47DE920F32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3034777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3061055"/>
            <a:ext cx="435433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230" name="TextBox 229">
            <a:hlinkClick r:id="rId2" action="ppaction://hlinksldjump"/>
            <a:extLst>
              <a:ext uri="{FF2B5EF4-FFF2-40B4-BE49-F238E27FC236}">
                <a16:creationId xmlns:a16="http://schemas.microsoft.com/office/drawing/2014/main" id="{D08C1209-8199-0F67-3C3C-814BEBE29D1E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1" name="TextBox 230">
            <a:hlinkClick r:id="rId3" action="ppaction://hlinksldjump"/>
            <a:extLst>
              <a:ext uri="{FF2B5EF4-FFF2-40B4-BE49-F238E27FC236}">
                <a16:creationId xmlns:a16="http://schemas.microsoft.com/office/drawing/2014/main" id="{6AD068F8-4AAF-8F6A-22CA-E8DB11D4143C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2" name="TextBox 231">
            <a:hlinkClick r:id="rId4" action="ppaction://hlinksldjump"/>
            <a:extLst>
              <a:ext uri="{FF2B5EF4-FFF2-40B4-BE49-F238E27FC236}">
                <a16:creationId xmlns:a16="http://schemas.microsoft.com/office/drawing/2014/main" id="{5FB04635-0F48-0B9A-C7B5-552913A646D3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3" name="TextBox 232">
            <a:hlinkClick r:id="rId5" action="ppaction://hlinksldjump"/>
            <a:extLst>
              <a:ext uri="{FF2B5EF4-FFF2-40B4-BE49-F238E27FC236}">
                <a16:creationId xmlns:a16="http://schemas.microsoft.com/office/drawing/2014/main" id="{0784D943-382D-7DD7-8BD1-38345933222A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4" name="TextBox 233">
            <a:hlinkClick r:id="rId6" action="ppaction://hlinksldjump"/>
            <a:extLst>
              <a:ext uri="{FF2B5EF4-FFF2-40B4-BE49-F238E27FC236}">
                <a16:creationId xmlns:a16="http://schemas.microsoft.com/office/drawing/2014/main" id="{4FEB5C0F-2953-3E1E-7C58-85A16AD3D056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6" name="Graphic 235">
            <a:extLst>
              <a:ext uri="{FF2B5EF4-FFF2-40B4-BE49-F238E27FC236}">
                <a16:creationId xmlns:a16="http://schemas.microsoft.com/office/drawing/2014/main" id="{67BF8668-F508-B385-7317-A20EC3D10EA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237" name="TextBox 236">
            <a:extLst>
              <a:ext uri="{FF2B5EF4-FFF2-40B4-BE49-F238E27FC236}">
                <a16:creationId xmlns:a16="http://schemas.microsoft.com/office/drawing/2014/main" id="{86B70190-F38C-3FE4-199E-196C69AAF332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7C37C3FD-EDA7-8FAD-050E-5F37BC65AEB1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9" name="TextBox 238">
            <a:hlinkClick r:id="rId9" action="ppaction://hlinksldjump"/>
            <a:extLst>
              <a:ext uri="{FF2B5EF4-FFF2-40B4-BE49-F238E27FC236}">
                <a16:creationId xmlns:a16="http://schemas.microsoft.com/office/drawing/2014/main" id="{9B58BE57-2B6C-05F7-4D90-2BD959A87A2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D9C9AC7F-02BC-5C5D-3740-7B862D74279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1171" y="3657600"/>
            <a:ext cx="9307804" cy="3011213"/>
          </a:xfrm>
          <a:custGeom>
            <a:avLst/>
            <a:gdLst>
              <a:gd name="connsiteX0" fmla="*/ 6247910 w 12495819"/>
              <a:gd name="connsiteY0" fmla="*/ 0 h 3889220"/>
              <a:gd name="connsiteX1" fmla="*/ 12370113 w 12495819"/>
              <a:gd name="connsiteY1" fmla="*/ 3643784 h 3889220"/>
              <a:gd name="connsiteX2" fmla="*/ 12495819 w 12495819"/>
              <a:gd name="connsiteY2" fmla="*/ 3889220 h 3889220"/>
              <a:gd name="connsiteX3" fmla="*/ 0 w 12495819"/>
              <a:gd name="connsiteY3" fmla="*/ 3889220 h 3889220"/>
              <a:gd name="connsiteX4" fmla="*/ 125705 w 12495819"/>
              <a:gd name="connsiteY4" fmla="*/ 3643784 h 3889220"/>
              <a:gd name="connsiteX5" fmla="*/ 6247910 w 12495819"/>
              <a:gd name="connsiteY5" fmla="*/ 0 h 388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95819" h="3889220">
                <a:moveTo>
                  <a:pt x="6247910" y="0"/>
                </a:moveTo>
                <a:cubicBezTo>
                  <a:pt x="8891558" y="0"/>
                  <a:pt x="11191081" y="1473382"/>
                  <a:pt x="12370113" y="3643784"/>
                </a:cubicBezTo>
                <a:lnTo>
                  <a:pt x="12495819" y="3889220"/>
                </a:lnTo>
                <a:lnTo>
                  <a:pt x="0" y="3889220"/>
                </a:lnTo>
                <a:lnTo>
                  <a:pt x="125705" y="3643784"/>
                </a:lnTo>
                <a:cubicBezTo>
                  <a:pt x="1304738" y="1473382"/>
                  <a:pt x="3604260" y="0"/>
                  <a:pt x="624791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05CE9F1-5DF4-15EF-D038-E8316C5662DD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35A40AC-9646-87F1-26A5-807636188A5F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FFF6AF1-6043-E4B3-262E-7641965589C6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784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>
            <a:extLst>
              <a:ext uri="{FF2B5EF4-FFF2-40B4-BE49-F238E27FC236}">
                <a16:creationId xmlns:a16="http://schemas.microsoft.com/office/drawing/2014/main" id="{2CAA5E9E-37E0-DE7F-BC69-6005CF539C4F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7E7C40AC-26DB-ADAB-C24D-5A9412F04921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08581AB7-4B1F-B8BE-3273-1BA18B38C3E8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19C76F38-DCB7-B7A7-52B7-0447E4F8BB90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9F8650B7-AAA8-5D41-F08F-8E5CDB5EDBF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9095A9B0-C5C9-4BB2-2002-4AAEFAEB0FF4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032F2E6C-FE92-D252-3C0B-2BEE0D73F1E7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73554472-EB60-20C5-39E9-785B4A771C7B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C13E5603-DEFB-E2F8-F0B1-71792E4687F7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6A588B62-BF9D-8F5D-C92A-15A738B8A186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45E67F83-A8A9-4C57-2F3C-DB8B3983DC6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FC9433E0-BAA6-8D35-2B97-526B2F2C6133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2CD2D251-EBD5-5E90-D45D-FAC5C73D87ED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6B9EC977-ACC0-6216-B67E-4BE4CCFFF71F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3642E9B8-8A91-220F-6CCE-4C21E5EDB193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96B296C-1CB8-8F4B-733C-022F196DE15E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40239B05-9F24-01E9-BD65-633AC5B4093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D7E7F6EE-D7FE-B6E1-D6AB-95EEE8D7DDE8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814E4B01-E020-B0DA-E8B8-56534D257E79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5704F775-139B-63E4-47F3-6808E645A362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BA9EC21E-69C3-4BB1-2F1B-EE923ED690B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ABE5008A-EE80-5A38-C5B1-2496358C244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5656BCA-23AF-2A46-DB6E-B00A769C4CBA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CB957C89-AECD-7962-457C-C40A92B4D8C2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10807FF3-E3FA-D9D9-10DC-F594E465ECC9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AB6BE1E4-F4BF-4D1E-F909-10A0ED0E7EB5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9D2B2C8C-BF3B-4946-957B-2C0F3935F82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8" name="Oval 147">
            <a:extLst>
              <a:ext uri="{FF2B5EF4-FFF2-40B4-BE49-F238E27FC236}">
                <a16:creationId xmlns:a16="http://schemas.microsoft.com/office/drawing/2014/main" id="{3B34BE3B-9404-77F1-A498-147574CF12C3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7C4E42CB-8A8A-4546-0FC5-258DFBB61548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F15032C9-5955-FB10-1D8E-4080B25C0B69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FF8949A6-E8B7-4EA4-8855-F59120A4149B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E0A132E1-ACB3-FAEF-60EA-F551B212B65D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DD05C48C-8D39-297A-C604-376587F9D92E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23608A22-1069-32A0-6545-53987A5CBC43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7A671451-B8AD-5D8B-A57E-2D794763D06D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FCC412DB-D20B-809B-A028-F763FF07D7D2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38BAF6BC-90B0-B775-3562-88A7EA927736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549ABAB2-DB18-85C3-8B43-B7DB24B16096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B75C4BD9-E9E9-F495-3B73-87CC84FD51CE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oogle Shape;9637;p64">
            <a:extLst>
              <a:ext uri="{FF2B5EF4-FFF2-40B4-BE49-F238E27FC236}">
                <a16:creationId xmlns:a16="http://schemas.microsoft.com/office/drawing/2014/main" id="{3BBA5D42-BD4E-9A6D-94BA-07311C7CD1DC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167" name="Google Shape;9638;p64">
              <a:extLst>
                <a:ext uri="{FF2B5EF4-FFF2-40B4-BE49-F238E27FC236}">
                  <a16:creationId xmlns:a16="http://schemas.microsoft.com/office/drawing/2014/main" id="{E7AC26B1-EB41-2C0B-DD6D-74C70FD0B824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39;p64">
              <a:extLst>
                <a:ext uri="{FF2B5EF4-FFF2-40B4-BE49-F238E27FC236}">
                  <a16:creationId xmlns:a16="http://schemas.microsoft.com/office/drawing/2014/main" id="{CE26727F-3F3A-26C2-A4FA-BC152D763FED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640;p64">
              <a:extLst>
                <a:ext uri="{FF2B5EF4-FFF2-40B4-BE49-F238E27FC236}">
                  <a16:creationId xmlns:a16="http://schemas.microsoft.com/office/drawing/2014/main" id="{33D14B5D-46D0-861D-17B4-2ACE66A16AB4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641;p64">
              <a:extLst>
                <a:ext uri="{FF2B5EF4-FFF2-40B4-BE49-F238E27FC236}">
                  <a16:creationId xmlns:a16="http://schemas.microsoft.com/office/drawing/2014/main" id="{FB712DDD-0391-344F-899B-B091614F235B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642;p64">
              <a:extLst>
                <a:ext uri="{FF2B5EF4-FFF2-40B4-BE49-F238E27FC236}">
                  <a16:creationId xmlns:a16="http://schemas.microsoft.com/office/drawing/2014/main" id="{06B861B3-7B76-5AB5-CC17-9FEAF812AE97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643;p64">
              <a:extLst>
                <a:ext uri="{FF2B5EF4-FFF2-40B4-BE49-F238E27FC236}">
                  <a16:creationId xmlns:a16="http://schemas.microsoft.com/office/drawing/2014/main" id="{2FFB013B-AEF3-5F48-2600-F5587A0D182E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644;p64">
              <a:extLst>
                <a:ext uri="{FF2B5EF4-FFF2-40B4-BE49-F238E27FC236}">
                  <a16:creationId xmlns:a16="http://schemas.microsoft.com/office/drawing/2014/main" id="{A6789E83-7C4C-FAE8-9B7C-DBFFD5C8391A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645;p64">
              <a:extLst>
                <a:ext uri="{FF2B5EF4-FFF2-40B4-BE49-F238E27FC236}">
                  <a16:creationId xmlns:a16="http://schemas.microsoft.com/office/drawing/2014/main" id="{5DD70A98-809A-0BCE-70C1-9F5683740351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646;p64">
              <a:extLst>
                <a:ext uri="{FF2B5EF4-FFF2-40B4-BE49-F238E27FC236}">
                  <a16:creationId xmlns:a16="http://schemas.microsoft.com/office/drawing/2014/main" id="{F8047092-BD1B-A33F-F9CA-CAE55EB6AF5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647;p64">
              <a:extLst>
                <a:ext uri="{FF2B5EF4-FFF2-40B4-BE49-F238E27FC236}">
                  <a16:creationId xmlns:a16="http://schemas.microsoft.com/office/drawing/2014/main" id="{CC4BCED4-887D-5FA3-590B-78E53056F298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" name="Google Shape;9201;p64">
            <a:extLst>
              <a:ext uri="{FF2B5EF4-FFF2-40B4-BE49-F238E27FC236}">
                <a16:creationId xmlns:a16="http://schemas.microsoft.com/office/drawing/2014/main" id="{CBC71019-168D-B5B7-64FF-370D888AA9FE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78" name="Google Shape;9202;p64">
              <a:extLst>
                <a:ext uri="{FF2B5EF4-FFF2-40B4-BE49-F238E27FC236}">
                  <a16:creationId xmlns:a16="http://schemas.microsoft.com/office/drawing/2014/main" id="{5E5588BF-5915-351D-DB25-5A4D351EC794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203;p64">
              <a:extLst>
                <a:ext uri="{FF2B5EF4-FFF2-40B4-BE49-F238E27FC236}">
                  <a16:creationId xmlns:a16="http://schemas.microsoft.com/office/drawing/2014/main" id="{7459964E-4E6F-BF14-C2E2-0F4BC293BC93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204;p64">
              <a:extLst>
                <a:ext uri="{FF2B5EF4-FFF2-40B4-BE49-F238E27FC236}">
                  <a16:creationId xmlns:a16="http://schemas.microsoft.com/office/drawing/2014/main" id="{A2F6403A-2822-FB31-A667-7A99A31F4908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205;p64">
              <a:extLst>
                <a:ext uri="{FF2B5EF4-FFF2-40B4-BE49-F238E27FC236}">
                  <a16:creationId xmlns:a16="http://schemas.microsoft.com/office/drawing/2014/main" id="{29C81F32-3FF3-15E2-282E-D5DDA7E6B94A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206;p64">
              <a:extLst>
                <a:ext uri="{FF2B5EF4-FFF2-40B4-BE49-F238E27FC236}">
                  <a16:creationId xmlns:a16="http://schemas.microsoft.com/office/drawing/2014/main" id="{FEB1409D-F45D-52F0-3F06-A6F058B1D8B3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207;p64">
              <a:extLst>
                <a:ext uri="{FF2B5EF4-FFF2-40B4-BE49-F238E27FC236}">
                  <a16:creationId xmlns:a16="http://schemas.microsoft.com/office/drawing/2014/main" id="{931AAA51-6492-5544-0E0B-521F69C2455E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9261;p64">
            <a:extLst>
              <a:ext uri="{FF2B5EF4-FFF2-40B4-BE49-F238E27FC236}">
                <a16:creationId xmlns:a16="http://schemas.microsoft.com/office/drawing/2014/main" id="{90FECFD5-424D-3BDA-DA62-3CEDE2061D48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85" name="Google Shape;9262;p64">
              <a:extLst>
                <a:ext uri="{FF2B5EF4-FFF2-40B4-BE49-F238E27FC236}">
                  <a16:creationId xmlns:a16="http://schemas.microsoft.com/office/drawing/2014/main" id="{1AF76D83-C115-0618-F1A1-21D14D149BE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263;p64">
              <a:extLst>
                <a:ext uri="{FF2B5EF4-FFF2-40B4-BE49-F238E27FC236}">
                  <a16:creationId xmlns:a16="http://schemas.microsoft.com/office/drawing/2014/main" id="{52B76863-17A6-EEE1-63DF-9F999AE9DD4D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264;p64">
              <a:extLst>
                <a:ext uri="{FF2B5EF4-FFF2-40B4-BE49-F238E27FC236}">
                  <a16:creationId xmlns:a16="http://schemas.microsoft.com/office/drawing/2014/main" id="{82588418-5946-8CE6-66F7-C30934469901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265;p64">
              <a:extLst>
                <a:ext uri="{FF2B5EF4-FFF2-40B4-BE49-F238E27FC236}">
                  <a16:creationId xmlns:a16="http://schemas.microsoft.com/office/drawing/2014/main" id="{E4E7BEAD-DA25-95E0-74AE-7341FF224967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266;p64">
              <a:extLst>
                <a:ext uri="{FF2B5EF4-FFF2-40B4-BE49-F238E27FC236}">
                  <a16:creationId xmlns:a16="http://schemas.microsoft.com/office/drawing/2014/main" id="{0F9E638B-0436-9844-7880-6DD5B41801CA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267;p64">
              <a:extLst>
                <a:ext uri="{FF2B5EF4-FFF2-40B4-BE49-F238E27FC236}">
                  <a16:creationId xmlns:a16="http://schemas.microsoft.com/office/drawing/2014/main" id="{FFF8A3F6-F005-B9EC-464D-88631D99896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268;p64">
              <a:extLst>
                <a:ext uri="{FF2B5EF4-FFF2-40B4-BE49-F238E27FC236}">
                  <a16:creationId xmlns:a16="http://schemas.microsoft.com/office/drawing/2014/main" id="{48203E32-276C-9F7B-839E-6B130618210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269;p64">
              <a:extLst>
                <a:ext uri="{FF2B5EF4-FFF2-40B4-BE49-F238E27FC236}">
                  <a16:creationId xmlns:a16="http://schemas.microsoft.com/office/drawing/2014/main" id="{40A00DE1-7A4A-BDF9-B62E-24FD30FD3343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270;p64">
              <a:extLst>
                <a:ext uri="{FF2B5EF4-FFF2-40B4-BE49-F238E27FC236}">
                  <a16:creationId xmlns:a16="http://schemas.microsoft.com/office/drawing/2014/main" id="{D6CB42D8-26B7-60BF-7933-A62C61CF16CA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271;p64">
              <a:extLst>
                <a:ext uri="{FF2B5EF4-FFF2-40B4-BE49-F238E27FC236}">
                  <a16:creationId xmlns:a16="http://schemas.microsoft.com/office/drawing/2014/main" id="{D50706B3-1281-A0DF-A916-036400EF3682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272;p64">
              <a:extLst>
                <a:ext uri="{FF2B5EF4-FFF2-40B4-BE49-F238E27FC236}">
                  <a16:creationId xmlns:a16="http://schemas.microsoft.com/office/drawing/2014/main" id="{765EA9CB-F9CD-EA51-AB29-9DB1F3A1D097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273;p64">
              <a:extLst>
                <a:ext uri="{FF2B5EF4-FFF2-40B4-BE49-F238E27FC236}">
                  <a16:creationId xmlns:a16="http://schemas.microsoft.com/office/drawing/2014/main" id="{D38F3543-4DDF-2C66-A9A1-38AB37C9E838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274;p64">
              <a:extLst>
                <a:ext uri="{FF2B5EF4-FFF2-40B4-BE49-F238E27FC236}">
                  <a16:creationId xmlns:a16="http://schemas.microsoft.com/office/drawing/2014/main" id="{FB638CDC-A516-FF46-0324-2BED00130DBB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275;p64">
              <a:extLst>
                <a:ext uri="{FF2B5EF4-FFF2-40B4-BE49-F238E27FC236}">
                  <a16:creationId xmlns:a16="http://schemas.microsoft.com/office/drawing/2014/main" id="{A02C0E03-E24F-F7AC-EE8F-6955956A3BC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9276;p64">
              <a:extLst>
                <a:ext uri="{FF2B5EF4-FFF2-40B4-BE49-F238E27FC236}">
                  <a16:creationId xmlns:a16="http://schemas.microsoft.com/office/drawing/2014/main" id="{F3FE5436-1EB7-254F-AE82-6C17A9DE55AD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9277;p64">
              <a:extLst>
                <a:ext uri="{FF2B5EF4-FFF2-40B4-BE49-F238E27FC236}">
                  <a16:creationId xmlns:a16="http://schemas.microsoft.com/office/drawing/2014/main" id="{93B3989A-F9E0-8FE9-3B68-1F65E7C6FA0B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1" name="Google Shape;9284;p64">
            <a:extLst>
              <a:ext uri="{FF2B5EF4-FFF2-40B4-BE49-F238E27FC236}">
                <a16:creationId xmlns:a16="http://schemas.microsoft.com/office/drawing/2014/main" id="{AFB55FDB-2EAC-2037-3A98-D25316F548DA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202" name="Google Shape;9285;p64">
              <a:extLst>
                <a:ext uri="{FF2B5EF4-FFF2-40B4-BE49-F238E27FC236}">
                  <a16:creationId xmlns:a16="http://schemas.microsoft.com/office/drawing/2014/main" id="{AAB3B7B6-15BF-6FA6-A5D6-61E676E6B0D5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9286;p64">
              <a:extLst>
                <a:ext uri="{FF2B5EF4-FFF2-40B4-BE49-F238E27FC236}">
                  <a16:creationId xmlns:a16="http://schemas.microsoft.com/office/drawing/2014/main" id="{0A49F0A8-299F-7E2F-CF6C-A25F0AD515D7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9287;p64">
              <a:extLst>
                <a:ext uri="{FF2B5EF4-FFF2-40B4-BE49-F238E27FC236}">
                  <a16:creationId xmlns:a16="http://schemas.microsoft.com/office/drawing/2014/main" id="{350C0258-6878-969F-3D1D-B6BA4F43FF58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9288;p64">
              <a:extLst>
                <a:ext uri="{FF2B5EF4-FFF2-40B4-BE49-F238E27FC236}">
                  <a16:creationId xmlns:a16="http://schemas.microsoft.com/office/drawing/2014/main" id="{0D5383EC-97EA-39E9-FF09-2DF6F56FA153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9289;p64">
              <a:extLst>
                <a:ext uri="{FF2B5EF4-FFF2-40B4-BE49-F238E27FC236}">
                  <a16:creationId xmlns:a16="http://schemas.microsoft.com/office/drawing/2014/main" id="{8B9ECD11-88C4-CD4F-7215-4C7F6B2368FF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9290;p64">
              <a:extLst>
                <a:ext uri="{FF2B5EF4-FFF2-40B4-BE49-F238E27FC236}">
                  <a16:creationId xmlns:a16="http://schemas.microsoft.com/office/drawing/2014/main" id="{018DBD22-9536-768C-2C17-9A36DC0C8943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9291;p64">
              <a:extLst>
                <a:ext uri="{FF2B5EF4-FFF2-40B4-BE49-F238E27FC236}">
                  <a16:creationId xmlns:a16="http://schemas.microsoft.com/office/drawing/2014/main" id="{3FCC9EB2-01AC-BD8A-0C86-60F42670C2D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9292;p64">
              <a:extLst>
                <a:ext uri="{FF2B5EF4-FFF2-40B4-BE49-F238E27FC236}">
                  <a16:creationId xmlns:a16="http://schemas.microsoft.com/office/drawing/2014/main" id="{6072108B-1531-5D13-047E-7C3EFEDB8D49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9293;p64">
              <a:extLst>
                <a:ext uri="{FF2B5EF4-FFF2-40B4-BE49-F238E27FC236}">
                  <a16:creationId xmlns:a16="http://schemas.microsoft.com/office/drawing/2014/main" id="{E0867644-A258-9AEC-713C-3F50395F50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9294;p64">
              <a:extLst>
                <a:ext uri="{FF2B5EF4-FFF2-40B4-BE49-F238E27FC236}">
                  <a16:creationId xmlns:a16="http://schemas.microsoft.com/office/drawing/2014/main" id="{5F42C42F-9BDD-85AE-0FBF-CEBC414A8B01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9295;p64">
              <a:extLst>
                <a:ext uri="{FF2B5EF4-FFF2-40B4-BE49-F238E27FC236}">
                  <a16:creationId xmlns:a16="http://schemas.microsoft.com/office/drawing/2014/main" id="{9BD532C9-9BEA-43F9-0831-379E74986536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9296;p64">
              <a:extLst>
                <a:ext uri="{FF2B5EF4-FFF2-40B4-BE49-F238E27FC236}">
                  <a16:creationId xmlns:a16="http://schemas.microsoft.com/office/drawing/2014/main" id="{BD091898-D94C-C4EC-9E21-E6D3F9428BE7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9297;p64">
              <a:extLst>
                <a:ext uri="{FF2B5EF4-FFF2-40B4-BE49-F238E27FC236}">
                  <a16:creationId xmlns:a16="http://schemas.microsoft.com/office/drawing/2014/main" id="{62AFC4DC-876E-D2EE-67F8-668BDC6116F9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9298;p64">
              <a:extLst>
                <a:ext uri="{FF2B5EF4-FFF2-40B4-BE49-F238E27FC236}">
                  <a16:creationId xmlns:a16="http://schemas.microsoft.com/office/drawing/2014/main" id="{32F576D4-A16D-EA4E-2A18-FB885CD47E8A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9299;p64">
              <a:extLst>
                <a:ext uri="{FF2B5EF4-FFF2-40B4-BE49-F238E27FC236}">
                  <a16:creationId xmlns:a16="http://schemas.microsoft.com/office/drawing/2014/main" id="{241C4935-8419-AA6B-1B46-00C8447B6169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9300;p64">
              <a:extLst>
                <a:ext uri="{FF2B5EF4-FFF2-40B4-BE49-F238E27FC236}">
                  <a16:creationId xmlns:a16="http://schemas.microsoft.com/office/drawing/2014/main" id="{B921565B-24E7-D4AA-1500-F0443B9AEDCC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9301;p64">
              <a:extLst>
                <a:ext uri="{FF2B5EF4-FFF2-40B4-BE49-F238E27FC236}">
                  <a16:creationId xmlns:a16="http://schemas.microsoft.com/office/drawing/2014/main" id="{97989932-3947-355B-6EE3-E8D38A777179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9302;p64">
              <a:extLst>
                <a:ext uri="{FF2B5EF4-FFF2-40B4-BE49-F238E27FC236}">
                  <a16:creationId xmlns:a16="http://schemas.microsoft.com/office/drawing/2014/main" id="{00AEAAEB-685E-8E82-ADE3-14964744E67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9303;p64">
              <a:extLst>
                <a:ext uri="{FF2B5EF4-FFF2-40B4-BE49-F238E27FC236}">
                  <a16:creationId xmlns:a16="http://schemas.microsoft.com/office/drawing/2014/main" id="{AA735E3E-1286-F36C-D80B-588F9CBB4A3F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9304;p64">
              <a:extLst>
                <a:ext uri="{FF2B5EF4-FFF2-40B4-BE49-F238E27FC236}">
                  <a16:creationId xmlns:a16="http://schemas.microsoft.com/office/drawing/2014/main" id="{92D5CB33-9F08-E68A-C2E0-104A27B9BC48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9434;p64">
            <a:extLst>
              <a:ext uri="{FF2B5EF4-FFF2-40B4-BE49-F238E27FC236}">
                <a16:creationId xmlns:a16="http://schemas.microsoft.com/office/drawing/2014/main" id="{BC34028F-98BE-1479-EE44-792BC9C20A57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223" name="Google Shape;9435;p64">
              <a:extLst>
                <a:ext uri="{FF2B5EF4-FFF2-40B4-BE49-F238E27FC236}">
                  <a16:creationId xmlns:a16="http://schemas.microsoft.com/office/drawing/2014/main" id="{EC4CC90C-ECED-B629-81C7-6F49649FE7C9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9436;p64">
              <a:extLst>
                <a:ext uri="{FF2B5EF4-FFF2-40B4-BE49-F238E27FC236}">
                  <a16:creationId xmlns:a16="http://schemas.microsoft.com/office/drawing/2014/main" id="{19532792-DF33-A74E-DD38-8FFFD848CA10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9437;p64">
              <a:extLst>
                <a:ext uri="{FF2B5EF4-FFF2-40B4-BE49-F238E27FC236}">
                  <a16:creationId xmlns:a16="http://schemas.microsoft.com/office/drawing/2014/main" id="{8EB658AE-6850-45CB-8BAC-43B1BD756E9D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9438;p64">
              <a:extLst>
                <a:ext uri="{FF2B5EF4-FFF2-40B4-BE49-F238E27FC236}">
                  <a16:creationId xmlns:a16="http://schemas.microsoft.com/office/drawing/2014/main" id="{432848AA-797D-BEBC-4006-3A4DF3C91C7D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9683;p64">
            <a:extLst>
              <a:ext uri="{FF2B5EF4-FFF2-40B4-BE49-F238E27FC236}">
                <a16:creationId xmlns:a16="http://schemas.microsoft.com/office/drawing/2014/main" id="{460A58BE-E754-1944-BB7C-0179A76A4A76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228" name="Google Shape;9684;p64">
              <a:extLst>
                <a:ext uri="{FF2B5EF4-FFF2-40B4-BE49-F238E27FC236}">
                  <a16:creationId xmlns:a16="http://schemas.microsoft.com/office/drawing/2014/main" id="{8ABE1FAE-A075-6E90-BD57-7B25ADF7D68A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9685;p64">
              <a:extLst>
                <a:ext uri="{FF2B5EF4-FFF2-40B4-BE49-F238E27FC236}">
                  <a16:creationId xmlns:a16="http://schemas.microsoft.com/office/drawing/2014/main" id="{36E0DC9B-1238-2A79-CBC8-8B47DE920F32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3034777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3061055"/>
            <a:ext cx="435433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230" name="TextBox 229">
            <a:hlinkClick r:id="rId2" action="ppaction://hlinksldjump"/>
            <a:extLst>
              <a:ext uri="{FF2B5EF4-FFF2-40B4-BE49-F238E27FC236}">
                <a16:creationId xmlns:a16="http://schemas.microsoft.com/office/drawing/2014/main" id="{D08C1209-8199-0F67-3C3C-814BEBE29D1E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1" name="TextBox 230">
            <a:hlinkClick r:id="rId3" action="ppaction://hlinksldjump"/>
            <a:extLst>
              <a:ext uri="{FF2B5EF4-FFF2-40B4-BE49-F238E27FC236}">
                <a16:creationId xmlns:a16="http://schemas.microsoft.com/office/drawing/2014/main" id="{6AD068F8-4AAF-8F6A-22CA-E8DB11D4143C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2" name="TextBox 231">
            <a:hlinkClick r:id="rId4" action="ppaction://hlinksldjump"/>
            <a:extLst>
              <a:ext uri="{FF2B5EF4-FFF2-40B4-BE49-F238E27FC236}">
                <a16:creationId xmlns:a16="http://schemas.microsoft.com/office/drawing/2014/main" id="{5FB04635-0F48-0B9A-C7B5-552913A646D3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3" name="TextBox 232">
            <a:hlinkClick r:id="rId5" action="ppaction://hlinksldjump"/>
            <a:extLst>
              <a:ext uri="{FF2B5EF4-FFF2-40B4-BE49-F238E27FC236}">
                <a16:creationId xmlns:a16="http://schemas.microsoft.com/office/drawing/2014/main" id="{0784D943-382D-7DD7-8BD1-38345933222A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4" name="TextBox 233">
            <a:hlinkClick r:id="rId6" action="ppaction://hlinksldjump"/>
            <a:extLst>
              <a:ext uri="{FF2B5EF4-FFF2-40B4-BE49-F238E27FC236}">
                <a16:creationId xmlns:a16="http://schemas.microsoft.com/office/drawing/2014/main" id="{4FEB5C0F-2953-3E1E-7C58-85A16AD3D056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6" name="Graphic 235">
            <a:extLst>
              <a:ext uri="{FF2B5EF4-FFF2-40B4-BE49-F238E27FC236}">
                <a16:creationId xmlns:a16="http://schemas.microsoft.com/office/drawing/2014/main" id="{67BF8668-F508-B385-7317-A20EC3D10EA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237" name="TextBox 236">
            <a:extLst>
              <a:ext uri="{FF2B5EF4-FFF2-40B4-BE49-F238E27FC236}">
                <a16:creationId xmlns:a16="http://schemas.microsoft.com/office/drawing/2014/main" id="{86B70190-F38C-3FE4-199E-196C69AAF332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7C37C3FD-EDA7-8FAD-050E-5F37BC65AEB1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9" name="TextBox 238">
            <a:hlinkClick r:id="rId9" action="ppaction://hlinksldjump"/>
            <a:extLst>
              <a:ext uri="{FF2B5EF4-FFF2-40B4-BE49-F238E27FC236}">
                <a16:creationId xmlns:a16="http://schemas.microsoft.com/office/drawing/2014/main" id="{9B58BE57-2B6C-05F7-4D90-2BD959A87A2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631D7045-72E3-B6A2-E8F3-E00061BD78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08560" y="1595596"/>
            <a:ext cx="4185645" cy="2964185"/>
          </a:xfrm>
          <a:custGeom>
            <a:avLst/>
            <a:gdLst>
              <a:gd name="connsiteX0" fmla="*/ 0 w 12192000"/>
              <a:gd name="connsiteY0" fmla="*/ 0 h 3016385"/>
              <a:gd name="connsiteX1" fmla="*/ 12192000 w 12192000"/>
              <a:gd name="connsiteY1" fmla="*/ 0 h 3016385"/>
              <a:gd name="connsiteX2" fmla="*/ 12192000 w 12192000"/>
              <a:gd name="connsiteY2" fmla="*/ 3016385 h 3016385"/>
              <a:gd name="connsiteX3" fmla="*/ 0 w 12192000"/>
              <a:gd name="connsiteY3" fmla="*/ 3016385 h 30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6385">
                <a:moveTo>
                  <a:pt x="0" y="0"/>
                </a:moveTo>
                <a:lnTo>
                  <a:pt x="12192000" y="0"/>
                </a:lnTo>
                <a:lnTo>
                  <a:pt x="12192000" y="3016385"/>
                </a:lnTo>
                <a:lnTo>
                  <a:pt x="0" y="3016385"/>
                </a:lnTo>
                <a:close/>
              </a:path>
            </a:pathLst>
          </a:custGeom>
        </p:spPr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A70CD3EB-9616-C125-06A2-B4CCF5963B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9385" y="1595596"/>
            <a:ext cx="4185645" cy="2964185"/>
          </a:xfrm>
          <a:custGeom>
            <a:avLst/>
            <a:gdLst>
              <a:gd name="connsiteX0" fmla="*/ 0 w 12192000"/>
              <a:gd name="connsiteY0" fmla="*/ 0 h 3016385"/>
              <a:gd name="connsiteX1" fmla="*/ 12192000 w 12192000"/>
              <a:gd name="connsiteY1" fmla="*/ 0 h 3016385"/>
              <a:gd name="connsiteX2" fmla="*/ 12192000 w 12192000"/>
              <a:gd name="connsiteY2" fmla="*/ 3016385 h 3016385"/>
              <a:gd name="connsiteX3" fmla="*/ 0 w 12192000"/>
              <a:gd name="connsiteY3" fmla="*/ 3016385 h 30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6385">
                <a:moveTo>
                  <a:pt x="0" y="0"/>
                </a:moveTo>
                <a:lnTo>
                  <a:pt x="12192000" y="0"/>
                </a:lnTo>
                <a:lnTo>
                  <a:pt x="12192000" y="3016385"/>
                </a:lnTo>
                <a:lnTo>
                  <a:pt x="0" y="3016385"/>
                </a:lnTo>
                <a:close/>
              </a:path>
            </a:pathLst>
          </a:custGeom>
        </p:spPr>
      </p:sp>
      <p:sp>
        <p:nvSpPr>
          <p:cNvPr id="5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B709A0C-A8BE-4904-870D-E4C4A99E5A41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4EB42B8-2235-432A-338A-5A848B4D8944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85AB927-B730-07DD-AFD4-ED3947388D9F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9969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>
            <a:extLst>
              <a:ext uri="{FF2B5EF4-FFF2-40B4-BE49-F238E27FC236}">
                <a16:creationId xmlns:a16="http://schemas.microsoft.com/office/drawing/2014/main" id="{2CAA5E9E-37E0-DE7F-BC69-6005CF539C4F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7E7C40AC-26DB-ADAB-C24D-5A9412F04921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08581AB7-4B1F-B8BE-3273-1BA18B38C3E8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19C76F38-DCB7-B7A7-52B7-0447E4F8BB90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9F8650B7-AAA8-5D41-F08F-8E5CDB5EDBF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9095A9B0-C5C9-4BB2-2002-4AAEFAEB0FF4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032F2E6C-FE92-D252-3C0B-2BEE0D73F1E7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73554472-EB60-20C5-39E9-785B4A771C7B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C13E5603-DEFB-E2F8-F0B1-71792E4687F7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6A588B62-BF9D-8F5D-C92A-15A738B8A186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45E67F83-A8A9-4C57-2F3C-DB8B3983DC6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FC9433E0-BAA6-8D35-2B97-526B2F2C6133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2CD2D251-EBD5-5E90-D45D-FAC5C73D87ED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6B9EC977-ACC0-6216-B67E-4BE4CCFFF71F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3642E9B8-8A91-220F-6CCE-4C21E5EDB193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96B296C-1CB8-8F4B-733C-022F196DE15E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40239B05-9F24-01E9-BD65-633AC5B4093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D7E7F6EE-D7FE-B6E1-D6AB-95EEE8D7DDE8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814E4B01-E020-B0DA-E8B8-56534D257E79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5704F775-139B-63E4-47F3-6808E645A362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BA9EC21E-69C3-4BB1-2F1B-EE923ED690B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ABE5008A-EE80-5A38-C5B1-2496358C244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5656BCA-23AF-2A46-DB6E-B00A769C4CBA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CB957C89-AECD-7962-457C-C40A92B4D8C2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10807FF3-E3FA-D9D9-10DC-F594E465ECC9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AB6BE1E4-F4BF-4D1E-F909-10A0ED0E7EB5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9D2B2C8C-BF3B-4946-957B-2C0F3935F82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8" name="Oval 147">
            <a:extLst>
              <a:ext uri="{FF2B5EF4-FFF2-40B4-BE49-F238E27FC236}">
                <a16:creationId xmlns:a16="http://schemas.microsoft.com/office/drawing/2014/main" id="{3B34BE3B-9404-77F1-A498-147574CF12C3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7C4E42CB-8A8A-4546-0FC5-258DFBB61548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F15032C9-5955-FB10-1D8E-4080B25C0B69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FF8949A6-E8B7-4EA4-8855-F59120A4149B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E0A132E1-ACB3-FAEF-60EA-F551B212B65D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DD05C48C-8D39-297A-C604-376587F9D92E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23608A22-1069-32A0-6545-53987A5CBC43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7A671451-B8AD-5D8B-A57E-2D794763D06D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FCC412DB-D20B-809B-A028-F763FF07D7D2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38BAF6BC-90B0-B775-3562-88A7EA927736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549ABAB2-DB18-85C3-8B43-B7DB24B16096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B75C4BD9-E9E9-F495-3B73-87CC84FD51CE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oogle Shape;9637;p64">
            <a:extLst>
              <a:ext uri="{FF2B5EF4-FFF2-40B4-BE49-F238E27FC236}">
                <a16:creationId xmlns:a16="http://schemas.microsoft.com/office/drawing/2014/main" id="{3BBA5D42-BD4E-9A6D-94BA-07311C7CD1DC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167" name="Google Shape;9638;p64">
              <a:extLst>
                <a:ext uri="{FF2B5EF4-FFF2-40B4-BE49-F238E27FC236}">
                  <a16:creationId xmlns:a16="http://schemas.microsoft.com/office/drawing/2014/main" id="{E7AC26B1-EB41-2C0B-DD6D-74C70FD0B824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39;p64">
              <a:extLst>
                <a:ext uri="{FF2B5EF4-FFF2-40B4-BE49-F238E27FC236}">
                  <a16:creationId xmlns:a16="http://schemas.microsoft.com/office/drawing/2014/main" id="{CE26727F-3F3A-26C2-A4FA-BC152D763FED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640;p64">
              <a:extLst>
                <a:ext uri="{FF2B5EF4-FFF2-40B4-BE49-F238E27FC236}">
                  <a16:creationId xmlns:a16="http://schemas.microsoft.com/office/drawing/2014/main" id="{33D14B5D-46D0-861D-17B4-2ACE66A16AB4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641;p64">
              <a:extLst>
                <a:ext uri="{FF2B5EF4-FFF2-40B4-BE49-F238E27FC236}">
                  <a16:creationId xmlns:a16="http://schemas.microsoft.com/office/drawing/2014/main" id="{FB712DDD-0391-344F-899B-B091614F235B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642;p64">
              <a:extLst>
                <a:ext uri="{FF2B5EF4-FFF2-40B4-BE49-F238E27FC236}">
                  <a16:creationId xmlns:a16="http://schemas.microsoft.com/office/drawing/2014/main" id="{06B861B3-7B76-5AB5-CC17-9FEAF812AE97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643;p64">
              <a:extLst>
                <a:ext uri="{FF2B5EF4-FFF2-40B4-BE49-F238E27FC236}">
                  <a16:creationId xmlns:a16="http://schemas.microsoft.com/office/drawing/2014/main" id="{2FFB013B-AEF3-5F48-2600-F5587A0D182E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644;p64">
              <a:extLst>
                <a:ext uri="{FF2B5EF4-FFF2-40B4-BE49-F238E27FC236}">
                  <a16:creationId xmlns:a16="http://schemas.microsoft.com/office/drawing/2014/main" id="{A6789E83-7C4C-FAE8-9B7C-DBFFD5C8391A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645;p64">
              <a:extLst>
                <a:ext uri="{FF2B5EF4-FFF2-40B4-BE49-F238E27FC236}">
                  <a16:creationId xmlns:a16="http://schemas.microsoft.com/office/drawing/2014/main" id="{5DD70A98-809A-0BCE-70C1-9F5683740351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646;p64">
              <a:extLst>
                <a:ext uri="{FF2B5EF4-FFF2-40B4-BE49-F238E27FC236}">
                  <a16:creationId xmlns:a16="http://schemas.microsoft.com/office/drawing/2014/main" id="{F8047092-BD1B-A33F-F9CA-CAE55EB6AF5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647;p64">
              <a:extLst>
                <a:ext uri="{FF2B5EF4-FFF2-40B4-BE49-F238E27FC236}">
                  <a16:creationId xmlns:a16="http://schemas.microsoft.com/office/drawing/2014/main" id="{CC4BCED4-887D-5FA3-590B-78E53056F298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" name="Google Shape;9201;p64">
            <a:extLst>
              <a:ext uri="{FF2B5EF4-FFF2-40B4-BE49-F238E27FC236}">
                <a16:creationId xmlns:a16="http://schemas.microsoft.com/office/drawing/2014/main" id="{CBC71019-168D-B5B7-64FF-370D888AA9FE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78" name="Google Shape;9202;p64">
              <a:extLst>
                <a:ext uri="{FF2B5EF4-FFF2-40B4-BE49-F238E27FC236}">
                  <a16:creationId xmlns:a16="http://schemas.microsoft.com/office/drawing/2014/main" id="{5E5588BF-5915-351D-DB25-5A4D351EC794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203;p64">
              <a:extLst>
                <a:ext uri="{FF2B5EF4-FFF2-40B4-BE49-F238E27FC236}">
                  <a16:creationId xmlns:a16="http://schemas.microsoft.com/office/drawing/2014/main" id="{7459964E-4E6F-BF14-C2E2-0F4BC293BC93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204;p64">
              <a:extLst>
                <a:ext uri="{FF2B5EF4-FFF2-40B4-BE49-F238E27FC236}">
                  <a16:creationId xmlns:a16="http://schemas.microsoft.com/office/drawing/2014/main" id="{A2F6403A-2822-FB31-A667-7A99A31F4908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205;p64">
              <a:extLst>
                <a:ext uri="{FF2B5EF4-FFF2-40B4-BE49-F238E27FC236}">
                  <a16:creationId xmlns:a16="http://schemas.microsoft.com/office/drawing/2014/main" id="{29C81F32-3FF3-15E2-282E-D5DDA7E6B94A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206;p64">
              <a:extLst>
                <a:ext uri="{FF2B5EF4-FFF2-40B4-BE49-F238E27FC236}">
                  <a16:creationId xmlns:a16="http://schemas.microsoft.com/office/drawing/2014/main" id="{FEB1409D-F45D-52F0-3F06-A6F058B1D8B3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207;p64">
              <a:extLst>
                <a:ext uri="{FF2B5EF4-FFF2-40B4-BE49-F238E27FC236}">
                  <a16:creationId xmlns:a16="http://schemas.microsoft.com/office/drawing/2014/main" id="{931AAA51-6492-5544-0E0B-521F69C2455E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9261;p64">
            <a:extLst>
              <a:ext uri="{FF2B5EF4-FFF2-40B4-BE49-F238E27FC236}">
                <a16:creationId xmlns:a16="http://schemas.microsoft.com/office/drawing/2014/main" id="{90FECFD5-424D-3BDA-DA62-3CEDE2061D48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85" name="Google Shape;9262;p64">
              <a:extLst>
                <a:ext uri="{FF2B5EF4-FFF2-40B4-BE49-F238E27FC236}">
                  <a16:creationId xmlns:a16="http://schemas.microsoft.com/office/drawing/2014/main" id="{1AF76D83-C115-0618-F1A1-21D14D149BE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263;p64">
              <a:extLst>
                <a:ext uri="{FF2B5EF4-FFF2-40B4-BE49-F238E27FC236}">
                  <a16:creationId xmlns:a16="http://schemas.microsoft.com/office/drawing/2014/main" id="{52B76863-17A6-EEE1-63DF-9F999AE9DD4D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264;p64">
              <a:extLst>
                <a:ext uri="{FF2B5EF4-FFF2-40B4-BE49-F238E27FC236}">
                  <a16:creationId xmlns:a16="http://schemas.microsoft.com/office/drawing/2014/main" id="{82588418-5946-8CE6-66F7-C30934469901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265;p64">
              <a:extLst>
                <a:ext uri="{FF2B5EF4-FFF2-40B4-BE49-F238E27FC236}">
                  <a16:creationId xmlns:a16="http://schemas.microsoft.com/office/drawing/2014/main" id="{E4E7BEAD-DA25-95E0-74AE-7341FF224967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266;p64">
              <a:extLst>
                <a:ext uri="{FF2B5EF4-FFF2-40B4-BE49-F238E27FC236}">
                  <a16:creationId xmlns:a16="http://schemas.microsoft.com/office/drawing/2014/main" id="{0F9E638B-0436-9844-7880-6DD5B41801CA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267;p64">
              <a:extLst>
                <a:ext uri="{FF2B5EF4-FFF2-40B4-BE49-F238E27FC236}">
                  <a16:creationId xmlns:a16="http://schemas.microsoft.com/office/drawing/2014/main" id="{FFF8A3F6-F005-B9EC-464D-88631D99896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268;p64">
              <a:extLst>
                <a:ext uri="{FF2B5EF4-FFF2-40B4-BE49-F238E27FC236}">
                  <a16:creationId xmlns:a16="http://schemas.microsoft.com/office/drawing/2014/main" id="{48203E32-276C-9F7B-839E-6B130618210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269;p64">
              <a:extLst>
                <a:ext uri="{FF2B5EF4-FFF2-40B4-BE49-F238E27FC236}">
                  <a16:creationId xmlns:a16="http://schemas.microsoft.com/office/drawing/2014/main" id="{40A00DE1-7A4A-BDF9-B62E-24FD30FD3343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270;p64">
              <a:extLst>
                <a:ext uri="{FF2B5EF4-FFF2-40B4-BE49-F238E27FC236}">
                  <a16:creationId xmlns:a16="http://schemas.microsoft.com/office/drawing/2014/main" id="{D6CB42D8-26B7-60BF-7933-A62C61CF16CA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271;p64">
              <a:extLst>
                <a:ext uri="{FF2B5EF4-FFF2-40B4-BE49-F238E27FC236}">
                  <a16:creationId xmlns:a16="http://schemas.microsoft.com/office/drawing/2014/main" id="{D50706B3-1281-A0DF-A916-036400EF3682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272;p64">
              <a:extLst>
                <a:ext uri="{FF2B5EF4-FFF2-40B4-BE49-F238E27FC236}">
                  <a16:creationId xmlns:a16="http://schemas.microsoft.com/office/drawing/2014/main" id="{765EA9CB-F9CD-EA51-AB29-9DB1F3A1D097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273;p64">
              <a:extLst>
                <a:ext uri="{FF2B5EF4-FFF2-40B4-BE49-F238E27FC236}">
                  <a16:creationId xmlns:a16="http://schemas.microsoft.com/office/drawing/2014/main" id="{D38F3543-4DDF-2C66-A9A1-38AB37C9E838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274;p64">
              <a:extLst>
                <a:ext uri="{FF2B5EF4-FFF2-40B4-BE49-F238E27FC236}">
                  <a16:creationId xmlns:a16="http://schemas.microsoft.com/office/drawing/2014/main" id="{FB638CDC-A516-FF46-0324-2BED00130DBB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275;p64">
              <a:extLst>
                <a:ext uri="{FF2B5EF4-FFF2-40B4-BE49-F238E27FC236}">
                  <a16:creationId xmlns:a16="http://schemas.microsoft.com/office/drawing/2014/main" id="{A02C0E03-E24F-F7AC-EE8F-6955956A3BC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9276;p64">
              <a:extLst>
                <a:ext uri="{FF2B5EF4-FFF2-40B4-BE49-F238E27FC236}">
                  <a16:creationId xmlns:a16="http://schemas.microsoft.com/office/drawing/2014/main" id="{F3FE5436-1EB7-254F-AE82-6C17A9DE55AD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9277;p64">
              <a:extLst>
                <a:ext uri="{FF2B5EF4-FFF2-40B4-BE49-F238E27FC236}">
                  <a16:creationId xmlns:a16="http://schemas.microsoft.com/office/drawing/2014/main" id="{93B3989A-F9E0-8FE9-3B68-1F65E7C6FA0B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1" name="Google Shape;9284;p64">
            <a:extLst>
              <a:ext uri="{FF2B5EF4-FFF2-40B4-BE49-F238E27FC236}">
                <a16:creationId xmlns:a16="http://schemas.microsoft.com/office/drawing/2014/main" id="{AFB55FDB-2EAC-2037-3A98-D25316F548DA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202" name="Google Shape;9285;p64">
              <a:extLst>
                <a:ext uri="{FF2B5EF4-FFF2-40B4-BE49-F238E27FC236}">
                  <a16:creationId xmlns:a16="http://schemas.microsoft.com/office/drawing/2014/main" id="{AAB3B7B6-15BF-6FA6-A5D6-61E676E6B0D5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9286;p64">
              <a:extLst>
                <a:ext uri="{FF2B5EF4-FFF2-40B4-BE49-F238E27FC236}">
                  <a16:creationId xmlns:a16="http://schemas.microsoft.com/office/drawing/2014/main" id="{0A49F0A8-299F-7E2F-CF6C-A25F0AD515D7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9287;p64">
              <a:extLst>
                <a:ext uri="{FF2B5EF4-FFF2-40B4-BE49-F238E27FC236}">
                  <a16:creationId xmlns:a16="http://schemas.microsoft.com/office/drawing/2014/main" id="{350C0258-6878-969F-3D1D-B6BA4F43FF58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9288;p64">
              <a:extLst>
                <a:ext uri="{FF2B5EF4-FFF2-40B4-BE49-F238E27FC236}">
                  <a16:creationId xmlns:a16="http://schemas.microsoft.com/office/drawing/2014/main" id="{0D5383EC-97EA-39E9-FF09-2DF6F56FA153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9289;p64">
              <a:extLst>
                <a:ext uri="{FF2B5EF4-FFF2-40B4-BE49-F238E27FC236}">
                  <a16:creationId xmlns:a16="http://schemas.microsoft.com/office/drawing/2014/main" id="{8B9ECD11-88C4-CD4F-7215-4C7F6B2368FF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9290;p64">
              <a:extLst>
                <a:ext uri="{FF2B5EF4-FFF2-40B4-BE49-F238E27FC236}">
                  <a16:creationId xmlns:a16="http://schemas.microsoft.com/office/drawing/2014/main" id="{018DBD22-9536-768C-2C17-9A36DC0C8943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9291;p64">
              <a:extLst>
                <a:ext uri="{FF2B5EF4-FFF2-40B4-BE49-F238E27FC236}">
                  <a16:creationId xmlns:a16="http://schemas.microsoft.com/office/drawing/2014/main" id="{3FCC9EB2-01AC-BD8A-0C86-60F42670C2D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9292;p64">
              <a:extLst>
                <a:ext uri="{FF2B5EF4-FFF2-40B4-BE49-F238E27FC236}">
                  <a16:creationId xmlns:a16="http://schemas.microsoft.com/office/drawing/2014/main" id="{6072108B-1531-5D13-047E-7C3EFEDB8D49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9293;p64">
              <a:extLst>
                <a:ext uri="{FF2B5EF4-FFF2-40B4-BE49-F238E27FC236}">
                  <a16:creationId xmlns:a16="http://schemas.microsoft.com/office/drawing/2014/main" id="{E0867644-A258-9AEC-713C-3F50395F50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9294;p64">
              <a:extLst>
                <a:ext uri="{FF2B5EF4-FFF2-40B4-BE49-F238E27FC236}">
                  <a16:creationId xmlns:a16="http://schemas.microsoft.com/office/drawing/2014/main" id="{5F42C42F-9BDD-85AE-0FBF-CEBC414A8B01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9295;p64">
              <a:extLst>
                <a:ext uri="{FF2B5EF4-FFF2-40B4-BE49-F238E27FC236}">
                  <a16:creationId xmlns:a16="http://schemas.microsoft.com/office/drawing/2014/main" id="{9BD532C9-9BEA-43F9-0831-379E74986536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9296;p64">
              <a:extLst>
                <a:ext uri="{FF2B5EF4-FFF2-40B4-BE49-F238E27FC236}">
                  <a16:creationId xmlns:a16="http://schemas.microsoft.com/office/drawing/2014/main" id="{BD091898-D94C-C4EC-9E21-E6D3F9428BE7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9297;p64">
              <a:extLst>
                <a:ext uri="{FF2B5EF4-FFF2-40B4-BE49-F238E27FC236}">
                  <a16:creationId xmlns:a16="http://schemas.microsoft.com/office/drawing/2014/main" id="{62AFC4DC-876E-D2EE-67F8-668BDC6116F9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9298;p64">
              <a:extLst>
                <a:ext uri="{FF2B5EF4-FFF2-40B4-BE49-F238E27FC236}">
                  <a16:creationId xmlns:a16="http://schemas.microsoft.com/office/drawing/2014/main" id="{32F576D4-A16D-EA4E-2A18-FB885CD47E8A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9299;p64">
              <a:extLst>
                <a:ext uri="{FF2B5EF4-FFF2-40B4-BE49-F238E27FC236}">
                  <a16:creationId xmlns:a16="http://schemas.microsoft.com/office/drawing/2014/main" id="{241C4935-8419-AA6B-1B46-00C8447B6169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9300;p64">
              <a:extLst>
                <a:ext uri="{FF2B5EF4-FFF2-40B4-BE49-F238E27FC236}">
                  <a16:creationId xmlns:a16="http://schemas.microsoft.com/office/drawing/2014/main" id="{B921565B-24E7-D4AA-1500-F0443B9AEDCC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9301;p64">
              <a:extLst>
                <a:ext uri="{FF2B5EF4-FFF2-40B4-BE49-F238E27FC236}">
                  <a16:creationId xmlns:a16="http://schemas.microsoft.com/office/drawing/2014/main" id="{97989932-3947-355B-6EE3-E8D38A777179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9302;p64">
              <a:extLst>
                <a:ext uri="{FF2B5EF4-FFF2-40B4-BE49-F238E27FC236}">
                  <a16:creationId xmlns:a16="http://schemas.microsoft.com/office/drawing/2014/main" id="{00AEAAEB-685E-8E82-ADE3-14964744E67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9303;p64">
              <a:extLst>
                <a:ext uri="{FF2B5EF4-FFF2-40B4-BE49-F238E27FC236}">
                  <a16:creationId xmlns:a16="http://schemas.microsoft.com/office/drawing/2014/main" id="{AA735E3E-1286-F36C-D80B-588F9CBB4A3F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9304;p64">
              <a:extLst>
                <a:ext uri="{FF2B5EF4-FFF2-40B4-BE49-F238E27FC236}">
                  <a16:creationId xmlns:a16="http://schemas.microsoft.com/office/drawing/2014/main" id="{92D5CB33-9F08-E68A-C2E0-104A27B9BC48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9434;p64">
            <a:extLst>
              <a:ext uri="{FF2B5EF4-FFF2-40B4-BE49-F238E27FC236}">
                <a16:creationId xmlns:a16="http://schemas.microsoft.com/office/drawing/2014/main" id="{BC34028F-98BE-1479-EE44-792BC9C20A57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223" name="Google Shape;9435;p64">
              <a:extLst>
                <a:ext uri="{FF2B5EF4-FFF2-40B4-BE49-F238E27FC236}">
                  <a16:creationId xmlns:a16="http://schemas.microsoft.com/office/drawing/2014/main" id="{EC4CC90C-ECED-B629-81C7-6F49649FE7C9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9436;p64">
              <a:extLst>
                <a:ext uri="{FF2B5EF4-FFF2-40B4-BE49-F238E27FC236}">
                  <a16:creationId xmlns:a16="http://schemas.microsoft.com/office/drawing/2014/main" id="{19532792-DF33-A74E-DD38-8FFFD848CA10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9437;p64">
              <a:extLst>
                <a:ext uri="{FF2B5EF4-FFF2-40B4-BE49-F238E27FC236}">
                  <a16:creationId xmlns:a16="http://schemas.microsoft.com/office/drawing/2014/main" id="{8EB658AE-6850-45CB-8BAC-43B1BD756E9D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9438;p64">
              <a:extLst>
                <a:ext uri="{FF2B5EF4-FFF2-40B4-BE49-F238E27FC236}">
                  <a16:creationId xmlns:a16="http://schemas.microsoft.com/office/drawing/2014/main" id="{432848AA-797D-BEBC-4006-3A4DF3C91C7D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9683;p64">
            <a:extLst>
              <a:ext uri="{FF2B5EF4-FFF2-40B4-BE49-F238E27FC236}">
                <a16:creationId xmlns:a16="http://schemas.microsoft.com/office/drawing/2014/main" id="{460A58BE-E754-1944-BB7C-0179A76A4A76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228" name="Google Shape;9684;p64">
              <a:extLst>
                <a:ext uri="{FF2B5EF4-FFF2-40B4-BE49-F238E27FC236}">
                  <a16:creationId xmlns:a16="http://schemas.microsoft.com/office/drawing/2014/main" id="{8ABE1FAE-A075-6E90-BD57-7B25ADF7D68A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9685;p64">
              <a:extLst>
                <a:ext uri="{FF2B5EF4-FFF2-40B4-BE49-F238E27FC236}">
                  <a16:creationId xmlns:a16="http://schemas.microsoft.com/office/drawing/2014/main" id="{36E0DC9B-1238-2A79-CBC8-8B47DE920F32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3034777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3061055"/>
            <a:ext cx="435433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230" name="TextBox 229">
            <a:hlinkClick r:id="rId2" action="ppaction://hlinksldjump"/>
            <a:extLst>
              <a:ext uri="{FF2B5EF4-FFF2-40B4-BE49-F238E27FC236}">
                <a16:creationId xmlns:a16="http://schemas.microsoft.com/office/drawing/2014/main" id="{D08C1209-8199-0F67-3C3C-814BEBE29D1E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1" name="TextBox 230">
            <a:hlinkClick r:id="rId3" action="ppaction://hlinksldjump"/>
            <a:extLst>
              <a:ext uri="{FF2B5EF4-FFF2-40B4-BE49-F238E27FC236}">
                <a16:creationId xmlns:a16="http://schemas.microsoft.com/office/drawing/2014/main" id="{6AD068F8-4AAF-8F6A-22CA-E8DB11D4143C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2" name="TextBox 231">
            <a:hlinkClick r:id="rId4" action="ppaction://hlinksldjump"/>
            <a:extLst>
              <a:ext uri="{FF2B5EF4-FFF2-40B4-BE49-F238E27FC236}">
                <a16:creationId xmlns:a16="http://schemas.microsoft.com/office/drawing/2014/main" id="{5FB04635-0F48-0B9A-C7B5-552913A646D3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3" name="TextBox 232">
            <a:hlinkClick r:id="rId5" action="ppaction://hlinksldjump"/>
            <a:extLst>
              <a:ext uri="{FF2B5EF4-FFF2-40B4-BE49-F238E27FC236}">
                <a16:creationId xmlns:a16="http://schemas.microsoft.com/office/drawing/2014/main" id="{0784D943-382D-7DD7-8BD1-38345933222A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4" name="TextBox 233">
            <a:hlinkClick r:id="rId6" action="ppaction://hlinksldjump"/>
            <a:extLst>
              <a:ext uri="{FF2B5EF4-FFF2-40B4-BE49-F238E27FC236}">
                <a16:creationId xmlns:a16="http://schemas.microsoft.com/office/drawing/2014/main" id="{4FEB5C0F-2953-3E1E-7C58-85A16AD3D056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6" name="Graphic 235">
            <a:extLst>
              <a:ext uri="{FF2B5EF4-FFF2-40B4-BE49-F238E27FC236}">
                <a16:creationId xmlns:a16="http://schemas.microsoft.com/office/drawing/2014/main" id="{67BF8668-F508-B385-7317-A20EC3D10EA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237" name="TextBox 236">
            <a:extLst>
              <a:ext uri="{FF2B5EF4-FFF2-40B4-BE49-F238E27FC236}">
                <a16:creationId xmlns:a16="http://schemas.microsoft.com/office/drawing/2014/main" id="{86B70190-F38C-3FE4-199E-196C69AAF332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7C37C3FD-EDA7-8FAD-050E-5F37BC65AEB1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9" name="TextBox 238">
            <a:hlinkClick r:id="rId9" action="ppaction://hlinksldjump"/>
            <a:extLst>
              <a:ext uri="{FF2B5EF4-FFF2-40B4-BE49-F238E27FC236}">
                <a16:creationId xmlns:a16="http://schemas.microsoft.com/office/drawing/2014/main" id="{9B58BE57-2B6C-05F7-4D90-2BD959A87A2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E98A25A-6032-B8A3-C0A5-45484E0D4F6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50692" y="1452312"/>
            <a:ext cx="4768559" cy="4729500"/>
          </a:xfrm>
          <a:custGeom>
            <a:avLst/>
            <a:gdLst>
              <a:gd name="connsiteX0" fmla="*/ 4643119 w 5486399"/>
              <a:gd name="connsiteY0" fmla="*/ 2514599 h 5441461"/>
              <a:gd name="connsiteX1" fmla="*/ 5486399 w 5486399"/>
              <a:gd name="connsiteY1" fmla="*/ 2514599 h 5441461"/>
              <a:gd name="connsiteX2" fmla="*/ 5486399 w 5486399"/>
              <a:gd name="connsiteY2" fmla="*/ 5263787 h 5441461"/>
              <a:gd name="connsiteX3" fmla="*/ 4643119 w 5486399"/>
              <a:gd name="connsiteY3" fmla="*/ 5263787 h 5441461"/>
              <a:gd name="connsiteX4" fmla="*/ 2209799 w 5486399"/>
              <a:gd name="connsiteY4" fmla="*/ 2514599 h 5441461"/>
              <a:gd name="connsiteX5" fmla="*/ 4571999 w 5486399"/>
              <a:gd name="connsiteY5" fmla="*/ 2514599 h 5441461"/>
              <a:gd name="connsiteX6" fmla="*/ 4571999 w 5486399"/>
              <a:gd name="connsiteY6" fmla="*/ 5441461 h 5441461"/>
              <a:gd name="connsiteX7" fmla="*/ 2209799 w 5486399"/>
              <a:gd name="connsiteY7" fmla="*/ 5441461 h 5441461"/>
              <a:gd name="connsiteX8" fmla="*/ 0 w 5486399"/>
              <a:gd name="connsiteY8" fmla="*/ 2514599 h 5441461"/>
              <a:gd name="connsiteX9" fmla="*/ 2141414 w 5486399"/>
              <a:gd name="connsiteY9" fmla="*/ 2514599 h 5441461"/>
              <a:gd name="connsiteX10" fmla="*/ 2141414 w 5486399"/>
              <a:gd name="connsiteY10" fmla="*/ 5288279 h 5441461"/>
              <a:gd name="connsiteX11" fmla="*/ 0 w 5486399"/>
              <a:gd name="connsiteY11" fmla="*/ 5288279 h 5441461"/>
              <a:gd name="connsiteX12" fmla="*/ 3825630 w 5486399"/>
              <a:gd name="connsiteY12" fmla="*/ 2041767 h 5441461"/>
              <a:gd name="connsiteX13" fmla="*/ 4571999 w 5486399"/>
              <a:gd name="connsiteY13" fmla="*/ 2041767 h 5441461"/>
              <a:gd name="connsiteX14" fmla="*/ 4571999 w 5486399"/>
              <a:gd name="connsiteY14" fmla="*/ 2444260 h 5441461"/>
              <a:gd name="connsiteX15" fmla="*/ 3825630 w 5486399"/>
              <a:gd name="connsiteY15" fmla="*/ 2444260 h 5441461"/>
              <a:gd name="connsiteX16" fmla="*/ 3825629 w 5486399"/>
              <a:gd name="connsiteY16" fmla="*/ 818661 h 5441461"/>
              <a:gd name="connsiteX17" fmla="*/ 4977946 w 5486399"/>
              <a:gd name="connsiteY17" fmla="*/ 818661 h 5441461"/>
              <a:gd name="connsiteX18" fmla="*/ 4977946 w 5486399"/>
              <a:gd name="connsiteY18" fmla="*/ 1971428 h 5441461"/>
              <a:gd name="connsiteX19" fmla="*/ 3825629 w 5486399"/>
              <a:gd name="connsiteY19" fmla="*/ 1971428 h 5441461"/>
              <a:gd name="connsiteX20" fmla="*/ 207107 w 5486399"/>
              <a:gd name="connsiteY20" fmla="*/ 818661 h 5441461"/>
              <a:gd name="connsiteX21" fmla="*/ 3751384 w 5486399"/>
              <a:gd name="connsiteY21" fmla="*/ 818661 h 5441461"/>
              <a:gd name="connsiteX22" fmla="*/ 3751384 w 5486399"/>
              <a:gd name="connsiteY22" fmla="*/ 2444261 h 5441461"/>
              <a:gd name="connsiteX23" fmla="*/ 207107 w 5486399"/>
              <a:gd name="connsiteY23" fmla="*/ 2444261 h 5441461"/>
              <a:gd name="connsiteX24" fmla="*/ 1465385 w 5486399"/>
              <a:gd name="connsiteY24" fmla="*/ 0 h 5441461"/>
              <a:gd name="connsiteX25" fmla="*/ 2856523 w 5486399"/>
              <a:gd name="connsiteY25" fmla="*/ 0 h 5441461"/>
              <a:gd name="connsiteX26" fmla="*/ 2856523 w 5486399"/>
              <a:gd name="connsiteY26" fmla="*/ 748323 h 5441461"/>
              <a:gd name="connsiteX27" fmla="*/ 1465385 w 5486399"/>
              <a:gd name="connsiteY27" fmla="*/ 748323 h 544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86399" h="5441461">
                <a:moveTo>
                  <a:pt x="4643119" y="2514599"/>
                </a:moveTo>
                <a:lnTo>
                  <a:pt x="5486399" y="2514599"/>
                </a:lnTo>
                <a:lnTo>
                  <a:pt x="5486399" y="5263787"/>
                </a:lnTo>
                <a:lnTo>
                  <a:pt x="4643119" y="5263787"/>
                </a:lnTo>
                <a:close/>
                <a:moveTo>
                  <a:pt x="2209799" y="2514599"/>
                </a:moveTo>
                <a:lnTo>
                  <a:pt x="4571999" y="2514599"/>
                </a:lnTo>
                <a:lnTo>
                  <a:pt x="4571999" y="5441461"/>
                </a:lnTo>
                <a:lnTo>
                  <a:pt x="2209799" y="5441461"/>
                </a:lnTo>
                <a:close/>
                <a:moveTo>
                  <a:pt x="0" y="2514599"/>
                </a:moveTo>
                <a:lnTo>
                  <a:pt x="2141414" y="2514599"/>
                </a:lnTo>
                <a:lnTo>
                  <a:pt x="2141414" y="5288279"/>
                </a:lnTo>
                <a:lnTo>
                  <a:pt x="0" y="5288279"/>
                </a:lnTo>
                <a:close/>
                <a:moveTo>
                  <a:pt x="3825630" y="2041767"/>
                </a:moveTo>
                <a:lnTo>
                  <a:pt x="4571999" y="2041767"/>
                </a:lnTo>
                <a:lnTo>
                  <a:pt x="4571999" y="2444260"/>
                </a:lnTo>
                <a:lnTo>
                  <a:pt x="3825630" y="2444260"/>
                </a:lnTo>
                <a:close/>
                <a:moveTo>
                  <a:pt x="3825629" y="818661"/>
                </a:moveTo>
                <a:lnTo>
                  <a:pt x="4977946" y="818661"/>
                </a:lnTo>
                <a:lnTo>
                  <a:pt x="4977946" y="1971428"/>
                </a:lnTo>
                <a:lnTo>
                  <a:pt x="3825629" y="1971428"/>
                </a:lnTo>
                <a:close/>
                <a:moveTo>
                  <a:pt x="207107" y="818661"/>
                </a:moveTo>
                <a:lnTo>
                  <a:pt x="3751384" y="818661"/>
                </a:lnTo>
                <a:lnTo>
                  <a:pt x="3751384" y="2444261"/>
                </a:lnTo>
                <a:lnTo>
                  <a:pt x="207107" y="2444261"/>
                </a:lnTo>
                <a:close/>
                <a:moveTo>
                  <a:pt x="1465385" y="0"/>
                </a:moveTo>
                <a:lnTo>
                  <a:pt x="2856523" y="0"/>
                </a:lnTo>
                <a:lnTo>
                  <a:pt x="2856523" y="748323"/>
                </a:lnTo>
                <a:lnTo>
                  <a:pt x="1465385" y="748323"/>
                </a:lnTo>
                <a:close/>
              </a:path>
            </a:pathLst>
          </a:custGeom>
        </p:spPr>
      </p:sp>
      <p:sp>
        <p:nvSpPr>
          <p:cNvPr id="3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DFDD1F2-17F1-A2A5-6D0E-A1B088EC58E2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535D8DC-E513-8665-1A30-08266BBB3577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F3A7E2D-7874-DB5E-012A-4A2E431CBDE4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11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75F4C32-1AF6-E377-C143-4DF6E5BA3644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F86E6AB-4C82-63E8-CEF2-19B9B6BC49B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CCC29D6-204A-72AF-7958-27DC3C88619A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30DA4FB-2AC2-F4F3-A0A2-0D4436FB3320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0060713-428E-F177-FABD-8B9F04D9D904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DC30E5DB-D4B7-2375-1161-F05A016712BA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EB7667C-B671-A37A-DF38-CF5C86125E83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24E51A3-A3BA-A217-217D-1E9189E11C58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CB5FA9A1-BFCD-E155-C685-3503E317609C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F280D65-5430-D0BC-ABFC-8A38E5337CAB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C51AC91-30A4-09BF-32ED-5B509877434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B86C3EB2-B8A0-BA13-58AD-09A19FA58D1E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C7C024E-0FEF-C808-608C-9D1E7064F1F1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F4B1DAC-1259-2683-7EAE-1028CA9A69D9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8FBE0009-7326-C526-21E7-AC2DBFCBF0DC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176D0FA-5A47-B8B4-0089-E5AFD72A3DD9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8B07ECF2-42C7-C9D7-32EB-9FDB76070409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51D92AB1-709A-ECCB-DA00-234540E319A4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AFD7782-3BE1-8813-7064-20E9CDF126D6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CA4BA949-C08D-25E3-6E7D-D11593C7C57A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1B110C5-28FE-0D4C-AC99-8D080F53AD0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0CD32F5-9A81-1337-72A1-7E8C7B8CFF6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81C7A16-7429-236F-0B49-C6512D943CD9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385961BC-5933-72A3-0AD2-E2CF0A7F6914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84CDAF9-4FE4-AE48-D8D0-08BD42224D7C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15A6A13-9864-28C5-6290-B0EEF38D0B34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FCE5EBAE-F2BF-E86F-2799-BACDB1E5D33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B93DE37-0726-96CA-9905-636A939C9317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888A0641-C400-69C9-734D-5936CE81F9CC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1CFC4FE7-1438-8095-530D-A09617D11043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AEC1E61B-4911-0BD8-FDAF-34E6FFFEF890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272F1FF-E5C4-C2DB-7278-10C0047F4B3D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49DDAF9D-4020-FE7E-DC23-B8D9CA93F223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52F63C67-9919-EDB8-6C08-952FB2CE55E3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66E3C9B-331E-8657-2086-EAF97F806D6B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5AFF92EB-0E19-128B-508F-797AE45BDF81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A9FD0A1C-BF36-AAFF-8278-7BA6CB65C8C9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5EE4810C-9DD8-2E8D-D191-0BCC8D7E058A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1E5ECEE9-F8DA-A9F2-C62F-B317AA81B796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496CD41D-A676-A504-24DB-BE02980A17E9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0BA4C805-E3F7-3062-6552-634E2265D397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6495B237-B8BF-7984-3FF7-C1EA1972E1F3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DCD71C73-4604-E3FD-2776-469C3937ACE8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1D43C6E0-A52C-FC8D-9A0B-D89D2B1077C7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4A57C0BA-9CE8-4764-0FA6-847C70C477F9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2BA08560-C962-05C6-7DC4-F860D6273A6E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C62F2560-2AA6-91AC-26A1-579AD189A79B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3B0373E3-78BD-F84A-B87A-CA381BE48ECA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DBF75742-F74C-A6ED-E6A6-761E599A39C1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C039EA3A-DC0E-579C-9079-D62EB41A5C2C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C78A99AA-FAF5-4B79-224E-3DBC278C60C7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A83B5D86-A30A-6E5E-FA34-5CD777A2D1A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5D0CD85D-2C37-F509-3CAA-062835D79617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B7F41099-DC18-8D9B-84B8-5EBF12768F5B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B85CFFE7-EECB-751D-7A98-26DEDD0E6E47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8F0AFAD9-2B88-E9E4-26C1-BBA5B34184D2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B9100B4E-94BE-7A5A-F796-D642B4689674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37A0EEBB-6C7C-BBBF-3C54-ED15B80DA267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323DF59A-096C-DC85-8E73-AC541A86A238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23678C2F-0F0D-270D-F2BF-0AA678FBFC6D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286791B4-6CAA-617A-6642-7C56D3401BA2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BE7452A4-869C-5F40-8B28-B97A3E8B6FB6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C6F3C07B-9E0D-98C4-92FC-5C47C9E42411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D1810516-B1C9-D5F8-9B43-8032307DDDC0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33D09563-1574-E8B1-9CF6-7EA21D1EB6EE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F062EC8C-10C3-3045-1C81-E71F09C05DD0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583A5E23-5038-3AA7-1908-883D91BD7B8A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E8F6CD2B-3F88-75FD-66B4-009ECCCD313A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7A4CBF98-77CC-37C1-5A5C-2F65B6B1D1FD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7B798457-1E71-B3DE-B6C3-D6EA117B2B19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AC088F67-E61A-CCAD-1734-818D5358CB9A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0666ED2E-6325-93B5-9DA2-88024E9DF08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ABC24F3D-FB68-31FA-FB11-59FCF7ACB465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DDA1BF85-1E09-556B-22EF-7BFFF22C6FBD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443A4651-699A-D7F5-5F4A-7FEE9B02F8DA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B9E3E83C-8782-8023-3267-F7F324D8C4FD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D3A65771-78AA-DD40-F25B-DCEEBAE81C72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CC046922-7391-7488-95B6-7BFBE5E8EB38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86FF3B07-5428-DE66-0A92-08A4E90B9E6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FAB6435F-5821-D2DB-0203-001FF41A0591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08FCB987-F230-B090-9897-2C026E87DB86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96693041-C657-9179-1121-FB4930CC04B3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2B7753F2-2B98-5B1B-E38B-2407DDEE31EF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DAB1693B-A4E8-4223-AB2A-0D3574F12F99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45AD2927-D7E0-40AE-3A41-EC14A11AFD75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8736EA4B-4FFF-503E-DC7B-4FD132FBF7C4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6254562A-D8B2-839C-B9E7-00DC405652AE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489A3677-2618-34C3-F217-A31371F5212E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9F9320E7-9836-436A-24C0-B75299D698E3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073BF18B-4F5D-E3FA-DE44-2E38417CCDC5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6522901A-38FA-2A61-7F49-8E5FD918EE7C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B4C1E666-678D-CA03-5109-FBE7F322706D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C58DB7D5-B83A-1EB0-A1BB-A813D3C41D58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78B61DAF-39B5-5040-E5A3-072009D12ECA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A5D64BF7-A14E-EAC1-0319-3DA90EA1D333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848335BB-B16E-8634-4108-8EB3E8B1AD5D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68972F00-6B64-EE87-3693-7ECD78798F5C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31877573-588D-194A-5EF8-F74DE61452DE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697B20A3-0B91-75FE-DAC5-D72EFD2D9509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A90E6014-8A6E-BCCC-60DA-7947ED5F5BD8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E9BBAE48-9F5C-63FD-2CD4-9194E529E373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DBCC8C1F-7FA7-A028-A4C7-C1CE9A03987E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89409C56-C6C8-0102-7161-0950E21341D9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3828995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01637" y="3855273"/>
            <a:ext cx="461371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94B7524E-2B77-19E6-E8BC-AE50E7B5BDB1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04382F21-820F-72E0-9D65-BF8CE9D50774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0DF91465-2308-5A7E-CA07-950A2391382C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A684A79D-069E-2731-9824-605AB094414C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5C531DCC-711A-D871-807D-23BED7CB93CD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DB30230F-9263-EEBA-9707-4E08091F855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43505149-C7E8-D5F3-C180-B0BB2A4434EF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68C81784-79C0-7F37-5E0A-7B37D8351F42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7" name="TextBox 156">
            <a:hlinkClick r:id="rId9" action="ppaction://hlinksldjump"/>
            <a:extLst>
              <a:ext uri="{FF2B5EF4-FFF2-40B4-BE49-F238E27FC236}">
                <a16:creationId xmlns:a16="http://schemas.microsoft.com/office/drawing/2014/main" id="{C01BFB4F-9CD7-9BB2-8068-BAF75B28471A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91FC437-AFE0-E461-D4E6-38374FE986DE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1AB9AA2-4745-C345-08E4-3AD5C9AFD66B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CFAC2B4-FEDE-B1D5-C0B7-0E4DEA6BF3E0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4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75F4C32-1AF6-E377-C143-4DF6E5BA3644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F86E6AB-4C82-63E8-CEF2-19B9B6BC49B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CCC29D6-204A-72AF-7958-27DC3C88619A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30DA4FB-2AC2-F4F3-A0A2-0D4436FB3320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0060713-428E-F177-FABD-8B9F04D9D904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DC30E5DB-D4B7-2375-1161-F05A016712BA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EB7667C-B671-A37A-DF38-CF5C86125E83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24E51A3-A3BA-A217-217D-1E9189E11C58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CB5FA9A1-BFCD-E155-C685-3503E317609C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F280D65-5430-D0BC-ABFC-8A38E5337CAB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C51AC91-30A4-09BF-32ED-5B509877434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B86C3EB2-B8A0-BA13-58AD-09A19FA58D1E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C7C024E-0FEF-C808-608C-9D1E7064F1F1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F4B1DAC-1259-2683-7EAE-1028CA9A69D9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8FBE0009-7326-C526-21E7-AC2DBFCBF0DC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176D0FA-5A47-B8B4-0089-E5AFD72A3DD9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8B07ECF2-42C7-C9D7-32EB-9FDB76070409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51D92AB1-709A-ECCB-DA00-234540E319A4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AFD7782-3BE1-8813-7064-20E9CDF126D6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CA4BA949-C08D-25E3-6E7D-D11593C7C57A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1B110C5-28FE-0D4C-AC99-8D080F53AD0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0CD32F5-9A81-1337-72A1-7E8C7B8CFF6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81C7A16-7429-236F-0B49-C6512D943CD9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385961BC-5933-72A3-0AD2-E2CF0A7F6914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84CDAF9-4FE4-AE48-D8D0-08BD42224D7C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15A6A13-9864-28C5-6290-B0EEF38D0B34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FCE5EBAE-F2BF-E86F-2799-BACDB1E5D33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B93DE37-0726-96CA-9905-636A939C9317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888A0641-C400-69C9-734D-5936CE81F9CC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1CFC4FE7-1438-8095-530D-A09617D11043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AEC1E61B-4911-0BD8-FDAF-34E6FFFEF890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272F1FF-E5C4-C2DB-7278-10C0047F4B3D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49DDAF9D-4020-FE7E-DC23-B8D9CA93F223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52F63C67-9919-EDB8-6C08-952FB2CE55E3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66E3C9B-331E-8657-2086-EAF97F806D6B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5AFF92EB-0E19-128B-508F-797AE45BDF81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A9FD0A1C-BF36-AAFF-8278-7BA6CB65C8C9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5EE4810C-9DD8-2E8D-D191-0BCC8D7E058A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1E5ECEE9-F8DA-A9F2-C62F-B317AA81B796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496CD41D-A676-A504-24DB-BE02980A17E9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0BA4C805-E3F7-3062-6552-634E2265D397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6495B237-B8BF-7984-3FF7-C1EA1972E1F3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DCD71C73-4604-E3FD-2776-469C3937ACE8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1D43C6E0-A52C-FC8D-9A0B-D89D2B1077C7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4A57C0BA-9CE8-4764-0FA6-847C70C477F9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2BA08560-C962-05C6-7DC4-F860D6273A6E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C62F2560-2AA6-91AC-26A1-579AD189A79B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3B0373E3-78BD-F84A-B87A-CA381BE48ECA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DBF75742-F74C-A6ED-E6A6-761E599A39C1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C039EA3A-DC0E-579C-9079-D62EB41A5C2C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C78A99AA-FAF5-4B79-224E-3DBC278C60C7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A83B5D86-A30A-6E5E-FA34-5CD777A2D1A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5D0CD85D-2C37-F509-3CAA-062835D79617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B7F41099-DC18-8D9B-84B8-5EBF12768F5B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B85CFFE7-EECB-751D-7A98-26DEDD0E6E47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8F0AFAD9-2B88-E9E4-26C1-BBA5B34184D2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B9100B4E-94BE-7A5A-F796-D642B4689674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37A0EEBB-6C7C-BBBF-3C54-ED15B80DA267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323DF59A-096C-DC85-8E73-AC541A86A238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23678C2F-0F0D-270D-F2BF-0AA678FBFC6D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286791B4-6CAA-617A-6642-7C56D3401BA2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BE7452A4-869C-5F40-8B28-B97A3E8B6FB6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C6F3C07B-9E0D-98C4-92FC-5C47C9E42411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D1810516-B1C9-D5F8-9B43-8032307DDDC0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33D09563-1574-E8B1-9CF6-7EA21D1EB6EE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F062EC8C-10C3-3045-1C81-E71F09C05DD0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583A5E23-5038-3AA7-1908-883D91BD7B8A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E8F6CD2B-3F88-75FD-66B4-009ECCCD313A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7A4CBF98-77CC-37C1-5A5C-2F65B6B1D1FD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7B798457-1E71-B3DE-B6C3-D6EA117B2B19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AC088F67-E61A-CCAD-1734-818D5358CB9A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0666ED2E-6325-93B5-9DA2-88024E9DF08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ABC24F3D-FB68-31FA-FB11-59FCF7ACB465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DDA1BF85-1E09-556B-22EF-7BFFF22C6FBD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443A4651-699A-D7F5-5F4A-7FEE9B02F8DA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B9E3E83C-8782-8023-3267-F7F324D8C4FD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D3A65771-78AA-DD40-F25B-DCEEBAE81C72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CC046922-7391-7488-95B6-7BFBE5E8EB38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86FF3B07-5428-DE66-0A92-08A4E90B9E6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FAB6435F-5821-D2DB-0203-001FF41A0591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08FCB987-F230-B090-9897-2C026E87DB86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96693041-C657-9179-1121-FB4930CC04B3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2B7753F2-2B98-5B1B-E38B-2407DDEE31EF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DAB1693B-A4E8-4223-AB2A-0D3574F12F99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45AD2927-D7E0-40AE-3A41-EC14A11AFD75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8736EA4B-4FFF-503E-DC7B-4FD132FBF7C4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6254562A-D8B2-839C-B9E7-00DC405652AE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489A3677-2618-34C3-F217-A31371F5212E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9F9320E7-9836-436A-24C0-B75299D698E3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073BF18B-4F5D-E3FA-DE44-2E38417CCDC5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6522901A-38FA-2A61-7F49-8E5FD918EE7C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B4C1E666-678D-CA03-5109-FBE7F322706D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C58DB7D5-B83A-1EB0-A1BB-A813D3C41D58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78B61DAF-39B5-5040-E5A3-072009D12ECA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A5D64BF7-A14E-EAC1-0319-3DA90EA1D333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848335BB-B16E-8634-4108-8EB3E8B1AD5D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68972F00-6B64-EE87-3693-7ECD78798F5C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31877573-588D-194A-5EF8-F74DE61452DE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697B20A3-0B91-75FE-DAC5-D72EFD2D9509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A90E6014-8A6E-BCCC-60DA-7947ED5F5BD8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E9BBAE48-9F5C-63FD-2CD4-9194E529E373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DBCC8C1F-7FA7-A028-A4C7-C1CE9A03987E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89409C56-C6C8-0102-7161-0950E21341D9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3828995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680617" y="3855273"/>
            <a:ext cx="562672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94B7524E-2B77-19E6-E8BC-AE50E7B5BDB1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04382F21-820F-72E0-9D65-BF8CE9D50774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0DF91465-2308-5A7E-CA07-950A2391382C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A684A79D-069E-2731-9824-605AB094414C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5C531DCC-711A-D871-807D-23BED7CB93CD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DB30230F-9263-EEBA-9707-4E08091F855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43505149-C7E8-D5F3-C180-B0BB2A4434EF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68C81784-79C0-7F37-5E0A-7B37D8351F42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7" name="TextBox 156">
            <a:hlinkClick r:id="rId9" action="ppaction://hlinksldjump"/>
            <a:extLst>
              <a:ext uri="{FF2B5EF4-FFF2-40B4-BE49-F238E27FC236}">
                <a16:creationId xmlns:a16="http://schemas.microsoft.com/office/drawing/2014/main" id="{C01BFB4F-9CD7-9BB2-8068-BAF75B28471A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DB16C50-068A-C36F-A25D-16886AC02F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3338" y="1294066"/>
            <a:ext cx="3797566" cy="2453226"/>
          </a:xfrm>
          <a:prstGeom prst="roundRect">
            <a:avLst>
              <a:gd name="adj" fmla="val 10784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499CDAE-4134-5E72-2956-4E74C3544B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23338" y="3956254"/>
            <a:ext cx="3797566" cy="2453226"/>
          </a:xfrm>
          <a:prstGeom prst="roundRect">
            <a:avLst>
              <a:gd name="adj" fmla="val 10784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E1B1FE4-6858-22CD-DDAD-E5782C02D92C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A4AA130-0EAA-B880-E5C8-6C1074EEBBEB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5420FB9-54F2-7DAE-8C49-91E96AC86F81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2785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75F4C32-1AF6-E377-C143-4DF6E5BA3644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F86E6AB-4C82-63E8-CEF2-19B9B6BC49B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CCC29D6-204A-72AF-7958-27DC3C88619A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30DA4FB-2AC2-F4F3-A0A2-0D4436FB3320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0060713-428E-F177-FABD-8B9F04D9D904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DC30E5DB-D4B7-2375-1161-F05A016712BA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EB7667C-B671-A37A-DF38-CF5C86125E83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24E51A3-A3BA-A217-217D-1E9189E11C58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CB5FA9A1-BFCD-E155-C685-3503E317609C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F280D65-5430-D0BC-ABFC-8A38E5337CAB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C51AC91-30A4-09BF-32ED-5B509877434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B86C3EB2-B8A0-BA13-58AD-09A19FA58D1E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C7C024E-0FEF-C808-608C-9D1E7064F1F1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F4B1DAC-1259-2683-7EAE-1028CA9A69D9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8FBE0009-7326-C526-21E7-AC2DBFCBF0DC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176D0FA-5A47-B8B4-0089-E5AFD72A3DD9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8B07ECF2-42C7-C9D7-32EB-9FDB76070409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51D92AB1-709A-ECCB-DA00-234540E319A4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AFD7782-3BE1-8813-7064-20E9CDF126D6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CA4BA949-C08D-25E3-6E7D-D11593C7C57A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1B110C5-28FE-0D4C-AC99-8D080F53AD0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0CD32F5-9A81-1337-72A1-7E8C7B8CFF6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81C7A16-7429-236F-0B49-C6512D943CD9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385961BC-5933-72A3-0AD2-E2CF0A7F6914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84CDAF9-4FE4-AE48-D8D0-08BD42224D7C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15A6A13-9864-28C5-6290-B0EEF38D0B34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FCE5EBAE-F2BF-E86F-2799-BACDB1E5D33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B93DE37-0726-96CA-9905-636A939C9317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888A0641-C400-69C9-734D-5936CE81F9CC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1CFC4FE7-1438-8095-530D-A09617D11043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AEC1E61B-4911-0BD8-FDAF-34E6FFFEF890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272F1FF-E5C4-C2DB-7278-10C0047F4B3D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49DDAF9D-4020-FE7E-DC23-B8D9CA93F223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52F63C67-9919-EDB8-6C08-952FB2CE55E3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66E3C9B-331E-8657-2086-EAF97F806D6B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5AFF92EB-0E19-128B-508F-797AE45BDF81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A9FD0A1C-BF36-AAFF-8278-7BA6CB65C8C9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5EE4810C-9DD8-2E8D-D191-0BCC8D7E058A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1E5ECEE9-F8DA-A9F2-C62F-B317AA81B796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496CD41D-A676-A504-24DB-BE02980A17E9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0BA4C805-E3F7-3062-6552-634E2265D397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6495B237-B8BF-7984-3FF7-C1EA1972E1F3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DCD71C73-4604-E3FD-2776-469C3937ACE8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1D43C6E0-A52C-FC8D-9A0B-D89D2B1077C7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4A57C0BA-9CE8-4764-0FA6-847C70C477F9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2BA08560-C962-05C6-7DC4-F860D6273A6E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C62F2560-2AA6-91AC-26A1-579AD189A79B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3B0373E3-78BD-F84A-B87A-CA381BE48ECA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DBF75742-F74C-A6ED-E6A6-761E599A39C1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C039EA3A-DC0E-579C-9079-D62EB41A5C2C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C78A99AA-FAF5-4B79-224E-3DBC278C60C7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A83B5D86-A30A-6E5E-FA34-5CD777A2D1A1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5D0CD85D-2C37-F509-3CAA-062835D79617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B7F41099-DC18-8D9B-84B8-5EBF12768F5B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B85CFFE7-EECB-751D-7A98-26DEDD0E6E47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8F0AFAD9-2B88-E9E4-26C1-BBA5B34184D2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B9100B4E-94BE-7A5A-F796-D642B4689674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37A0EEBB-6C7C-BBBF-3C54-ED15B80DA267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323DF59A-096C-DC85-8E73-AC541A86A238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23678C2F-0F0D-270D-F2BF-0AA678FBFC6D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286791B4-6CAA-617A-6642-7C56D3401BA2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BE7452A4-869C-5F40-8B28-B97A3E8B6FB6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C6F3C07B-9E0D-98C4-92FC-5C47C9E42411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D1810516-B1C9-D5F8-9B43-8032307DDDC0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33D09563-1574-E8B1-9CF6-7EA21D1EB6EE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F062EC8C-10C3-3045-1C81-E71F09C05DD0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583A5E23-5038-3AA7-1908-883D91BD7B8A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E8F6CD2B-3F88-75FD-66B4-009ECCCD313A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7A4CBF98-77CC-37C1-5A5C-2F65B6B1D1FD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7B798457-1E71-B3DE-B6C3-D6EA117B2B19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AC088F67-E61A-CCAD-1734-818D5358CB9A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0666ED2E-6325-93B5-9DA2-88024E9DF08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ABC24F3D-FB68-31FA-FB11-59FCF7ACB465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DDA1BF85-1E09-556B-22EF-7BFFF22C6FBD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443A4651-699A-D7F5-5F4A-7FEE9B02F8DA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B9E3E83C-8782-8023-3267-F7F324D8C4FD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D3A65771-78AA-DD40-F25B-DCEEBAE81C72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CC046922-7391-7488-95B6-7BFBE5E8EB38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86FF3B07-5428-DE66-0A92-08A4E90B9E6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FAB6435F-5821-D2DB-0203-001FF41A0591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08FCB987-F230-B090-9897-2C026E87DB86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96693041-C657-9179-1121-FB4930CC04B3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2B7753F2-2B98-5B1B-E38B-2407DDEE31EF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DAB1693B-A4E8-4223-AB2A-0D3574F12F99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45AD2927-D7E0-40AE-3A41-EC14A11AFD75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8736EA4B-4FFF-503E-DC7B-4FD132FBF7C4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6254562A-D8B2-839C-B9E7-00DC405652AE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489A3677-2618-34C3-F217-A31371F5212E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9F9320E7-9836-436A-24C0-B75299D698E3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073BF18B-4F5D-E3FA-DE44-2E38417CCDC5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6522901A-38FA-2A61-7F49-8E5FD918EE7C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B4C1E666-678D-CA03-5109-FBE7F322706D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C58DB7D5-B83A-1EB0-A1BB-A813D3C41D58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78B61DAF-39B5-5040-E5A3-072009D12ECA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A5D64BF7-A14E-EAC1-0319-3DA90EA1D333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848335BB-B16E-8634-4108-8EB3E8B1AD5D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68972F00-6B64-EE87-3693-7ECD78798F5C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31877573-588D-194A-5EF8-F74DE61452DE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697B20A3-0B91-75FE-DAC5-D72EFD2D9509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A90E6014-8A6E-BCCC-60DA-7947ED5F5BD8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E9BBAE48-9F5C-63FD-2CD4-9194E529E373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DBCC8C1F-7FA7-A028-A4C7-C1CE9A03987E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89409C56-C6C8-0102-7161-0950E21341D9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3828995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3855273"/>
            <a:ext cx="435433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94B7524E-2B77-19E6-E8BC-AE50E7B5BDB1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04382F21-820F-72E0-9D65-BF8CE9D50774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0DF91465-2308-5A7E-CA07-950A2391382C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A684A79D-069E-2731-9824-605AB094414C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5C531DCC-711A-D871-807D-23BED7CB93CD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DB30230F-9263-EEBA-9707-4E08091F855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43505149-C7E8-D5F3-C180-B0BB2A4434EF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68C81784-79C0-7F37-5E0A-7B37D8351F42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7" name="TextBox 156">
            <a:hlinkClick r:id="rId9" action="ppaction://hlinksldjump"/>
            <a:extLst>
              <a:ext uri="{FF2B5EF4-FFF2-40B4-BE49-F238E27FC236}">
                <a16:creationId xmlns:a16="http://schemas.microsoft.com/office/drawing/2014/main" id="{C01BFB4F-9CD7-9BB2-8068-BAF75B28471A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8292F6C-52C0-3AE0-996C-1D84CF9F7F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0300" y="1607805"/>
            <a:ext cx="2989392" cy="2964185"/>
          </a:xfrm>
          <a:custGeom>
            <a:avLst/>
            <a:gdLst>
              <a:gd name="connsiteX0" fmla="*/ 0 w 12192000"/>
              <a:gd name="connsiteY0" fmla="*/ 0 h 3016385"/>
              <a:gd name="connsiteX1" fmla="*/ 12192000 w 12192000"/>
              <a:gd name="connsiteY1" fmla="*/ 0 h 3016385"/>
              <a:gd name="connsiteX2" fmla="*/ 12192000 w 12192000"/>
              <a:gd name="connsiteY2" fmla="*/ 3016385 h 3016385"/>
              <a:gd name="connsiteX3" fmla="*/ 0 w 12192000"/>
              <a:gd name="connsiteY3" fmla="*/ 3016385 h 30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6385">
                <a:moveTo>
                  <a:pt x="0" y="0"/>
                </a:moveTo>
                <a:lnTo>
                  <a:pt x="12192000" y="0"/>
                </a:lnTo>
                <a:lnTo>
                  <a:pt x="12192000" y="3016385"/>
                </a:lnTo>
                <a:lnTo>
                  <a:pt x="0" y="3016385"/>
                </a:lnTo>
                <a:close/>
              </a:path>
            </a:pathLst>
          </a:custGeom>
        </p:spPr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5AEAFFD7-020C-2E23-2E6E-A263633247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40183" y="1607805"/>
            <a:ext cx="2989392" cy="2964185"/>
          </a:xfrm>
          <a:custGeom>
            <a:avLst/>
            <a:gdLst>
              <a:gd name="connsiteX0" fmla="*/ 0 w 12192000"/>
              <a:gd name="connsiteY0" fmla="*/ 0 h 3016385"/>
              <a:gd name="connsiteX1" fmla="*/ 12192000 w 12192000"/>
              <a:gd name="connsiteY1" fmla="*/ 0 h 3016385"/>
              <a:gd name="connsiteX2" fmla="*/ 12192000 w 12192000"/>
              <a:gd name="connsiteY2" fmla="*/ 3016385 h 3016385"/>
              <a:gd name="connsiteX3" fmla="*/ 0 w 12192000"/>
              <a:gd name="connsiteY3" fmla="*/ 3016385 h 30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6385">
                <a:moveTo>
                  <a:pt x="0" y="0"/>
                </a:moveTo>
                <a:lnTo>
                  <a:pt x="12192000" y="0"/>
                </a:lnTo>
                <a:lnTo>
                  <a:pt x="12192000" y="3016385"/>
                </a:lnTo>
                <a:lnTo>
                  <a:pt x="0" y="3016385"/>
                </a:lnTo>
                <a:close/>
              </a:path>
            </a:pathLst>
          </a:custGeom>
        </p:spPr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C0D23049-A2D9-E0A9-2F66-F8B8AEB440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0066" y="1607805"/>
            <a:ext cx="2989392" cy="2964185"/>
          </a:xfrm>
          <a:custGeom>
            <a:avLst/>
            <a:gdLst>
              <a:gd name="connsiteX0" fmla="*/ 0 w 12192000"/>
              <a:gd name="connsiteY0" fmla="*/ 0 h 3016385"/>
              <a:gd name="connsiteX1" fmla="*/ 12192000 w 12192000"/>
              <a:gd name="connsiteY1" fmla="*/ 0 h 3016385"/>
              <a:gd name="connsiteX2" fmla="*/ 12192000 w 12192000"/>
              <a:gd name="connsiteY2" fmla="*/ 3016385 h 3016385"/>
              <a:gd name="connsiteX3" fmla="*/ 0 w 12192000"/>
              <a:gd name="connsiteY3" fmla="*/ 3016385 h 301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6385">
                <a:moveTo>
                  <a:pt x="0" y="0"/>
                </a:moveTo>
                <a:lnTo>
                  <a:pt x="12192000" y="0"/>
                </a:lnTo>
                <a:lnTo>
                  <a:pt x="12192000" y="3016385"/>
                </a:lnTo>
                <a:lnTo>
                  <a:pt x="0" y="3016385"/>
                </a:lnTo>
                <a:close/>
              </a:path>
            </a:pathLst>
          </a:custGeom>
        </p:spPr>
      </p:sp>
      <p:sp>
        <p:nvSpPr>
          <p:cNvPr id="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9963AB7-EA3C-431F-C202-415AB54A4B5B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01E9FA2-0FF7-B65C-AE63-B0F89BFA9D68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55A06D4-0D9F-F103-E79B-61832AE7F1F2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0699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19B7353-7559-D2C7-560F-8FE5B8D93761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1617B9E-7DF5-FC28-37D0-1F26F5119BC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11543B2-E46C-AE8B-411E-D362F32C016F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26FE7BC-005F-2B34-0263-90EC1EA01D46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C24B1B7-595B-603B-46F4-80C5381B349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C7780E3-7D16-6CCA-B6A4-97B56BB01133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6855157-D502-0B89-A80C-3E3F3C6491AB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BFC28FB-B807-ABC2-78FA-70995E6F956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10EBF729-67DA-67F5-26AC-EBE4BAA55738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2610E1D-A104-CAFB-A464-8BBF5615DCEE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28BD3EE-0F73-C7F4-37C1-A5603F9C14F7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347BE903-BC85-39B8-BD3A-C2C1CB50B9DD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4E1448-89D8-0D4B-CDAA-8827E43E6CE8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0AE18BE2-D843-CDF4-6489-81ECD0D76F15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40D4D882-B646-6C39-D36E-09EBBB64F69C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78E514-9699-6738-B33E-17051D253D87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08A2DF54-58F3-B83F-5202-CF13F594D64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5766C51C-E03E-10AC-49E9-3815B84BBEF0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4A03A71-2AA2-22FD-741E-E2E058DB3DEF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A89EB79E-82E0-9FC0-A190-12C7CA4E349A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7948CE8-85A5-345E-9B3A-2ECA787DD5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212DC2A-5E34-20E4-0A1E-48BA94577B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EA06B17-16D4-3459-78E4-591E63CF7A4E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71C2A09-33A4-F7A2-0033-4145A5E75B00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7FB5860B-9613-F977-BC1B-A53466E043A9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C86B0A-3239-7C66-5279-62A839159CCC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2B01A59-0FAB-DB8F-F5BB-747D5F384C0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D7AB987-F55B-4DDA-8BC8-448DC372E9BF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B901489D-247F-10E4-8010-A29F49E2AB43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3D69D28-481E-4DFD-F4E6-FF955D2BBBC0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63D9BBC-4523-7423-A857-F0D26CECC1FD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EB73BBC-9E61-54AD-C9E0-26655C2C5775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3E6E797-623F-FA96-1F78-EC0B90358C54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45226B8-336B-C8CA-0376-9F45EA5BB4C5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511A57EF-D325-ADCE-7204-23D427059D7C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F902BDB5-4F09-4205-7108-03F8523F49C6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8E57F54A-3A3E-4E89-B97B-32127018941B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BAE839FC-DAFB-2790-FA00-42719B4B966C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61D80867-83AE-394E-8796-3D0978FA63C5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A8CE4032-4F64-6AF9-0A05-82991AABDAC5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E807D4C7-3B77-7A37-F159-2046DD4B66CE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55516209-DACA-9D8C-AE2D-E4A8DA2CB045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8C0F4F0C-3028-6CDC-D5D0-5F8A37709EED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3A6AA683-5A13-835D-D977-4D1C24ED128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18576942-0989-51C2-34E3-2717095D87C6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E0ADCDB3-497A-B9B8-1497-377D8FDE9A3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42D5F44E-C553-ACF7-0523-64D221745939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FB81E8A2-4802-51CB-1D19-5C260DE13F81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4DAD29D0-F49E-F7AB-38DE-E0D2CF7248E1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AC5206D3-D5FE-5FA0-EF82-3BFFD51EC251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B842034B-9B82-BB31-4A85-42155BFBF517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51993C70-63ED-8D73-B462-4D47DF38EABA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C28B990D-D58B-82A0-9007-2119D0BB29EE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20869F4A-7B9A-C199-EE4E-123D447A5D77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15F96575-B2F3-BB40-8255-78904AB6F4B7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B10BFDC7-963B-DC36-D50F-8AE6E8339BD2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CE693DE5-BE3B-F98B-4CCE-9C4A922212A9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0E71AA12-57B7-29B6-E383-600BB52F21E7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2683F02C-8D5E-25EE-E9E0-9519662C2FCC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0177EB55-06FD-85D0-4262-48EB6007F9D0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BA24D883-B766-9E08-E0C5-93683B584B39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AD5BD8ED-EF3F-FBE4-5C0E-59ED0E5DC9D1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34D4C9CA-E09F-C92E-4753-40990E832FA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8648D8DF-2E2B-E211-C82E-A0F1E2C9FE1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19CC7400-1F27-B00D-80EA-51D6AC0BC45C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ECA9D048-4B16-50B6-6B68-BA9A2E631CE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5DDE1707-B230-C9E2-3223-D8ED522676E5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2F0FA480-04F4-54AE-2449-D1B600A825B5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783F263D-D958-550B-4190-D9EB234DEB2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8B5A0010-0E14-0B36-E441-B214B72DB608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8500F3BB-F0ED-C8A8-8EDD-290CB624E0F0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CBA0F285-EF6A-5472-FB64-B8CAA0ED9885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E9A0AA1B-E794-36E3-519D-1B88B7C5F52E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AB750514-2F70-71D9-D6E3-0B4C8042A7F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C95513D7-2C85-5CF2-0920-82C6D2B9460B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3F47960E-A7F9-8374-79C0-6433782BF9A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7E89DA36-B3D6-6643-EE54-7D09D480FA98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D24A273A-371F-C030-86B0-6E6F4077798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766C0EAA-AA2D-4D13-AF90-D42201B66AED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913A293D-5946-A7EE-2F40-3F2B52A42818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FC1C58B1-3F7E-93D3-85F4-E0416C9B6265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D6C478AB-4454-EBF9-6A78-2D5184E0E04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604439AC-4F1D-EE79-5D08-46FE32E4269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F62D36ED-CD94-268E-A652-B5BF24EC8B66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247D0569-59F6-8B14-921A-CE8FCCF3978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CA079BC7-64E4-2498-B720-2EFC6D9A3A5C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71180CF4-83D7-6219-C445-AC29B290F711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E59FF650-D033-5F0A-D6E8-8DF1B8555C8C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4166702C-9CFB-2FC5-B894-19851B1C85AC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A19D67AE-C46C-9558-2BA4-8ECA74EA5F8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5DBFDD36-0E06-F791-4342-2D603D360F2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C45E7D3B-520A-6612-E6A4-888CDE205A29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4EE56B4C-6D54-0746-8CC2-DEDA2DA9687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19321EB7-F8C8-87C6-A9DC-A380A580C685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6B2C6616-F2CF-290D-F10E-5CF837AA69B4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ED40B156-F68F-6A61-8661-174C73929B01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BB0BA0F8-6CE9-49CE-1F4A-E76B40A5D648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F0FA2415-A713-4423-6091-B62950C83DEB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3F46380B-0D52-23C9-265B-7F58C1116CB2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924092DC-0B19-E52B-42C5-7756D6F6E2F3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1612ADE8-810C-DC44-7E05-821ADED4D1A2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0485E529-48D6-E858-6D88-8E4C4A1DC5F7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61EAEAF9-6DE8-8C4B-C1FE-C9D80E1FC043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4597090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661907" y="4623368"/>
            <a:ext cx="562672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8D34CED1-3C4F-F61C-939E-0DB2CE17A90C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64ACFD07-C813-2F27-3AA2-ED447F3F3135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9842002E-23F6-1A5F-9549-1E34A7878411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B586C3BD-F032-E269-2D2E-B3D7E32E7C83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66B51D0B-4DDD-5099-B586-53B1AEF6A6BE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3" name="TextBox 152">
            <a:hlinkClick r:id="rId7" action="ppaction://hlinksldjump"/>
            <a:extLst>
              <a:ext uri="{FF2B5EF4-FFF2-40B4-BE49-F238E27FC236}">
                <a16:creationId xmlns:a16="http://schemas.microsoft.com/office/drawing/2014/main" id="{85BFA517-C411-E6CA-76ED-B1990283EDE4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F147EF00-6336-ED0D-99DF-87992A3DC9D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961D9682-90BE-AF6B-CB35-0AD5A5D61252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CB67C9E-CA01-8F8A-216E-4735B7C28B7C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AC6DBD-AEB0-9B1C-8283-6D9631E7B530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53902D6-3091-D03D-2608-1CA8A2956703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FD4EB6E-2EDF-5C77-105B-DEFDBD01BC56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6819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19B7353-7559-D2C7-560F-8FE5B8D93761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1617B9E-7DF5-FC28-37D0-1F26F5119BC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11543B2-E46C-AE8B-411E-D362F32C016F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26FE7BC-005F-2B34-0263-90EC1EA01D46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C24B1B7-595B-603B-46F4-80C5381B349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C7780E3-7D16-6CCA-B6A4-97B56BB01133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6855157-D502-0B89-A80C-3E3F3C6491AB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BFC28FB-B807-ABC2-78FA-70995E6F956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10EBF729-67DA-67F5-26AC-EBE4BAA55738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2610E1D-A104-CAFB-A464-8BBF5615DCEE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28BD3EE-0F73-C7F4-37C1-A5603F9C14F7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347BE903-BC85-39B8-BD3A-C2C1CB50B9DD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4E1448-89D8-0D4B-CDAA-8827E43E6CE8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0AE18BE2-D843-CDF4-6489-81ECD0D76F15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40D4D882-B646-6C39-D36E-09EBBB64F69C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78E514-9699-6738-B33E-17051D253D87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08A2DF54-58F3-B83F-5202-CF13F594D64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5766C51C-E03E-10AC-49E9-3815B84BBEF0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4A03A71-2AA2-22FD-741E-E2E058DB3DEF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A89EB79E-82E0-9FC0-A190-12C7CA4E349A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7948CE8-85A5-345E-9B3A-2ECA787DD5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212DC2A-5E34-20E4-0A1E-48BA94577B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EA06B17-16D4-3459-78E4-591E63CF7A4E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71C2A09-33A4-F7A2-0033-4145A5E75B00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7FB5860B-9613-F977-BC1B-A53466E043A9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C86B0A-3239-7C66-5279-62A839159CCC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2B01A59-0FAB-DB8F-F5BB-747D5F384C0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D7AB987-F55B-4DDA-8BC8-448DC372E9BF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B901489D-247F-10E4-8010-A29F49E2AB43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3D69D28-481E-4DFD-F4E6-FF955D2BBBC0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63D9BBC-4523-7423-A857-F0D26CECC1FD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EB73BBC-9E61-54AD-C9E0-26655C2C5775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3E6E797-623F-FA96-1F78-EC0B90358C54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45226B8-336B-C8CA-0376-9F45EA5BB4C5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511A57EF-D325-ADCE-7204-23D427059D7C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F902BDB5-4F09-4205-7108-03F8523F49C6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8E57F54A-3A3E-4E89-B97B-32127018941B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BAE839FC-DAFB-2790-FA00-42719B4B966C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61D80867-83AE-394E-8796-3D0978FA63C5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A8CE4032-4F64-6AF9-0A05-82991AABDAC5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E807D4C7-3B77-7A37-F159-2046DD4B66CE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55516209-DACA-9D8C-AE2D-E4A8DA2CB045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8C0F4F0C-3028-6CDC-D5D0-5F8A37709EED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3A6AA683-5A13-835D-D977-4D1C24ED128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18576942-0989-51C2-34E3-2717095D87C6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E0ADCDB3-497A-B9B8-1497-377D8FDE9A3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42D5F44E-C553-ACF7-0523-64D221745939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FB81E8A2-4802-51CB-1D19-5C260DE13F81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4DAD29D0-F49E-F7AB-38DE-E0D2CF7248E1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AC5206D3-D5FE-5FA0-EF82-3BFFD51EC251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B842034B-9B82-BB31-4A85-42155BFBF517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51993C70-63ED-8D73-B462-4D47DF38EABA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C28B990D-D58B-82A0-9007-2119D0BB29EE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20869F4A-7B9A-C199-EE4E-123D447A5D77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15F96575-B2F3-BB40-8255-78904AB6F4B7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B10BFDC7-963B-DC36-D50F-8AE6E8339BD2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CE693DE5-BE3B-F98B-4CCE-9C4A922212A9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0E71AA12-57B7-29B6-E383-600BB52F21E7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2683F02C-8D5E-25EE-E9E0-9519662C2FCC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0177EB55-06FD-85D0-4262-48EB6007F9D0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BA24D883-B766-9E08-E0C5-93683B584B39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AD5BD8ED-EF3F-FBE4-5C0E-59ED0E5DC9D1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34D4C9CA-E09F-C92E-4753-40990E832FA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8648D8DF-2E2B-E211-C82E-A0F1E2C9FE1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19CC7400-1F27-B00D-80EA-51D6AC0BC45C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ECA9D048-4B16-50B6-6B68-BA9A2E631CE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5DDE1707-B230-C9E2-3223-D8ED522676E5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2F0FA480-04F4-54AE-2449-D1B600A825B5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783F263D-D958-550B-4190-D9EB234DEB2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8B5A0010-0E14-0B36-E441-B214B72DB608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8500F3BB-F0ED-C8A8-8EDD-290CB624E0F0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CBA0F285-EF6A-5472-FB64-B8CAA0ED9885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E9A0AA1B-E794-36E3-519D-1B88B7C5F52E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AB750514-2F70-71D9-D6E3-0B4C8042A7F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C95513D7-2C85-5CF2-0920-82C6D2B9460B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3F47960E-A7F9-8374-79C0-6433782BF9A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7E89DA36-B3D6-6643-EE54-7D09D480FA98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D24A273A-371F-C030-86B0-6E6F4077798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766C0EAA-AA2D-4D13-AF90-D42201B66AED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913A293D-5946-A7EE-2F40-3F2B52A42818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FC1C58B1-3F7E-93D3-85F4-E0416C9B6265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D6C478AB-4454-EBF9-6A78-2D5184E0E04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604439AC-4F1D-EE79-5D08-46FE32E4269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F62D36ED-CD94-268E-A652-B5BF24EC8B66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247D0569-59F6-8B14-921A-CE8FCCF3978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CA079BC7-64E4-2498-B720-2EFC6D9A3A5C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71180CF4-83D7-6219-C445-AC29B290F711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E59FF650-D033-5F0A-D6E8-8DF1B8555C8C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4166702C-9CFB-2FC5-B894-19851B1C85AC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A19D67AE-C46C-9558-2BA4-8ECA74EA5F8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5DBFDD36-0E06-F791-4342-2D603D360F2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C45E7D3B-520A-6612-E6A4-888CDE205A29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4EE56B4C-6D54-0746-8CC2-DEDA2DA9687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19321EB7-F8C8-87C6-A9DC-A380A580C685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6B2C6616-F2CF-290D-F10E-5CF837AA69B4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ED40B156-F68F-6A61-8661-174C73929B01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BB0BA0F8-6CE9-49CE-1F4A-E76B40A5D648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F0FA2415-A713-4423-6091-B62950C83DEB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3F46380B-0D52-23C9-265B-7F58C1116CB2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924092DC-0B19-E52B-42C5-7756D6F6E2F3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1612ADE8-810C-DC44-7E05-821ADED4D1A2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0485E529-48D6-E858-6D88-8E4C4A1DC5F7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61EAEAF9-6DE8-8C4B-C1FE-C9D80E1FC043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4597090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661907" y="4623368"/>
            <a:ext cx="562672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8D34CED1-3C4F-F61C-939E-0DB2CE17A90C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64ACFD07-C813-2F27-3AA2-ED447F3F3135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9842002E-23F6-1A5F-9549-1E34A7878411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B586C3BD-F032-E269-2D2E-B3D7E32E7C83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66B51D0B-4DDD-5099-B586-53B1AEF6A6BE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3" name="TextBox 152">
            <a:hlinkClick r:id="rId7" action="ppaction://hlinksldjump"/>
            <a:extLst>
              <a:ext uri="{FF2B5EF4-FFF2-40B4-BE49-F238E27FC236}">
                <a16:creationId xmlns:a16="http://schemas.microsoft.com/office/drawing/2014/main" id="{85BFA517-C411-E6CA-76ED-B1990283EDE4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F147EF00-6336-ED0D-99DF-87992A3DC9D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961D9682-90BE-AF6B-CB35-0AD5A5D61252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CB67C9E-CA01-8F8A-216E-4735B7C28B7C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C7332E2-C1BC-B8B4-6A9D-87680AC66A3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23944" y="1192993"/>
            <a:ext cx="4231031" cy="5430643"/>
          </a:xfrm>
          <a:prstGeom prst="roundRect">
            <a:avLst>
              <a:gd name="adj" fmla="val 6282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707A7A-9B15-8F43-BADF-9B68A10712A2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FB647F-FD72-D6D5-665E-BAD5DB828CB2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9B9DA9F-6498-A002-7FB9-635C5BBEFCE3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206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CE242628-4527-414A-F8A6-E32F57A58E05}"/>
              </a:ext>
            </a:extLst>
          </p:cNvPr>
          <p:cNvSpPr/>
          <p:nvPr userDrawn="1"/>
        </p:nvSpPr>
        <p:spPr>
          <a:xfrm>
            <a:off x="1754060" y="-676016"/>
            <a:ext cx="8683880" cy="8683880"/>
          </a:xfrm>
          <a:prstGeom prst="ellipse">
            <a:avLst/>
          </a:prstGeom>
          <a:solidFill>
            <a:srgbClr val="082C39"/>
          </a:solidFill>
          <a:ln w="76200"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8154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19B7353-7559-D2C7-560F-8FE5B8D93761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1617B9E-7DF5-FC28-37D0-1F26F5119BC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11543B2-E46C-AE8B-411E-D362F32C016F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26FE7BC-005F-2B34-0263-90EC1EA01D46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C24B1B7-595B-603B-46F4-80C5381B349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C7780E3-7D16-6CCA-B6A4-97B56BB01133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6855157-D502-0B89-A80C-3E3F3C6491AB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BFC28FB-B807-ABC2-78FA-70995E6F956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10EBF729-67DA-67F5-26AC-EBE4BAA55738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2610E1D-A104-CAFB-A464-8BBF5615DCEE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28BD3EE-0F73-C7F4-37C1-A5603F9C14F7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347BE903-BC85-39B8-BD3A-C2C1CB50B9DD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4E1448-89D8-0D4B-CDAA-8827E43E6CE8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0AE18BE2-D843-CDF4-6489-81ECD0D76F15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40D4D882-B646-6C39-D36E-09EBBB64F69C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78E514-9699-6738-B33E-17051D253D87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08A2DF54-58F3-B83F-5202-CF13F594D64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5766C51C-E03E-10AC-49E9-3815B84BBEF0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4A03A71-2AA2-22FD-741E-E2E058DB3DEF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A89EB79E-82E0-9FC0-A190-12C7CA4E349A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7948CE8-85A5-345E-9B3A-2ECA787DD5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212DC2A-5E34-20E4-0A1E-48BA94577B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EA06B17-16D4-3459-78E4-591E63CF7A4E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71C2A09-33A4-F7A2-0033-4145A5E75B00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7FB5860B-9613-F977-BC1B-A53466E043A9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C86B0A-3239-7C66-5279-62A839159CCC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2B01A59-0FAB-DB8F-F5BB-747D5F384C0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D7AB987-F55B-4DDA-8BC8-448DC372E9BF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B901489D-247F-10E4-8010-A29F49E2AB43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3D69D28-481E-4DFD-F4E6-FF955D2BBBC0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63D9BBC-4523-7423-A857-F0D26CECC1FD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EB73BBC-9E61-54AD-C9E0-26655C2C5775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3E6E797-623F-FA96-1F78-EC0B90358C54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45226B8-336B-C8CA-0376-9F45EA5BB4C5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511A57EF-D325-ADCE-7204-23D427059D7C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F902BDB5-4F09-4205-7108-03F8523F49C6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8E57F54A-3A3E-4E89-B97B-32127018941B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BAE839FC-DAFB-2790-FA00-42719B4B966C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61D80867-83AE-394E-8796-3D0978FA63C5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A8CE4032-4F64-6AF9-0A05-82991AABDAC5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E807D4C7-3B77-7A37-F159-2046DD4B66CE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55516209-DACA-9D8C-AE2D-E4A8DA2CB045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8C0F4F0C-3028-6CDC-D5D0-5F8A37709EED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3A6AA683-5A13-835D-D977-4D1C24ED128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18576942-0989-51C2-34E3-2717095D87C6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E0ADCDB3-497A-B9B8-1497-377D8FDE9A3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42D5F44E-C553-ACF7-0523-64D221745939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FB81E8A2-4802-51CB-1D19-5C260DE13F81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4DAD29D0-F49E-F7AB-38DE-E0D2CF7248E1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AC5206D3-D5FE-5FA0-EF82-3BFFD51EC251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B842034B-9B82-BB31-4A85-42155BFBF517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51993C70-63ED-8D73-B462-4D47DF38EABA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C28B990D-D58B-82A0-9007-2119D0BB29EE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20869F4A-7B9A-C199-EE4E-123D447A5D77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15F96575-B2F3-BB40-8255-78904AB6F4B7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B10BFDC7-963B-DC36-D50F-8AE6E8339BD2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CE693DE5-BE3B-F98B-4CCE-9C4A922212A9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0E71AA12-57B7-29B6-E383-600BB52F21E7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2683F02C-8D5E-25EE-E9E0-9519662C2FCC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0177EB55-06FD-85D0-4262-48EB6007F9D0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BA24D883-B766-9E08-E0C5-93683B584B39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AD5BD8ED-EF3F-FBE4-5C0E-59ED0E5DC9D1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34D4C9CA-E09F-C92E-4753-40990E832FA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8648D8DF-2E2B-E211-C82E-A0F1E2C9FE1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19CC7400-1F27-B00D-80EA-51D6AC0BC45C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ECA9D048-4B16-50B6-6B68-BA9A2E631CE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5DDE1707-B230-C9E2-3223-D8ED522676E5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2F0FA480-04F4-54AE-2449-D1B600A825B5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783F263D-D958-550B-4190-D9EB234DEB2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8B5A0010-0E14-0B36-E441-B214B72DB608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8500F3BB-F0ED-C8A8-8EDD-290CB624E0F0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CBA0F285-EF6A-5472-FB64-B8CAA0ED9885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E9A0AA1B-E794-36E3-519D-1B88B7C5F52E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AB750514-2F70-71D9-D6E3-0B4C8042A7F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C95513D7-2C85-5CF2-0920-82C6D2B9460B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3F47960E-A7F9-8374-79C0-6433782BF9A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7E89DA36-B3D6-6643-EE54-7D09D480FA98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D24A273A-371F-C030-86B0-6E6F4077798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766C0EAA-AA2D-4D13-AF90-D42201B66AED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913A293D-5946-A7EE-2F40-3F2B52A42818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FC1C58B1-3F7E-93D3-85F4-E0416C9B6265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D6C478AB-4454-EBF9-6A78-2D5184E0E04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604439AC-4F1D-EE79-5D08-46FE32E4269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F62D36ED-CD94-268E-A652-B5BF24EC8B66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247D0569-59F6-8B14-921A-CE8FCCF3978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CA079BC7-64E4-2498-B720-2EFC6D9A3A5C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71180CF4-83D7-6219-C445-AC29B290F711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E59FF650-D033-5F0A-D6E8-8DF1B8555C8C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4166702C-9CFB-2FC5-B894-19851B1C85AC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A19D67AE-C46C-9558-2BA4-8ECA74EA5F8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5DBFDD36-0E06-F791-4342-2D603D360F2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C45E7D3B-520A-6612-E6A4-888CDE205A29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4EE56B4C-6D54-0746-8CC2-DEDA2DA9687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19321EB7-F8C8-87C6-A9DC-A380A580C685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6B2C6616-F2CF-290D-F10E-5CF837AA69B4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ED40B156-F68F-6A61-8661-174C73929B01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BB0BA0F8-6CE9-49CE-1F4A-E76B40A5D648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F0FA2415-A713-4423-6091-B62950C83DEB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3F46380B-0D52-23C9-265B-7F58C1116CB2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924092DC-0B19-E52B-42C5-7756D6F6E2F3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1612ADE8-810C-DC44-7E05-821ADED4D1A2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0485E529-48D6-E858-6D88-8E4C4A1DC5F7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61EAEAF9-6DE8-8C4B-C1FE-C9D80E1FC043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4597090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4623368"/>
            <a:ext cx="473944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8D34CED1-3C4F-F61C-939E-0DB2CE17A90C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64ACFD07-C813-2F27-3AA2-ED447F3F3135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9842002E-23F6-1A5F-9549-1E34A7878411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B586C3BD-F032-E269-2D2E-B3D7E32E7C83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66B51D0B-4DDD-5099-B586-53B1AEF6A6BE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3" name="TextBox 152">
            <a:hlinkClick r:id="rId7" action="ppaction://hlinksldjump"/>
            <a:extLst>
              <a:ext uri="{FF2B5EF4-FFF2-40B4-BE49-F238E27FC236}">
                <a16:creationId xmlns:a16="http://schemas.microsoft.com/office/drawing/2014/main" id="{85BFA517-C411-E6CA-76ED-B1990283EDE4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F147EF00-6336-ED0D-99DF-87992A3DC9D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961D9682-90BE-AF6B-CB35-0AD5A5D61252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CB67C9E-CA01-8F8A-216E-4735B7C28B7C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F650A82D-1C41-1AE1-7924-769B356EFE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7952" y="1545280"/>
            <a:ext cx="2771113" cy="2960616"/>
          </a:xfrm>
          <a:custGeom>
            <a:avLst/>
            <a:gdLst>
              <a:gd name="connsiteX0" fmla="*/ 0 w 2400147"/>
              <a:gd name="connsiteY0" fmla="*/ 0 h 3268314"/>
              <a:gd name="connsiteX1" fmla="*/ 2400147 w 2400147"/>
              <a:gd name="connsiteY1" fmla="*/ 0 h 3268314"/>
              <a:gd name="connsiteX2" fmla="*/ 2400147 w 2400147"/>
              <a:gd name="connsiteY2" fmla="*/ 3268314 h 3268314"/>
              <a:gd name="connsiteX3" fmla="*/ 0 w 2400147"/>
              <a:gd name="connsiteY3" fmla="*/ 3268314 h 3268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147" h="3268314">
                <a:moveTo>
                  <a:pt x="0" y="0"/>
                </a:moveTo>
                <a:lnTo>
                  <a:pt x="2400147" y="0"/>
                </a:lnTo>
                <a:lnTo>
                  <a:pt x="2400147" y="3268314"/>
                </a:lnTo>
                <a:lnTo>
                  <a:pt x="0" y="3268314"/>
                </a:lnTo>
                <a:close/>
              </a:path>
            </a:pathLst>
          </a:custGeom>
        </p:spPr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52ABF3E5-D7F4-57FF-5938-4759585AE3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04033" y="1381772"/>
            <a:ext cx="2601930" cy="3124124"/>
          </a:xfrm>
          <a:custGeom>
            <a:avLst/>
            <a:gdLst>
              <a:gd name="connsiteX0" fmla="*/ 0 w 2647609"/>
              <a:gd name="connsiteY0" fmla="*/ 0 h 3448816"/>
              <a:gd name="connsiteX1" fmla="*/ 2647609 w 2647609"/>
              <a:gd name="connsiteY1" fmla="*/ 0 h 3448816"/>
              <a:gd name="connsiteX2" fmla="*/ 2647609 w 2647609"/>
              <a:gd name="connsiteY2" fmla="*/ 3448816 h 3448816"/>
              <a:gd name="connsiteX3" fmla="*/ 0 w 2647609"/>
              <a:gd name="connsiteY3" fmla="*/ 3448816 h 3448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7609" h="3448816">
                <a:moveTo>
                  <a:pt x="0" y="0"/>
                </a:moveTo>
                <a:lnTo>
                  <a:pt x="2647609" y="0"/>
                </a:lnTo>
                <a:lnTo>
                  <a:pt x="2647609" y="3448816"/>
                </a:lnTo>
                <a:lnTo>
                  <a:pt x="0" y="3448816"/>
                </a:lnTo>
                <a:close/>
              </a:path>
            </a:pathLst>
          </a:custGeom>
        </p:spPr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9E504A8B-4F79-C38D-3765-0D9AA6399E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16478" y="4669047"/>
            <a:ext cx="3445493" cy="1735161"/>
          </a:xfrm>
          <a:custGeom>
            <a:avLst/>
            <a:gdLst>
              <a:gd name="connsiteX0" fmla="*/ 0 w 3803585"/>
              <a:gd name="connsiteY0" fmla="*/ 0 h 1915497"/>
              <a:gd name="connsiteX1" fmla="*/ 3803585 w 3803585"/>
              <a:gd name="connsiteY1" fmla="*/ 0 h 1915497"/>
              <a:gd name="connsiteX2" fmla="*/ 3803585 w 3803585"/>
              <a:gd name="connsiteY2" fmla="*/ 1915497 h 1915497"/>
              <a:gd name="connsiteX3" fmla="*/ 0 w 3803585"/>
              <a:gd name="connsiteY3" fmla="*/ 1915497 h 191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3585" h="1915497">
                <a:moveTo>
                  <a:pt x="0" y="0"/>
                </a:moveTo>
                <a:lnTo>
                  <a:pt x="3803585" y="0"/>
                </a:lnTo>
                <a:lnTo>
                  <a:pt x="3803585" y="1915497"/>
                </a:lnTo>
                <a:lnTo>
                  <a:pt x="0" y="1915497"/>
                </a:lnTo>
                <a:close/>
              </a:path>
            </a:pathLst>
          </a:custGeom>
        </p:spPr>
      </p:sp>
      <p:sp>
        <p:nvSpPr>
          <p:cNvPr id="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9BC3363-8AA5-73B2-1304-4EE55D2907BD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E5D6FE0-3DAC-18FD-51C9-72F6C37C08B1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7666E6-B0D7-CE1A-B488-6D865D70906A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645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19B7353-7559-D2C7-560F-8FE5B8D93761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1617B9E-7DF5-FC28-37D0-1F26F5119BC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11543B2-E46C-AE8B-411E-D362F32C016F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26FE7BC-005F-2B34-0263-90EC1EA01D46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C24B1B7-595B-603B-46F4-80C5381B349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C7780E3-7D16-6CCA-B6A4-97B56BB01133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6855157-D502-0B89-A80C-3E3F3C6491AB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BFC28FB-B807-ABC2-78FA-70995E6F956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10EBF729-67DA-67F5-26AC-EBE4BAA55738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2610E1D-A104-CAFB-A464-8BBF5615DCEE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28BD3EE-0F73-C7F4-37C1-A5603F9C14F7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347BE903-BC85-39B8-BD3A-C2C1CB50B9DD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4E1448-89D8-0D4B-CDAA-8827E43E6CE8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0AE18BE2-D843-CDF4-6489-81ECD0D76F15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40D4D882-B646-6C39-D36E-09EBBB64F69C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78E514-9699-6738-B33E-17051D253D87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08A2DF54-58F3-B83F-5202-CF13F594D64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5766C51C-E03E-10AC-49E9-3815B84BBEF0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4A03A71-2AA2-22FD-741E-E2E058DB3DEF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A89EB79E-82E0-9FC0-A190-12C7CA4E349A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7948CE8-85A5-345E-9B3A-2ECA787DD5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212DC2A-5E34-20E4-0A1E-48BA94577B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EA06B17-16D4-3459-78E4-591E63CF7A4E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71C2A09-33A4-F7A2-0033-4145A5E75B00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7FB5860B-9613-F977-BC1B-A53466E043A9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C86B0A-3239-7C66-5279-62A839159CCC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2B01A59-0FAB-DB8F-F5BB-747D5F384C0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D7AB987-F55B-4DDA-8BC8-448DC372E9BF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B901489D-247F-10E4-8010-A29F49E2AB43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3D69D28-481E-4DFD-F4E6-FF955D2BBBC0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63D9BBC-4523-7423-A857-F0D26CECC1FD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EB73BBC-9E61-54AD-C9E0-26655C2C5775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3E6E797-623F-FA96-1F78-EC0B90358C54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45226B8-336B-C8CA-0376-9F45EA5BB4C5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511A57EF-D325-ADCE-7204-23D427059D7C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F902BDB5-4F09-4205-7108-03F8523F49C6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8E57F54A-3A3E-4E89-B97B-32127018941B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BAE839FC-DAFB-2790-FA00-42719B4B966C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61D80867-83AE-394E-8796-3D0978FA63C5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A8CE4032-4F64-6AF9-0A05-82991AABDAC5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E807D4C7-3B77-7A37-F159-2046DD4B66CE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55516209-DACA-9D8C-AE2D-E4A8DA2CB045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8C0F4F0C-3028-6CDC-D5D0-5F8A37709EED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3A6AA683-5A13-835D-D977-4D1C24ED128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18576942-0989-51C2-34E3-2717095D87C6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E0ADCDB3-497A-B9B8-1497-377D8FDE9A3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42D5F44E-C553-ACF7-0523-64D221745939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FB81E8A2-4802-51CB-1D19-5C260DE13F81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4DAD29D0-F49E-F7AB-38DE-E0D2CF7248E1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AC5206D3-D5FE-5FA0-EF82-3BFFD51EC251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B842034B-9B82-BB31-4A85-42155BFBF517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51993C70-63ED-8D73-B462-4D47DF38EABA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C28B990D-D58B-82A0-9007-2119D0BB29EE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20869F4A-7B9A-C199-EE4E-123D447A5D77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15F96575-B2F3-BB40-8255-78904AB6F4B7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B10BFDC7-963B-DC36-D50F-8AE6E8339BD2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CE693DE5-BE3B-F98B-4CCE-9C4A922212A9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0E71AA12-57B7-29B6-E383-600BB52F21E7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2683F02C-8D5E-25EE-E9E0-9519662C2FCC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0177EB55-06FD-85D0-4262-48EB6007F9D0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BA24D883-B766-9E08-E0C5-93683B584B39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AD5BD8ED-EF3F-FBE4-5C0E-59ED0E5DC9D1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34D4C9CA-E09F-C92E-4753-40990E832FA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8648D8DF-2E2B-E211-C82E-A0F1E2C9FE1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19CC7400-1F27-B00D-80EA-51D6AC0BC45C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ECA9D048-4B16-50B6-6B68-BA9A2E631CE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5DDE1707-B230-C9E2-3223-D8ED522676E5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2F0FA480-04F4-54AE-2449-D1B600A825B5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783F263D-D958-550B-4190-D9EB234DEB2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8B5A0010-0E14-0B36-E441-B214B72DB608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8500F3BB-F0ED-C8A8-8EDD-290CB624E0F0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CBA0F285-EF6A-5472-FB64-B8CAA0ED9885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E9A0AA1B-E794-36E3-519D-1B88B7C5F52E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AB750514-2F70-71D9-D6E3-0B4C8042A7F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C95513D7-2C85-5CF2-0920-82C6D2B9460B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3F47960E-A7F9-8374-79C0-6433782BF9A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7E89DA36-B3D6-6643-EE54-7D09D480FA98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D24A273A-371F-C030-86B0-6E6F4077798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766C0EAA-AA2D-4D13-AF90-D42201B66AED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913A293D-5946-A7EE-2F40-3F2B52A42818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FC1C58B1-3F7E-93D3-85F4-E0416C9B6265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D6C478AB-4454-EBF9-6A78-2D5184E0E04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604439AC-4F1D-EE79-5D08-46FE32E4269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F62D36ED-CD94-268E-A652-B5BF24EC8B66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247D0569-59F6-8B14-921A-CE8FCCF3978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CA079BC7-64E4-2498-B720-2EFC6D9A3A5C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71180CF4-83D7-6219-C445-AC29B290F711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E59FF650-D033-5F0A-D6E8-8DF1B8555C8C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4166702C-9CFB-2FC5-B894-19851B1C85AC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A19D67AE-C46C-9558-2BA4-8ECA74EA5F8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5DBFDD36-0E06-F791-4342-2D603D360F2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C45E7D3B-520A-6612-E6A4-888CDE205A29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4EE56B4C-6D54-0746-8CC2-DEDA2DA9687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19321EB7-F8C8-87C6-A9DC-A380A580C685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6B2C6616-F2CF-290D-F10E-5CF837AA69B4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ED40B156-F68F-6A61-8661-174C73929B01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BB0BA0F8-6CE9-49CE-1F4A-E76B40A5D648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F0FA2415-A713-4423-6091-B62950C83DEB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3F46380B-0D52-23C9-265B-7F58C1116CB2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924092DC-0B19-E52B-42C5-7756D6F6E2F3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1612ADE8-810C-DC44-7E05-821ADED4D1A2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0485E529-48D6-E858-6D88-8E4C4A1DC5F7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61EAEAF9-6DE8-8C4B-C1FE-C9D80E1FC043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4597090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671955" y="4623368"/>
            <a:ext cx="550998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8D34CED1-3C4F-F61C-939E-0DB2CE17A90C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64ACFD07-C813-2F27-3AA2-ED447F3F3135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9842002E-23F6-1A5F-9549-1E34A7878411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B586C3BD-F032-E269-2D2E-B3D7E32E7C83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66B51D0B-4DDD-5099-B586-53B1AEF6A6BE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3" name="TextBox 152">
            <a:hlinkClick r:id="rId7" action="ppaction://hlinksldjump"/>
            <a:extLst>
              <a:ext uri="{FF2B5EF4-FFF2-40B4-BE49-F238E27FC236}">
                <a16:creationId xmlns:a16="http://schemas.microsoft.com/office/drawing/2014/main" id="{85BFA517-C411-E6CA-76ED-B1990283EDE4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F147EF00-6336-ED0D-99DF-87992A3DC9D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961D9682-90BE-AF6B-CB35-0AD5A5D61252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CB67C9E-CA01-8F8A-216E-4735B7C28B7C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5727CB2-7641-6193-451F-9B6E149D9952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D631BD5-862F-1649-33F7-673E73B344E1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27AE35C-E8BA-640B-3A70-9B55A249F655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0099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19B7353-7559-D2C7-560F-8FE5B8D93761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1617B9E-7DF5-FC28-37D0-1F26F5119BC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11543B2-E46C-AE8B-411E-D362F32C016F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26FE7BC-005F-2B34-0263-90EC1EA01D46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C24B1B7-595B-603B-46F4-80C5381B349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C7780E3-7D16-6CCA-B6A4-97B56BB01133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6855157-D502-0B89-A80C-3E3F3C6491AB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BFC28FB-B807-ABC2-78FA-70995E6F956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10EBF729-67DA-67F5-26AC-EBE4BAA55738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2610E1D-A104-CAFB-A464-8BBF5615DCEE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28BD3EE-0F73-C7F4-37C1-A5603F9C14F7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347BE903-BC85-39B8-BD3A-C2C1CB50B9DD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4E1448-89D8-0D4B-CDAA-8827E43E6CE8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0AE18BE2-D843-CDF4-6489-81ECD0D76F15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40D4D882-B646-6C39-D36E-09EBBB64F69C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78E514-9699-6738-B33E-17051D253D87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08A2DF54-58F3-B83F-5202-CF13F594D64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5766C51C-E03E-10AC-49E9-3815B84BBEF0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4A03A71-2AA2-22FD-741E-E2E058DB3DEF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A89EB79E-82E0-9FC0-A190-12C7CA4E349A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7948CE8-85A5-345E-9B3A-2ECA787DD5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212DC2A-5E34-20E4-0A1E-48BA94577B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EA06B17-16D4-3459-78E4-591E63CF7A4E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71C2A09-33A4-F7A2-0033-4145A5E75B00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7FB5860B-9613-F977-BC1B-A53466E043A9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C86B0A-3239-7C66-5279-62A839159CCC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2B01A59-0FAB-DB8F-F5BB-747D5F384C0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D7AB987-F55B-4DDA-8BC8-448DC372E9BF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B901489D-247F-10E4-8010-A29F49E2AB43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3D69D28-481E-4DFD-F4E6-FF955D2BBBC0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63D9BBC-4523-7423-A857-F0D26CECC1FD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EB73BBC-9E61-54AD-C9E0-26655C2C5775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3E6E797-623F-FA96-1F78-EC0B90358C54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45226B8-336B-C8CA-0376-9F45EA5BB4C5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511A57EF-D325-ADCE-7204-23D427059D7C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F902BDB5-4F09-4205-7108-03F8523F49C6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8E57F54A-3A3E-4E89-B97B-32127018941B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BAE839FC-DAFB-2790-FA00-42719B4B966C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61D80867-83AE-394E-8796-3D0978FA63C5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A8CE4032-4F64-6AF9-0A05-82991AABDAC5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E807D4C7-3B77-7A37-F159-2046DD4B66CE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55516209-DACA-9D8C-AE2D-E4A8DA2CB045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8C0F4F0C-3028-6CDC-D5D0-5F8A37709EED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3A6AA683-5A13-835D-D977-4D1C24ED128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18576942-0989-51C2-34E3-2717095D87C6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E0ADCDB3-497A-B9B8-1497-377D8FDE9A3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42D5F44E-C553-ACF7-0523-64D221745939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FB81E8A2-4802-51CB-1D19-5C260DE13F81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4DAD29D0-F49E-F7AB-38DE-E0D2CF7248E1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AC5206D3-D5FE-5FA0-EF82-3BFFD51EC251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B842034B-9B82-BB31-4A85-42155BFBF517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51993C70-63ED-8D73-B462-4D47DF38EABA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C28B990D-D58B-82A0-9007-2119D0BB29EE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20869F4A-7B9A-C199-EE4E-123D447A5D77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15F96575-B2F3-BB40-8255-78904AB6F4B7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B10BFDC7-963B-DC36-D50F-8AE6E8339BD2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CE693DE5-BE3B-F98B-4CCE-9C4A922212A9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0E71AA12-57B7-29B6-E383-600BB52F21E7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2683F02C-8D5E-25EE-E9E0-9519662C2FCC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0177EB55-06FD-85D0-4262-48EB6007F9D0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BA24D883-B766-9E08-E0C5-93683B584B39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AD5BD8ED-EF3F-FBE4-5C0E-59ED0E5DC9D1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34D4C9CA-E09F-C92E-4753-40990E832FA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8648D8DF-2E2B-E211-C82E-A0F1E2C9FE1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19CC7400-1F27-B00D-80EA-51D6AC0BC45C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ECA9D048-4B16-50B6-6B68-BA9A2E631CE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5DDE1707-B230-C9E2-3223-D8ED522676E5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2F0FA480-04F4-54AE-2449-D1B600A825B5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783F263D-D958-550B-4190-D9EB234DEB2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8B5A0010-0E14-0B36-E441-B214B72DB608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8500F3BB-F0ED-C8A8-8EDD-290CB624E0F0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CBA0F285-EF6A-5472-FB64-B8CAA0ED9885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E9A0AA1B-E794-36E3-519D-1B88B7C5F52E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AB750514-2F70-71D9-D6E3-0B4C8042A7F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C95513D7-2C85-5CF2-0920-82C6D2B9460B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3F47960E-A7F9-8374-79C0-6433782BF9A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7E89DA36-B3D6-6643-EE54-7D09D480FA98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D24A273A-371F-C030-86B0-6E6F4077798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766C0EAA-AA2D-4D13-AF90-D42201B66AED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913A293D-5946-A7EE-2F40-3F2B52A42818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FC1C58B1-3F7E-93D3-85F4-E0416C9B6265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D6C478AB-4454-EBF9-6A78-2D5184E0E04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604439AC-4F1D-EE79-5D08-46FE32E4269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F62D36ED-CD94-268E-A652-B5BF24EC8B66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247D0569-59F6-8B14-921A-CE8FCCF3978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CA079BC7-64E4-2498-B720-2EFC6D9A3A5C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71180CF4-83D7-6219-C445-AC29B290F711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E59FF650-D033-5F0A-D6E8-8DF1B8555C8C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4166702C-9CFB-2FC5-B894-19851B1C85AC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A19D67AE-C46C-9558-2BA4-8ECA74EA5F8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5DBFDD36-0E06-F791-4342-2D603D360F2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C45E7D3B-520A-6612-E6A4-888CDE205A29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4EE56B4C-6D54-0746-8CC2-DEDA2DA9687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19321EB7-F8C8-87C6-A9DC-A380A580C685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6B2C6616-F2CF-290D-F10E-5CF837AA69B4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ED40B156-F68F-6A61-8661-174C73929B01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BB0BA0F8-6CE9-49CE-1F4A-E76B40A5D648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F0FA2415-A713-4423-6091-B62950C83DEB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3F46380B-0D52-23C9-265B-7F58C1116CB2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924092DC-0B19-E52B-42C5-7756D6F6E2F3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1612ADE8-810C-DC44-7E05-821ADED4D1A2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0485E529-48D6-E858-6D88-8E4C4A1DC5F7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61EAEAF9-6DE8-8C4B-C1FE-C9D80E1FC043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4597090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671955" y="4623368"/>
            <a:ext cx="550998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8D34CED1-3C4F-F61C-939E-0DB2CE17A90C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64ACFD07-C813-2F27-3AA2-ED447F3F3135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9842002E-23F6-1A5F-9549-1E34A7878411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B586C3BD-F032-E269-2D2E-B3D7E32E7C83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66B51D0B-4DDD-5099-B586-53B1AEF6A6BE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3" name="TextBox 152">
            <a:hlinkClick r:id="rId7" action="ppaction://hlinksldjump"/>
            <a:extLst>
              <a:ext uri="{FF2B5EF4-FFF2-40B4-BE49-F238E27FC236}">
                <a16:creationId xmlns:a16="http://schemas.microsoft.com/office/drawing/2014/main" id="{85BFA517-C411-E6CA-76ED-B1990283EDE4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F147EF00-6336-ED0D-99DF-87992A3DC9D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961D9682-90BE-AF6B-CB35-0AD5A5D61252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CB67C9E-CA01-8F8A-216E-4735B7C28B7C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ECB97E86-6C6D-8A81-8F6F-82402EA080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95214" y="1609338"/>
            <a:ext cx="4619526" cy="4617444"/>
          </a:xfrm>
          <a:prstGeom prst="ellipse">
            <a:avLst/>
          </a:prstGeom>
        </p:spPr>
      </p:sp>
      <p:sp>
        <p:nvSpPr>
          <p:cNvPr id="5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0ECB4E7-4FFB-A5D7-E5E9-BB89C202FB27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8D5B143-3E85-C9A2-AEC1-704BA4594D1B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CE24761-5395-B6AF-5433-EABB541350A7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7130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19B7353-7559-D2C7-560F-8FE5B8D93761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1617B9E-7DF5-FC28-37D0-1F26F5119BC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11543B2-E46C-AE8B-411E-D362F32C016F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26FE7BC-005F-2B34-0263-90EC1EA01D46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C24B1B7-595B-603B-46F4-80C5381B349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C7780E3-7D16-6CCA-B6A4-97B56BB01133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6855157-D502-0B89-A80C-3E3F3C6491AB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BFC28FB-B807-ABC2-78FA-70995E6F9560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10EBF729-67DA-67F5-26AC-EBE4BAA55738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2610E1D-A104-CAFB-A464-8BBF5615DCEE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28BD3EE-0F73-C7F4-37C1-A5603F9C14F7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347BE903-BC85-39B8-BD3A-C2C1CB50B9DD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14E1448-89D8-0D4B-CDAA-8827E43E6CE8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0AE18BE2-D843-CDF4-6489-81ECD0D76F15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40D4D882-B646-6C39-D36E-09EBBB64F69C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78E514-9699-6738-B33E-17051D253D87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08A2DF54-58F3-B83F-5202-CF13F594D64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5766C51C-E03E-10AC-49E9-3815B84BBEF0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4A03A71-2AA2-22FD-741E-E2E058DB3DEF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A89EB79E-82E0-9FC0-A190-12C7CA4E349A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7948CE8-85A5-345E-9B3A-2ECA787DD5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212DC2A-5E34-20E4-0A1E-48BA94577B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EA06B17-16D4-3459-78E4-591E63CF7A4E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71C2A09-33A4-F7A2-0033-4145A5E75B00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7FB5860B-9613-F977-BC1B-A53466E043A9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C86B0A-3239-7C66-5279-62A839159CCC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2B01A59-0FAB-DB8F-F5BB-747D5F384C0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D7AB987-F55B-4DDA-8BC8-448DC372E9BF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B901489D-247F-10E4-8010-A29F49E2AB43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3D69D28-481E-4DFD-F4E6-FF955D2BBBC0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63D9BBC-4523-7423-A857-F0D26CECC1FD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EB73BBC-9E61-54AD-C9E0-26655C2C5775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3E6E797-623F-FA96-1F78-EC0B90358C54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45226B8-336B-C8CA-0376-9F45EA5BB4C5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511A57EF-D325-ADCE-7204-23D427059D7C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F902BDB5-4F09-4205-7108-03F8523F49C6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8E57F54A-3A3E-4E89-B97B-32127018941B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BAE839FC-DAFB-2790-FA00-42719B4B966C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61D80867-83AE-394E-8796-3D0978FA63C5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A8CE4032-4F64-6AF9-0A05-82991AABDAC5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E807D4C7-3B77-7A37-F159-2046DD4B66CE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55516209-DACA-9D8C-AE2D-E4A8DA2CB045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8C0F4F0C-3028-6CDC-D5D0-5F8A37709EED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3A6AA683-5A13-835D-D977-4D1C24ED128E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18576942-0989-51C2-34E3-2717095D87C6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E0ADCDB3-497A-B9B8-1497-377D8FDE9A3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42D5F44E-C553-ACF7-0523-64D221745939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FB81E8A2-4802-51CB-1D19-5C260DE13F81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4DAD29D0-F49E-F7AB-38DE-E0D2CF7248E1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AC5206D3-D5FE-5FA0-EF82-3BFFD51EC251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B842034B-9B82-BB31-4A85-42155BFBF517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51993C70-63ED-8D73-B462-4D47DF38EABA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C28B990D-D58B-82A0-9007-2119D0BB29EE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20869F4A-7B9A-C199-EE4E-123D447A5D77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15F96575-B2F3-BB40-8255-78904AB6F4B7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B10BFDC7-963B-DC36-D50F-8AE6E8339BD2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CE693DE5-BE3B-F98B-4CCE-9C4A922212A9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0E71AA12-57B7-29B6-E383-600BB52F21E7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2683F02C-8D5E-25EE-E9E0-9519662C2FCC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0177EB55-06FD-85D0-4262-48EB6007F9D0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BA24D883-B766-9E08-E0C5-93683B584B39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AD5BD8ED-EF3F-FBE4-5C0E-59ED0E5DC9D1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34D4C9CA-E09F-C92E-4753-40990E832FA0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8648D8DF-2E2B-E211-C82E-A0F1E2C9FE14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19CC7400-1F27-B00D-80EA-51D6AC0BC45C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ECA9D048-4B16-50B6-6B68-BA9A2E631CE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5DDE1707-B230-C9E2-3223-D8ED522676E5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2F0FA480-04F4-54AE-2449-D1B600A825B5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783F263D-D958-550B-4190-D9EB234DEB2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8B5A0010-0E14-0B36-E441-B214B72DB608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8500F3BB-F0ED-C8A8-8EDD-290CB624E0F0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CBA0F285-EF6A-5472-FB64-B8CAA0ED9885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E9A0AA1B-E794-36E3-519D-1B88B7C5F52E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AB750514-2F70-71D9-D6E3-0B4C8042A7F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C95513D7-2C85-5CF2-0920-82C6D2B9460B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3F47960E-A7F9-8374-79C0-6433782BF9A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7E89DA36-B3D6-6643-EE54-7D09D480FA98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D24A273A-371F-C030-86B0-6E6F4077798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766C0EAA-AA2D-4D13-AF90-D42201B66AED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913A293D-5946-A7EE-2F40-3F2B52A42818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FC1C58B1-3F7E-93D3-85F4-E0416C9B6265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D6C478AB-4454-EBF9-6A78-2D5184E0E04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604439AC-4F1D-EE79-5D08-46FE32E4269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F62D36ED-CD94-268E-A652-B5BF24EC8B66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247D0569-59F6-8B14-921A-CE8FCCF3978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CA079BC7-64E4-2498-B720-2EFC6D9A3A5C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71180CF4-83D7-6219-C445-AC29B290F711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E59FF650-D033-5F0A-D6E8-8DF1B8555C8C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4166702C-9CFB-2FC5-B894-19851B1C85AC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A19D67AE-C46C-9558-2BA4-8ECA74EA5F8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5DBFDD36-0E06-F791-4342-2D603D360F29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C45E7D3B-520A-6612-E6A4-888CDE205A29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4EE56B4C-6D54-0746-8CC2-DEDA2DA9687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19321EB7-F8C8-87C6-A9DC-A380A580C685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6B2C6616-F2CF-290D-F10E-5CF837AA69B4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ED40B156-F68F-6A61-8661-174C73929B01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BB0BA0F8-6CE9-49CE-1F4A-E76B40A5D648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F0FA2415-A713-4423-6091-B62950C83DEB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3F46380B-0D52-23C9-265B-7F58C1116CB2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924092DC-0B19-E52B-42C5-7756D6F6E2F3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1612ADE8-810C-DC44-7E05-821ADED4D1A2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0485E529-48D6-E858-6D88-8E4C4A1DC5F7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61EAEAF9-6DE8-8C4B-C1FE-C9D80E1FC043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4597090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671955" y="4623368"/>
            <a:ext cx="550998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8D34CED1-3C4F-F61C-939E-0DB2CE17A90C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64ACFD07-C813-2F27-3AA2-ED447F3F3135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9842002E-23F6-1A5F-9549-1E34A7878411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B586C3BD-F032-E269-2D2E-B3D7E32E7C83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66B51D0B-4DDD-5099-B586-53B1AEF6A6BE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3" name="TextBox 152">
            <a:hlinkClick r:id="rId7" action="ppaction://hlinksldjump"/>
            <a:extLst>
              <a:ext uri="{FF2B5EF4-FFF2-40B4-BE49-F238E27FC236}">
                <a16:creationId xmlns:a16="http://schemas.microsoft.com/office/drawing/2014/main" id="{85BFA517-C411-E6CA-76ED-B1990283EDE4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F147EF00-6336-ED0D-99DF-87992A3DC9D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961D9682-90BE-AF6B-CB35-0AD5A5D61252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CB67C9E-CA01-8F8A-216E-4735B7C28B7C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Picture Placeholder 1">
            <a:extLst>
              <a:ext uri="{FF2B5EF4-FFF2-40B4-BE49-F238E27FC236}">
                <a16:creationId xmlns:a16="http://schemas.microsoft.com/office/drawing/2014/main" id="{92FD776E-AC81-7806-0B3C-2D92CC9CF86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6043" y="1069060"/>
            <a:ext cx="5091717" cy="5607269"/>
          </a:xfrm>
          <a:custGeom>
            <a:avLst/>
            <a:gdLst>
              <a:gd name="connsiteX0" fmla="*/ 2043505 w 6227451"/>
              <a:gd name="connsiteY0" fmla="*/ 6743422 h 6858000"/>
              <a:gd name="connsiteX1" fmla="*/ 2162969 w 6227451"/>
              <a:gd name="connsiteY1" fmla="*/ 6805504 h 6858000"/>
              <a:gd name="connsiteX2" fmla="*/ 2215247 w 6227451"/>
              <a:gd name="connsiteY2" fmla="*/ 6858000 h 6858000"/>
              <a:gd name="connsiteX3" fmla="*/ 1834505 w 6227451"/>
              <a:gd name="connsiteY3" fmla="*/ 6858000 h 6858000"/>
              <a:gd name="connsiteX4" fmla="*/ 1895854 w 6227451"/>
              <a:gd name="connsiteY4" fmla="*/ 6796762 h 6858000"/>
              <a:gd name="connsiteX5" fmla="*/ 1996570 w 6227451"/>
              <a:gd name="connsiteY5" fmla="*/ 6744310 h 6858000"/>
              <a:gd name="connsiteX6" fmla="*/ 2043505 w 6227451"/>
              <a:gd name="connsiteY6" fmla="*/ 6743422 h 6858000"/>
              <a:gd name="connsiteX7" fmla="*/ 6227451 w 6227451"/>
              <a:gd name="connsiteY7" fmla="*/ 6722252 h 6858000"/>
              <a:gd name="connsiteX8" fmla="*/ 6227451 w 6227451"/>
              <a:gd name="connsiteY8" fmla="*/ 6858000 h 6858000"/>
              <a:gd name="connsiteX9" fmla="*/ 6064563 w 6227451"/>
              <a:gd name="connsiteY9" fmla="*/ 6858000 h 6858000"/>
              <a:gd name="connsiteX10" fmla="*/ 6078238 w 6227451"/>
              <a:gd name="connsiteY10" fmla="*/ 6844324 h 6858000"/>
              <a:gd name="connsiteX11" fmla="*/ 6161276 w 6227451"/>
              <a:gd name="connsiteY11" fmla="*/ 6761274 h 6858000"/>
              <a:gd name="connsiteX12" fmla="*/ 6194942 w 6227451"/>
              <a:gd name="connsiteY12" fmla="*/ 6736550 h 6858000"/>
              <a:gd name="connsiteX13" fmla="*/ 4131875 w 6227451"/>
              <a:gd name="connsiteY13" fmla="*/ 6712364 h 6858000"/>
              <a:gd name="connsiteX14" fmla="*/ 4170449 w 6227451"/>
              <a:gd name="connsiteY14" fmla="*/ 6714892 h 6858000"/>
              <a:gd name="connsiteX15" fmla="*/ 4271125 w 6227451"/>
              <a:gd name="connsiteY15" fmla="*/ 6776110 h 6858000"/>
              <a:gd name="connsiteX16" fmla="*/ 4353100 w 6227451"/>
              <a:gd name="connsiteY16" fmla="*/ 6858000 h 6858000"/>
              <a:gd name="connsiteX17" fmla="*/ 3917762 w 6227451"/>
              <a:gd name="connsiteY17" fmla="*/ 6858000 h 6858000"/>
              <a:gd name="connsiteX18" fmla="*/ 4004115 w 6227451"/>
              <a:gd name="connsiteY18" fmla="*/ 6771737 h 6858000"/>
              <a:gd name="connsiteX19" fmla="*/ 4026001 w 6227451"/>
              <a:gd name="connsiteY19" fmla="*/ 6749873 h 6858000"/>
              <a:gd name="connsiteX20" fmla="*/ 4131875 w 6227451"/>
              <a:gd name="connsiteY20" fmla="*/ 6712364 h 6858000"/>
              <a:gd name="connsiteX21" fmla="*/ 1007560 w 6227451"/>
              <a:gd name="connsiteY21" fmla="*/ 5637991 h 6858000"/>
              <a:gd name="connsiteX22" fmla="*/ 1129995 w 6227451"/>
              <a:gd name="connsiteY22" fmla="*/ 5703557 h 6858000"/>
              <a:gd name="connsiteX23" fmla="*/ 1838374 w 6227451"/>
              <a:gd name="connsiteY23" fmla="*/ 6411664 h 6858000"/>
              <a:gd name="connsiteX24" fmla="*/ 1877729 w 6227451"/>
              <a:gd name="connsiteY24" fmla="*/ 6455376 h 6858000"/>
              <a:gd name="connsiteX25" fmla="*/ 1925828 w 6227451"/>
              <a:gd name="connsiteY25" fmla="*/ 6595249 h 6858000"/>
              <a:gd name="connsiteX26" fmla="*/ 1860238 w 6227451"/>
              <a:gd name="connsiteY26" fmla="*/ 6713267 h 6858000"/>
              <a:gd name="connsiteX27" fmla="*/ 1715449 w 6227451"/>
              <a:gd name="connsiteY27" fmla="*/ 6858000 h 6858000"/>
              <a:gd name="connsiteX28" fmla="*/ 263806 w 6227451"/>
              <a:gd name="connsiteY28" fmla="*/ 6858000 h 6858000"/>
              <a:gd name="connsiteX29" fmla="*/ 115527 w 6227451"/>
              <a:gd name="connsiteY29" fmla="*/ 6708896 h 6858000"/>
              <a:gd name="connsiteX30" fmla="*/ 93664 w 6227451"/>
              <a:gd name="connsiteY30" fmla="*/ 6687040 h 6858000"/>
              <a:gd name="connsiteX31" fmla="*/ 54309 w 6227451"/>
              <a:gd name="connsiteY31" fmla="*/ 6582136 h 6858000"/>
              <a:gd name="connsiteX32" fmla="*/ 119899 w 6227451"/>
              <a:gd name="connsiteY32" fmla="*/ 6433520 h 6858000"/>
              <a:gd name="connsiteX33" fmla="*/ 850142 w 6227451"/>
              <a:gd name="connsiteY33" fmla="*/ 5703557 h 6858000"/>
              <a:gd name="connsiteX34" fmla="*/ 876379 w 6227451"/>
              <a:gd name="connsiteY34" fmla="*/ 5677330 h 6858000"/>
              <a:gd name="connsiteX35" fmla="*/ 1007560 w 6227451"/>
              <a:gd name="connsiteY35" fmla="*/ 5637991 h 6858000"/>
              <a:gd name="connsiteX36" fmla="*/ 3060322 w 6227451"/>
              <a:gd name="connsiteY36" fmla="*/ 5631811 h 6858000"/>
              <a:gd name="connsiteX37" fmla="*/ 3098896 w 6227451"/>
              <a:gd name="connsiteY37" fmla="*/ 5634338 h 6858000"/>
              <a:gd name="connsiteX38" fmla="*/ 3203949 w 6227451"/>
              <a:gd name="connsiteY38" fmla="*/ 5691154 h 6858000"/>
              <a:gd name="connsiteX39" fmla="*/ 3602277 w 6227451"/>
              <a:gd name="connsiteY39" fmla="*/ 6088863 h 6858000"/>
              <a:gd name="connsiteX40" fmla="*/ 3943701 w 6227451"/>
              <a:gd name="connsiteY40" fmla="*/ 6429757 h 6858000"/>
              <a:gd name="connsiteX41" fmla="*/ 4000604 w 6227451"/>
              <a:gd name="connsiteY41" fmla="*/ 6530276 h 6858000"/>
              <a:gd name="connsiteX42" fmla="*/ 3943701 w 6227451"/>
              <a:gd name="connsiteY42" fmla="*/ 6700723 h 6858000"/>
              <a:gd name="connsiteX43" fmla="*/ 3786180 w 6227451"/>
              <a:gd name="connsiteY43" fmla="*/ 6858000 h 6858000"/>
              <a:gd name="connsiteX44" fmla="*/ 2346382 w 6227451"/>
              <a:gd name="connsiteY44" fmla="*/ 6858000 h 6858000"/>
              <a:gd name="connsiteX45" fmla="*/ 2188432 w 6227451"/>
              <a:gd name="connsiteY45" fmla="*/ 6696352 h 6858000"/>
              <a:gd name="connsiteX46" fmla="*/ 2135905 w 6227451"/>
              <a:gd name="connsiteY46" fmla="*/ 6600203 h 6858000"/>
              <a:gd name="connsiteX47" fmla="*/ 2192809 w 6227451"/>
              <a:gd name="connsiteY47" fmla="*/ 6429757 h 6858000"/>
              <a:gd name="connsiteX48" fmla="*/ 2932561 w 6227451"/>
              <a:gd name="connsiteY48" fmla="*/ 5691154 h 6858000"/>
              <a:gd name="connsiteX49" fmla="*/ 2954447 w 6227451"/>
              <a:gd name="connsiteY49" fmla="*/ 5669301 h 6858000"/>
              <a:gd name="connsiteX50" fmla="*/ 3060322 w 6227451"/>
              <a:gd name="connsiteY50" fmla="*/ 5631811 h 6858000"/>
              <a:gd name="connsiteX51" fmla="*/ 5233825 w 6227451"/>
              <a:gd name="connsiteY51" fmla="*/ 5629968 h 6858000"/>
              <a:gd name="connsiteX52" fmla="*/ 5347472 w 6227451"/>
              <a:gd name="connsiteY52" fmla="*/ 5695524 h 6858000"/>
              <a:gd name="connsiteX53" fmla="*/ 5850142 w 6227451"/>
              <a:gd name="connsiteY53" fmla="*/ 6198124 h 6858000"/>
              <a:gd name="connsiteX54" fmla="*/ 6086177 w 6227451"/>
              <a:gd name="connsiteY54" fmla="*/ 6434128 h 6858000"/>
              <a:gd name="connsiteX55" fmla="*/ 6143001 w 6227451"/>
              <a:gd name="connsiteY55" fmla="*/ 6534647 h 6858000"/>
              <a:gd name="connsiteX56" fmla="*/ 6081806 w 6227451"/>
              <a:gd name="connsiteY56" fmla="*/ 6705093 h 6858000"/>
              <a:gd name="connsiteX57" fmla="*/ 5928878 w 6227451"/>
              <a:gd name="connsiteY57" fmla="*/ 6858000 h 6858000"/>
              <a:gd name="connsiteX58" fmla="*/ 4490690 w 6227451"/>
              <a:gd name="connsiteY58" fmla="*/ 6858000 h 6858000"/>
              <a:gd name="connsiteX59" fmla="*/ 4425183 w 6227451"/>
              <a:gd name="connsiteY59" fmla="*/ 6792502 h 6858000"/>
              <a:gd name="connsiteX60" fmla="*/ 4329020 w 6227451"/>
              <a:gd name="connsiteY60" fmla="*/ 6691983 h 6858000"/>
              <a:gd name="connsiteX61" fmla="*/ 4276568 w 6227451"/>
              <a:gd name="connsiteY61" fmla="*/ 6591462 h 6858000"/>
              <a:gd name="connsiteX62" fmla="*/ 4337762 w 6227451"/>
              <a:gd name="connsiteY62" fmla="*/ 6429757 h 6858000"/>
              <a:gd name="connsiteX63" fmla="*/ 5072096 w 6227451"/>
              <a:gd name="connsiteY63" fmla="*/ 5695524 h 6858000"/>
              <a:gd name="connsiteX64" fmla="*/ 5098322 w 6227451"/>
              <a:gd name="connsiteY64" fmla="*/ 5669301 h 6858000"/>
              <a:gd name="connsiteX65" fmla="*/ 5233825 w 6227451"/>
              <a:gd name="connsiteY65" fmla="*/ 5629968 h 6858000"/>
              <a:gd name="connsiteX66" fmla="*/ 6227451 w 6227451"/>
              <a:gd name="connsiteY66" fmla="*/ 4554643 h 6858000"/>
              <a:gd name="connsiteX67" fmla="*/ 6227451 w 6227451"/>
              <a:gd name="connsiteY67" fmla="*/ 6394138 h 6858000"/>
              <a:gd name="connsiteX68" fmla="*/ 6183504 w 6227451"/>
              <a:gd name="connsiteY68" fmla="*/ 6368480 h 6858000"/>
              <a:gd name="connsiteX69" fmla="*/ 6157277 w 6227451"/>
              <a:gd name="connsiteY69" fmla="*/ 6346621 h 6858000"/>
              <a:gd name="connsiteX70" fmla="*/ 5427315 w 6227451"/>
              <a:gd name="connsiteY70" fmla="*/ 5616558 h 6858000"/>
              <a:gd name="connsiteX71" fmla="*/ 5405459 w 6227451"/>
              <a:gd name="connsiteY71" fmla="*/ 5590329 h 6858000"/>
              <a:gd name="connsiteX72" fmla="*/ 5361749 w 6227451"/>
              <a:gd name="connsiteY72" fmla="*/ 5472294 h 6858000"/>
              <a:gd name="connsiteX73" fmla="*/ 5414201 w 6227451"/>
              <a:gd name="connsiteY73" fmla="*/ 5345517 h 6858000"/>
              <a:gd name="connsiteX74" fmla="*/ 6170391 w 6227451"/>
              <a:gd name="connsiteY74" fmla="*/ 4593595 h 6858000"/>
              <a:gd name="connsiteX75" fmla="*/ 6187875 w 6227451"/>
              <a:gd name="connsiteY75" fmla="*/ 4576108 h 6858000"/>
              <a:gd name="connsiteX76" fmla="*/ 4121342 w 6227451"/>
              <a:gd name="connsiteY76" fmla="*/ 4537891 h 6858000"/>
              <a:gd name="connsiteX77" fmla="*/ 4157318 w 6227451"/>
              <a:gd name="connsiteY77" fmla="*/ 4540419 h 6858000"/>
              <a:gd name="connsiteX78" fmla="*/ 4271125 w 6227451"/>
              <a:gd name="connsiteY78" fmla="*/ 4601637 h 6858000"/>
              <a:gd name="connsiteX79" fmla="*/ 4778884 w 6227451"/>
              <a:gd name="connsiteY79" fmla="*/ 5104498 h 6858000"/>
              <a:gd name="connsiteX80" fmla="*/ 5010877 w 6227451"/>
              <a:gd name="connsiteY80" fmla="*/ 5340624 h 6858000"/>
              <a:gd name="connsiteX81" fmla="*/ 5067781 w 6227451"/>
              <a:gd name="connsiteY81" fmla="*/ 5441197 h 6858000"/>
              <a:gd name="connsiteX82" fmla="*/ 5010877 w 6227451"/>
              <a:gd name="connsiteY82" fmla="*/ 5611733 h 6858000"/>
              <a:gd name="connsiteX83" fmla="*/ 4310521 w 6227451"/>
              <a:gd name="connsiteY83" fmla="*/ 6306993 h 6858000"/>
              <a:gd name="connsiteX84" fmla="*/ 4257993 w 6227451"/>
              <a:gd name="connsiteY84" fmla="*/ 6363839 h 6858000"/>
              <a:gd name="connsiteX85" fmla="*/ 4139809 w 6227451"/>
              <a:gd name="connsiteY85" fmla="*/ 6411938 h 6858000"/>
              <a:gd name="connsiteX86" fmla="*/ 3995361 w 6227451"/>
              <a:gd name="connsiteY86" fmla="*/ 6346348 h 6858000"/>
              <a:gd name="connsiteX87" fmla="*/ 3351909 w 6227451"/>
              <a:gd name="connsiteY87" fmla="*/ 5703560 h 6858000"/>
              <a:gd name="connsiteX88" fmla="*/ 3251233 w 6227451"/>
              <a:gd name="connsiteY88" fmla="*/ 5602987 h 6858000"/>
              <a:gd name="connsiteX89" fmla="*/ 3198705 w 6227451"/>
              <a:gd name="connsiteY89" fmla="*/ 5506788 h 6858000"/>
              <a:gd name="connsiteX90" fmla="*/ 3259986 w 6227451"/>
              <a:gd name="connsiteY90" fmla="*/ 5336252 h 6858000"/>
              <a:gd name="connsiteX91" fmla="*/ 3995361 w 6227451"/>
              <a:gd name="connsiteY91" fmla="*/ 4601637 h 6858000"/>
              <a:gd name="connsiteX92" fmla="*/ 4021623 w 6227451"/>
              <a:gd name="connsiteY92" fmla="*/ 4575400 h 6858000"/>
              <a:gd name="connsiteX93" fmla="*/ 4121342 w 6227451"/>
              <a:gd name="connsiteY93" fmla="*/ 4537891 h 6858000"/>
              <a:gd name="connsiteX94" fmla="*/ 2042277 w 6227451"/>
              <a:gd name="connsiteY94" fmla="*/ 4534190 h 6858000"/>
              <a:gd name="connsiteX95" fmla="*/ 2161678 w 6227451"/>
              <a:gd name="connsiteY95" fmla="*/ 4596361 h 6858000"/>
              <a:gd name="connsiteX96" fmla="*/ 2892581 w 6227451"/>
              <a:gd name="connsiteY96" fmla="*/ 5331735 h 6858000"/>
              <a:gd name="connsiteX97" fmla="*/ 2918841 w 6227451"/>
              <a:gd name="connsiteY97" fmla="*/ 5357998 h 6858000"/>
              <a:gd name="connsiteX98" fmla="*/ 2958231 w 6227451"/>
              <a:gd name="connsiteY98" fmla="*/ 5489315 h 6858000"/>
              <a:gd name="connsiteX99" fmla="*/ 2896957 w 6227451"/>
              <a:gd name="connsiteY99" fmla="*/ 5603123 h 6858000"/>
              <a:gd name="connsiteX100" fmla="*/ 2498681 w 6227451"/>
              <a:gd name="connsiteY100" fmla="*/ 6001451 h 6858000"/>
              <a:gd name="connsiteX101" fmla="*/ 2157301 w 6227451"/>
              <a:gd name="connsiteY101" fmla="*/ 6347252 h 6858000"/>
              <a:gd name="connsiteX102" fmla="*/ 2056638 w 6227451"/>
              <a:gd name="connsiteY102" fmla="*/ 6404156 h 6858000"/>
              <a:gd name="connsiteX103" fmla="*/ 1885948 w 6227451"/>
              <a:gd name="connsiteY103" fmla="*/ 6347252 h 6858000"/>
              <a:gd name="connsiteX104" fmla="*/ 1211941 w 6227451"/>
              <a:gd name="connsiteY104" fmla="*/ 5668781 h 6858000"/>
              <a:gd name="connsiteX105" fmla="*/ 1133162 w 6227451"/>
              <a:gd name="connsiteY105" fmla="*/ 5594369 h 6858000"/>
              <a:gd name="connsiteX106" fmla="*/ 1085018 w 6227451"/>
              <a:gd name="connsiteY106" fmla="*/ 5476183 h 6858000"/>
              <a:gd name="connsiteX107" fmla="*/ 1150668 w 6227451"/>
              <a:gd name="connsiteY107" fmla="*/ 5331735 h 6858000"/>
              <a:gd name="connsiteX108" fmla="*/ 1741518 w 6227451"/>
              <a:gd name="connsiteY108" fmla="*/ 4736431 h 6858000"/>
              <a:gd name="connsiteX109" fmla="*/ 1890324 w 6227451"/>
              <a:gd name="connsiteY109" fmla="*/ 4587605 h 6858000"/>
              <a:gd name="connsiteX110" fmla="*/ 1995365 w 6227451"/>
              <a:gd name="connsiteY110" fmla="*/ 4535079 h 6858000"/>
              <a:gd name="connsiteX111" fmla="*/ 2042277 w 6227451"/>
              <a:gd name="connsiteY111" fmla="*/ 4534190 h 6858000"/>
              <a:gd name="connsiteX112" fmla="*/ 5233824 w 6227451"/>
              <a:gd name="connsiteY112" fmla="*/ 3455499 h 6858000"/>
              <a:gd name="connsiteX113" fmla="*/ 5347472 w 6227451"/>
              <a:gd name="connsiteY113" fmla="*/ 3516772 h 6858000"/>
              <a:gd name="connsiteX114" fmla="*/ 5858883 w 6227451"/>
              <a:gd name="connsiteY114" fmla="*/ 4028842 h 6858000"/>
              <a:gd name="connsiteX115" fmla="*/ 6086177 w 6227451"/>
              <a:gd name="connsiteY115" fmla="*/ 4256430 h 6858000"/>
              <a:gd name="connsiteX116" fmla="*/ 6143001 w 6227451"/>
              <a:gd name="connsiteY116" fmla="*/ 4357093 h 6858000"/>
              <a:gd name="connsiteX117" fmla="*/ 6081806 w 6227451"/>
              <a:gd name="connsiteY117" fmla="*/ 4527782 h 6858000"/>
              <a:gd name="connsiteX118" fmla="*/ 5386811 w 6227451"/>
              <a:gd name="connsiteY118" fmla="*/ 5228049 h 6858000"/>
              <a:gd name="connsiteX119" fmla="*/ 5334359 w 6227451"/>
              <a:gd name="connsiteY119" fmla="*/ 5280569 h 6858000"/>
              <a:gd name="connsiteX120" fmla="*/ 5211969 w 6227451"/>
              <a:gd name="connsiteY120" fmla="*/ 5328712 h 6858000"/>
              <a:gd name="connsiteX121" fmla="*/ 5072096 w 6227451"/>
              <a:gd name="connsiteY121" fmla="*/ 5267439 h 6858000"/>
              <a:gd name="connsiteX122" fmla="*/ 4429554 w 6227451"/>
              <a:gd name="connsiteY122" fmla="*/ 4624070 h 6858000"/>
              <a:gd name="connsiteX123" fmla="*/ 4329020 w 6227451"/>
              <a:gd name="connsiteY123" fmla="*/ 4519029 h 6858000"/>
              <a:gd name="connsiteX124" fmla="*/ 4276568 w 6227451"/>
              <a:gd name="connsiteY124" fmla="*/ 4422743 h 6858000"/>
              <a:gd name="connsiteX125" fmla="*/ 4337762 w 6227451"/>
              <a:gd name="connsiteY125" fmla="*/ 4252053 h 6858000"/>
              <a:gd name="connsiteX126" fmla="*/ 5072096 w 6227451"/>
              <a:gd name="connsiteY126" fmla="*/ 3521149 h 6858000"/>
              <a:gd name="connsiteX127" fmla="*/ 5098322 w 6227451"/>
              <a:gd name="connsiteY127" fmla="*/ 3494889 h 6858000"/>
              <a:gd name="connsiteX128" fmla="*/ 5233824 w 6227451"/>
              <a:gd name="connsiteY128" fmla="*/ 3455499 h 6858000"/>
              <a:gd name="connsiteX129" fmla="*/ 954386 w 6227451"/>
              <a:gd name="connsiteY129" fmla="*/ 3444774 h 6858000"/>
              <a:gd name="connsiteX130" fmla="*/ 1077481 w 6227451"/>
              <a:gd name="connsiteY130" fmla="*/ 3505011 h 6858000"/>
              <a:gd name="connsiteX131" fmla="*/ 1790877 w 6227451"/>
              <a:gd name="connsiteY131" fmla="*/ 4221861 h 6858000"/>
              <a:gd name="connsiteX132" fmla="*/ 1830267 w 6227451"/>
              <a:gd name="connsiteY132" fmla="*/ 4261200 h 6858000"/>
              <a:gd name="connsiteX133" fmla="*/ 1874034 w 6227451"/>
              <a:gd name="connsiteY133" fmla="*/ 4374848 h 6858000"/>
              <a:gd name="connsiteX134" fmla="*/ 1812761 w 6227451"/>
              <a:gd name="connsiteY134" fmla="*/ 4514721 h 6858000"/>
              <a:gd name="connsiteX135" fmla="*/ 1204404 w 6227451"/>
              <a:gd name="connsiteY135" fmla="*/ 5122295 h 6858000"/>
              <a:gd name="connsiteX136" fmla="*/ 1068727 w 6227451"/>
              <a:gd name="connsiteY136" fmla="*/ 5257797 h 6858000"/>
              <a:gd name="connsiteX137" fmla="*/ 968063 w 6227451"/>
              <a:gd name="connsiteY137" fmla="*/ 5310250 h 6858000"/>
              <a:gd name="connsiteX138" fmla="*/ 801750 w 6227451"/>
              <a:gd name="connsiteY138" fmla="*/ 5253426 h 6858000"/>
              <a:gd name="connsiteX139" fmla="*/ 66472 w 6227451"/>
              <a:gd name="connsiteY139" fmla="*/ 4519092 h 6858000"/>
              <a:gd name="connsiteX140" fmla="*/ 40210 w 6227451"/>
              <a:gd name="connsiteY140" fmla="*/ 4492866 h 6858000"/>
              <a:gd name="connsiteX141" fmla="*/ 822 w 6227451"/>
              <a:gd name="connsiteY141" fmla="*/ 4357364 h 6858000"/>
              <a:gd name="connsiteX142" fmla="*/ 66472 w 6227451"/>
              <a:gd name="connsiteY142" fmla="*/ 4243716 h 6858000"/>
              <a:gd name="connsiteX143" fmla="*/ 552281 w 6227451"/>
              <a:gd name="connsiteY143" fmla="*/ 3754161 h 6858000"/>
              <a:gd name="connsiteX144" fmla="*/ 806127 w 6227451"/>
              <a:gd name="connsiteY144" fmla="*/ 3505011 h 6858000"/>
              <a:gd name="connsiteX145" fmla="*/ 906790 w 6227451"/>
              <a:gd name="connsiteY145" fmla="*/ 3448188 h 6858000"/>
              <a:gd name="connsiteX146" fmla="*/ 954386 w 6227451"/>
              <a:gd name="connsiteY146" fmla="*/ 3444774 h 6858000"/>
              <a:gd name="connsiteX147" fmla="*/ 6227451 w 6227451"/>
              <a:gd name="connsiteY147" fmla="*/ 2387177 h 6858000"/>
              <a:gd name="connsiteX148" fmla="*/ 6227451 w 6227451"/>
              <a:gd name="connsiteY148" fmla="*/ 4224280 h 6858000"/>
              <a:gd name="connsiteX149" fmla="*/ 6196890 w 6227451"/>
              <a:gd name="connsiteY149" fmla="*/ 4207457 h 6858000"/>
              <a:gd name="connsiteX150" fmla="*/ 6162369 w 6227451"/>
              <a:gd name="connsiteY150" fmla="*/ 4178226 h 6858000"/>
              <a:gd name="connsiteX151" fmla="*/ 5427373 w 6227451"/>
              <a:gd name="connsiteY151" fmla="*/ 3443892 h 6858000"/>
              <a:gd name="connsiteX152" fmla="*/ 5405499 w 6227451"/>
              <a:gd name="connsiteY152" fmla="*/ 3422037 h 6858000"/>
              <a:gd name="connsiteX153" fmla="*/ 5361749 w 6227451"/>
              <a:gd name="connsiteY153" fmla="*/ 3308390 h 6858000"/>
              <a:gd name="connsiteX154" fmla="*/ 5422998 w 6227451"/>
              <a:gd name="connsiteY154" fmla="*/ 3172888 h 6858000"/>
              <a:gd name="connsiteX155" fmla="*/ 5864871 w 6227451"/>
              <a:gd name="connsiteY155" fmla="*/ 2727042 h 6858000"/>
              <a:gd name="connsiteX156" fmla="*/ 6166744 w 6227451"/>
              <a:gd name="connsiteY156" fmla="*/ 2429812 h 6858000"/>
              <a:gd name="connsiteX157" fmla="*/ 6210494 w 6227451"/>
              <a:gd name="connsiteY157" fmla="*/ 2393204 h 6858000"/>
              <a:gd name="connsiteX158" fmla="*/ 3050189 w 6227451"/>
              <a:gd name="connsiteY158" fmla="*/ 1383587 h 6858000"/>
              <a:gd name="connsiteX159" fmla="*/ 3129745 w 6227451"/>
              <a:gd name="connsiteY159" fmla="*/ 1387754 h 6858000"/>
              <a:gd name="connsiteX160" fmla="*/ 3348454 w 6227451"/>
              <a:gd name="connsiteY160" fmla="*/ 1501447 h 6858000"/>
              <a:gd name="connsiteX161" fmla="*/ 4883795 w 6227451"/>
              <a:gd name="connsiteY161" fmla="*/ 3036302 h 6858000"/>
              <a:gd name="connsiteX162" fmla="*/ 4914414 w 6227451"/>
              <a:gd name="connsiteY162" fmla="*/ 3071283 h 6858000"/>
              <a:gd name="connsiteX163" fmla="*/ 4993150 w 6227451"/>
              <a:gd name="connsiteY163" fmla="*/ 3386125 h 6858000"/>
              <a:gd name="connsiteX164" fmla="*/ 4883795 w 6227451"/>
              <a:gd name="connsiteY164" fmla="*/ 3574155 h 6858000"/>
              <a:gd name="connsiteX165" fmla="*/ 3348454 w 6227451"/>
              <a:gd name="connsiteY165" fmla="*/ 5109011 h 6858000"/>
              <a:gd name="connsiteX166" fmla="*/ 3326583 w 6227451"/>
              <a:gd name="connsiteY166" fmla="*/ 5135248 h 6858000"/>
              <a:gd name="connsiteX167" fmla="*/ 3068506 w 6227451"/>
              <a:gd name="connsiteY167" fmla="*/ 5227076 h 6858000"/>
              <a:gd name="connsiteX168" fmla="*/ 3016015 w 6227451"/>
              <a:gd name="connsiteY168" fmla="*/ 5222704 h 6858000"/>
              <a:gd name="connsiteX169" fmla="*/ 2806054 w 6227451"/>
              <a:gd name="connsiteY169" fmla="*/ 5109011 h 6858000"/>
              <a:gd name="connsiteX170" fmla="*/ 1279460 w 6227451"/>
              <a:gd name="connsiteY170" fmla="*/ 3582901 h 6858000"/>
              <a:gd name="connsiteX171" fmla="*/ 1240092 w 6227451"/>
              <a:gd name="connsiteY171" fmla="*/ 3539173 h 6858000"/>
              <a:gd name="connsiteX172" fmla="*/ 1161357 w 6227451"/>
              <a:gd name="connsiteY172" fmla="*/ 3254942 h 6858000"/>
              <a:gd name="connsiteX173" fmla="*/ 1266337 w 6227451"/>
              <a:gd name="connsiteY173" fmla="*/ 3045048 h 6858000"/>
              <a:gd name="connsiteX174" fmla="*/ 2819177 w 6227451"/>
              <a:gd name="connsiteY174" fmla="*/ 1492702 h 6858000"/>
              <a:gd name="connsiteX175" fmla="*/ 2841047 w 6227451"/>
              <a:gd name="connsiteY175" fmla="*/ 1475210 h 6858000"/>
              <a:gd name="connsiteX176" fmla="*/ 3050189 w 6227451"/>
              <a:gd name="connsiteY176" fmla="*/ 1383587 h 6858000"/>
              <a:gd name="connsiteX177" fmla="*/ 975099 w 6227451"/>
              <a:gd name="connsiteY177" fmla="*/ 1287175 h 6858000"/>
              <a:gd name="connsiteX178" fmla="*/ 1094501 w 6227451"/>
              <a:gd name="connsiteY178" fmla="*/ 1349224 h 6858000"/>
              <a:gd name="connsiteX179" fmla="*/ 1825404 w 6227451"/>
              <a:gd name="connsiteY179" fmla="*/ 2083179 h 6858000"/>
              <a:gd name="connsiteX180" fmla="*/ 1851664 w 6227451"/>
              <a:gd name="connsiteY180" fmla="*/ 2109391 h 6858000"/>
              <a:gd name="connsiteX181" fmla="*/ 1891054 w 6227451"/>
              <a:gd name="connsiteY181" fmla="*/ 2244822 h 6858000"/>
              <a:gd name="connsiteX182" fmla="*/ 1829781 w 6227451"/>
              <a:gd name="connsiteY182" fmla="*/ 2358410 h 6858000"/>
              <a:gd name="connsiteX183" fmla="*/ 1352723 w 6227451"/>
              <a:gd name="connsiteY183" fmla="*/ 2834606 h 6858000"/>
              <a:gd name="connsiteX184" fmla="*/ 1090124 w 6227451"/>
              <a:gd name="connsiteY184" fmla="*/ 3096732 h 6858000"/>
              <a:gd name="connsiteX185" fmla="*/ 989460 w 6227451"/>
              <a:gd name="connsiteY185" fmla="*/ 3153526 h 6858000"/>
              <a:gd name="connsiteX186" fmla="*/ 818771 w 6227451"/>
              <a:gd name="connsiteY186" fmla="*/ 3092362 h 6858000"/>
              <a:gd name="connsiteX187" fmla="*/ 96621 w 6227451"/>
              <a:gd name="connsiteY187" fmla="*/ 2371516 h 6858000"/>
              <a:gd name="connsiteX188" fmla="*/ 65984 w 6227451"/>
              <a:gd name="connsiteY188" fmla="*/ 2340935 h 6858000"/>
              <a:gd name="connsiteX189" fmla="*/ 17841 w 6227451"/>
              <a:gd name="connsiteY189" fmla="*/ 2222978 h 6858000"/>
              <a:gd name="connsiteX190" fmla="*/ 83491 w 6227451"/>
              <a:gd name="connsiteY190" fmla="*/ 2083179 h 6858000"/>
              <a:gd name="connsiteX191" fmla="*/ 718108 w 6227451"/>
              <a:gd name="connsiteY191" fmla="*/ 1449707 h 6858000"/>
              <a:gd name="connsiteX192" fmla="*/ 827524 w 6227451"/>
              <a:gd name="connsiteY192" fmla="*/ 1340487 h 6858000"/>
              <a:gd name="connsiteX193" fmla="*/ 928187 w 6227451"/>
              <a:gd name="connsiteY193" fmla="*/ 1288062 h 6858000"/>
              <a:gd name="connsiteX194" fmla="*/ 975099 w 6227451"/>
              <a:gd name="connsiteY194" fmla="*/ 1287175 h 6858000"/>
              <a:gd name="connsiteX195" fmla="*/ 2022903 w 6227451"/>
              <a:gd name="connsiteY195" fmla="*/ 198517 h 6858000"/>
              <a:gd name="connsiteX196" fmla="*/ 2135013 w 6227451"/>
              <a:gd name="connsiteY196" fmla="*/ 237862 h 6858000"/>
              <a:gd name="connsiteX197" fmla="*/ 2165637 w 6227451"/>
              <a:gd name="connsiteY197" fmla="*/ 268463 h 6858000"/>
              <a:gd name="connsiteX198" fmla="*/ 2887507 w 6227451"/>
              <a:gd name="connsiteY198" fmla="*/ 989784 h 6858000"/>
              <a:gd name="connsiteX199" fmla="*/ 2918132 w 6227451"/>
              <a:gd name="connsiteY199" fmla="*/ 1020384 h 6858000"/>
              <a:gd name="connsiteX200" fmla="*/ 2918132 w 6227451"/>
              <a:gd name="connsiteY200" fmla="*/ 1247710 h 6858000"/>
              <a:gd name="connsiteX201" fmla="*/ 2891882 w 6227451"/>
              <a:gd name="connsiteY201" fmla="*/ 1273940 h 6858000"/>
              <a:gd name="connsiteX202" fmla="*/ 2161261 w 6227451"/>
              <a:gd name="connsiteY202" fmla="*/ 2004003 h 6858000"/>
              <a:gd name="connsiteX203" fmla="*/ 2139387 w 6227451"/>
              <a:gd name="connsiteY203" fmla="*/ 2025861 h 6858000"/>
              <a:gd name="connsiteX204" fmla="*/ 1903139 w 6227451"/>
              <a:gd name="connsiteY204" fmla="*/ 2025861 h 6858000"/>
              <a:gd name="connsiteX205" fmla="*/ 1876889 w 6227451"/>
              <a:gd name="connsiteY205" fmla="*/ 1999630 h 6858000"/>
              <a:gd name="connsiteX206" fmla="*/ 1155018 w 6227451"/>
              <a:gd name="connsiteY206" fmla="*/ 1278312 h 6858000"/>
              <a:gd name="connsiteX207" fmla="*/ 1124393 w 6227451"/>
              <a:gd name="connsiteY207" fmla="*/ 1247710 h 6858000"/>
              <a:gd name="connsiteX208" fmla="*/ 1085018 w 6227451"/>
              <a:gd name="connsiteY208" fmla="*/ 1134048 h 6858000"/>
              <a:gd name="connsiteX209" fmla="*/ 1141893 w 6227451"/>
              <a:gd name="connsiteY209" fmla="*/ 1002899 h 6858000"/>
              <a:gd name="connsiteX210" fmla="*/ 1890014 w 6227451"/>
              <a:gd name="connsiteY210" fmla="*/ 255348 h 6858000"/>
              <a:gd name="connsiteX211" fmla="*/ 1907513 w 6227451"/>
              <a:gd name="connsiteY211" fmla="*/ 237862 h 6858000"/>
              <a:gd name="connsiteX212" fmla="*/ 2022903 w 6227451"/>
              <a:gd name="connsiteY212" fmla="*/ 198517 h 6858000"/>
              <a:gd name="connsiteX213" fmla="*/ 4313098 w 6227451"/>
              <a:gd name="connsiteY213" fmla="*/ 0 h 6858000"/>
              <a:gd name="connsiteX214" fmla="*/ 6127861 w 6227451"/>
              <a:gd name="connsiteY214" fmla="*/ 0 h 6858000"/>
              <a:gd name="connsiteX215" fmla="*/ 6227451 w 6227451"/>
              <a:gd name="connsiteY215" fmla="*/ 99514 h 6858000"/>
              <a:gd name="connsiteX216" fmla="*/ 6227451 w 6227451"/>
              <a:gd name="connsiteY216" fmla="*/ 2232515 h 6858000"/>
              <a:gd name="connsiteX217" fmla="*/ 5500551 w 6227451"/>
              <a:gd name="connsiteY217" fmla="*/ 2958865 h 6858000"/>
              <a:gd name="connsiteX218" fmla="*/ 5474294 w 6227451"/>
              <a:gd name="connsiteY218" fmla="*/ 2989475 h 6858000"/>
              <a:gd name="connsiteX219" fmla="*/ 5220479 w 6227451"/>
              <a:gd name="connsiteY219" fmla="*/ 3090050 h 6858000"/>
              <a:gd name="connsiteX220" fmla="*/ 5150462 w 6227451"/>
              <a:gd name="connsiteY220" fmla="*/ 3081305 h 6858000"/>
              <a:gd name="connsiteX221" fmla="*/ 4957913 w 6227451"/>
              <a:gd name="connsiteY221" fmla="*/ 2976357 h 6858000"/>
              <a:gd name="connsiteX222" fmla="*/ 3413145 w 6227451"/>
              <a:gd name="connsiteY222" fmla="*/ 1432757 h 6858000"/>
              <a:gd name="connsiteX223" fmla="*/ 3378136 w 6227451"/>
              <a:gd name="connsiteY223" fmla="*/ 1397774 h 6858000"/>
              <a:gd name="connsiteX224" fmla="*/ 3299366 w 6227451"/>
              <a:gd name="connsiteY224" fmla="*/ 1117914 h 6858000"/>
              <a:gd name="connsiteX225" fmla="*/ 3417521 w 6227451"/>
              <a:gd name="connsiteY225" fmla="*/ 894901 h 6858000"/>
              <a:gd name="connsiteX226" fmla="*/ 2176397 w 6227451"/>
              <a:gd name="connsiteY226" fmla="*/ 0 h 6858000"/>
              <a:gd name="connsiteX227" fmla="*/ 4035652 w 6227451"/>
              <a:gd name="connsiteY227" fmla="*/ 0 h 6858000"/>
              <a:gd name="connsiteX228" fmla="*/ 4044127 w 6227451"/>
              <a:gd name="connsiteY228" fmla="*/ 68175 h 6858000"/>
              <a:gd name="connsiteX229" fmla="*/ 3978443 w 6227451"/>
              <a:gd name="connsiteY229" fmla="*/ 186194 h 6858000"/>
              <a:gd name="connsiteX230" fmla="*/ 3382909 w 6227451"/>
              <a:gd name="connsiteY230" fmla="*/ 780655 h 6858000"/>
              <a:gd name="connsiteX231" fmla="*/ 3234025 w 6227451"/>
              <a:gd name="connsiteY231" fmla="*/ 929270 h 6858000"/>
              <a:gd name="connsiteX232" fmla="*/ 3133311 w 6227451"/>
              <a:gd name="connsiteY232" fmla="*/ 981722 h 6858000"/>
              <a:gd name="connsiteX233" fmla="*/ 2966911 w 6227451"/>
              <a:gd name="connsiteY233" fmla="*/ 920528 h 6858000"/>
              <a:gd name="connsiteX234" fmla="*/ 2231251 w 6227451"/>
              <a:gd name="connsiteY234" fmla="*/ 186194 h 6858000"/>
              <a:gd name="connsiteX235" fmla="*/ 2209357 w 6227451"/>
              <a:gd name="connsiteY235" fmla="*/ 164337 h 6858000"/>
              <a:gd name="connsiteX236" fmla="*/ 2165568 w 6227451"/>
              <a:gd name="connsiteY236" fmla="*/ 506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6227451" h="6858000">
                <a:moveTo>
                  <a:pt x="2043505" y="6743422"/>
                </a:moveTo>
                <a:cubicBezTo>
                  <a:pt x="2088253" y="6748135"/>
                  <a:pt x="2126843" y="6769444"/>
                  <a:pt x="2162969" y="6805504"/>
                </a:cubicBezTo>
                <a:lnTo>
                  <a:pt x="2215247" y="6858000"/>
                </a:lnTo>
                <a:lnTo>
                  <a:pt x="1834505" y="6858000"/>
                </a:lnTo>
                <a:lnTo>
                  <a:pt x="1895854" y="6796762"/>
                </a:lnTo>
                <a:cubicBezTo>
                  <a:pt x="1922128" y="6766165"/>
                  <a:pt x="1957159" y="6748681"/>
                  <a:pt x="1996570" y="6744310"/>
                </a:cubicBezTo>
                <a:cubicBezTo>
                  <a:pt x="2012990" y="6742125"/>
                  <a:pt x="2028591" y="6741851"/>
                  <a:pt x="2043505" y="6743422"/>
                </a:cubicBezTo>
                <a:close/>
                <a:moveTo>
                  <a:pt x="6227451" y="6722252"/>
                </a:moveTo>
                <a:lnTo>
                  <a:pt x="6227451" y="6858000"/>
                </a:lnTo>
                <a:lnTo>
                  <a:pt x="6064563" y="6858000"/>
                </a:lnTo>
                <a:lnTo>
                  <a:pt x="6078238" y="6844324"/>
                </a:lnTo>
                <a:cubicBezTo>
                  <a:pt x="6104461" y="6818097"/>
                  <a:pt x="6135053" y="6787500"/>
                  <a:pt x="6161276" y="6761274"/>
                </a:cubicBezTo>
                <a:cubicBezTo>
                  <a:pt x="6172202" y="6751439"/>
                  <a:pt x="6183401" y="6743244"/>
                  <a:pt x="6194942" y="6736550"/>
                </a:cubicBezTo>
                <a:close/>
                <a:moveTo>
                  <a:pt x="4131875" y="6712364"/>
                </a:moveTo>
                <a:cubicBezTo>
                  <a:pt x="4144459" y="6711886"/>
                  <a:pt x="4157317" y="6712706"/>
                  <a:pt x="4170449" y="6714892"/>
                </a:cubicBezTo>
                <a:cubicBezTo>
                  <a:pt x="4209844" y="6723638"/>
                  <a:pt x="4240485" y="6745501"/>
                  <a:pt x="4271125" y="6776110"/>
                </a:cubicBezTo>
                <a:lnTo>
                  <a:pt x="4353100" y="6858000"/>
                </a:lnTo>
                <a:lnTo>
                  <a:pt x="3917762" y="6858000"/>
                </a:lnTo>
                <a:lnTo>
                  <a:pt x="4004115" y="6771737"/>
                </a:lnTo>
                <a:cubicBezTo>
                  <a:pt x="4012869" y="6762993"/>
                  <a:pt x="4017247" y="6758619"/>
                  <a:pt x="4026001" y="6749873"/>
                </a:cubicBezTo>
                <a:cubicBezTo>
                  <a:pt x="4058830" y="6726917"/>
                  <a:pt x="4094122" y="6713799"/>
                  <a:pt x="4131875" y="6712364"/>
                </a:cubicBezTo>
                <a:close/>
                <a:moveTo>
                  <a:pt x="1007560" y="5637991"/>
                </a:moveTo>
                <a:cubicBezTo>
                  <a:pt x="1055659" y="5642362"/>
                  <a:pt x="1095014" y="5668588"/>
                  <a:pt x="1129995" y="5703557"/>
                </a:cubicBezTo>
                <a:cubicBezTo>
                  <a:pt x="1366122" y="5939593"/>
                  <a:pt x="1602248" y="6175629"/>
                  <a:pt x="1838374" y="6411664"/>
                </a:cubicBezTo>
                <a:cubicBezTo>
                  <a:pt x="1851492" y="6424777"/>
                  <a:pt x="1864611" y="6437891"/>
                  <a:pt x="1877729" y="6455376"/>
                </a:cubicBezTo>
                <a:cubicBezTo>
                  <a:pt x="1917084" y="6494715"/>
                  <a:pt x="1930201" y="6542796"/>
                  <a:pt x="1925828" y="6595249"/>
                </a:cubicBezTo>
                <a:cubicBezTo>
                  <a:pt x="1917084" y="6643330"/>
                  <a:pt x="1895220" y="6678298"/>
                  <a:pt x="1860238" y="6713267"/>
                </a:cubicBezTo>
                <a:lnTo>
                  <a:pt x="1715449" y="6858000"/>
                </a:lnTo>
                <a:lnTo>
                  <a:pt x="263806" y="6858000"/>
                </a:lnTo>
                <a:lnTo>
                  <a:pt x="115527" y="6708896"/>
                </a:lnTo>
                <a:cubicBezTo>
                  <a:pt x="106781" y="6704524"/>
                  <a:pt x="98036" y="6695782"/>
                  <a:pt x="93664" y="6687040"/>
                </a:cubicBezTo>
                <a:cubicBezTo>
                  <a:pt x="67427" y="6656443"/>
                  <a:pt x="54309" y="6617104"/>
                  <a:pt x="54309" y="6582136"/>
                </a:cubicBezTo>
                <a:cubicBezTo>
                  <a:pt x="49937" y="6520941"/>
                  <a:pt x="76172" y="6472860"/>
                  <a:pt x="119899" y="6433520"/>
                </a:cubicBezTo>
                <a:cubicBezTo>
                  <a:pt x="360399" y="6193113"/>
                  <a:pt x="605270" y="5948335"/>
                  <a:pt x="850142" y="5703557"/>
                </a:cubicBezTo>
                <a:cubicBezTo>
                  <a:pt x="858888" y="5694815"/>
                  <a:pt x="867633" y="5686072"/>
                  <a:pt x="876379" y="5677330"/>
                </a:cubicBezTo>
                <a:cubicBezTo>
                  <a:pt x="915732" y="5646733"/>
                  <a:pt x="959459" y="5633620"/>
                  <a:pt x="1007560" y="5637991"/>
                </a:cubicBezTo>
                <a:close/>
                <a:moveTo>
                  <a:pt x="3060322" y="5631811"/>
                </a:moveTo>
                <a:cubicBezTo>
                  <a:pt x="3072906" y="5631333"/>
                  <a:pt x="3085764" y="5632153"/>
                  <a:pt x="3098896" y="5634338"/>
                </a:cubicBezTo>
                <a:cubicBezTo>
                  <a:pt x="3138291" y="5638709"/>
                  <a:pt x="3173308" y="5660560"/>
                  <a:pt x="3203949" y="5691154"/>
                </a:cubicBezTo>
                <a:cubicBezTo>
                  <a:pt x="3335266" y="5826637"/>
                  <a:pt x="3466584" y="5957750"/>
                  <a:pt x="3602277" y="6088863"/>
                </a:cubicBezTo>
                <a:cubicBezTo>
                  <a:pt x="3716086" y="6202494"/>
                  <a:pt x="3829893" y="6316125"/>
                  <a:pt x="3943701" y="6429757"/>
                </a:cubicBezTo>
                <a:cubicBezTo>
                  <a:pt x="3974341" y="6460349"/>
                  <a:pt x="3996227" y="6490943"/>
                  <a:pt x="4000604" y="6530276"/>
                </a:cubicBezTo>
                <a:cubicBezTo>
                  <a:pt x="4013736" y="6600203"/>
                  <a:pt x="3991850" y="6652648"/>
                  <a:pt x="3943701" y="6700723"/>
                </a:cubicBezTo>
                <a:lnTo>
                  <a:pt x="3786180" y="6858000"/>
                </a:lnTo>
                <a:lnTo>
                  <a:pt x="2346382" y="6858000"/>
                </a:lnTo>
                <a:lnTo>
                  <a:pt x="2188432" y="6696352"/>
                </a:lnTo>
                <a:cubicBezTo>
                  <a:pt x="2157791" y="6670130"/>
                  <a:pt x="2140283" y="6635166"/>
                  <a:pt x="2135905" y="6600203"/>
                </a:cubicBezTo>
                <a:cubicBezTo>
                  <a:pt x="2122774" y="6534647"/>
                  <a:pt x="2144660" y="6477831"/>
                  <a:pt x="2192809" y="6429757"/>
                </a:cubicBezTo>
                <a:cubicBezTo>
                  <a:pt x="2437935" y="6185012"/>
                  <a:pt x="2687437" y="5935898"/>
                  <a:pt x="2932561" y="5691154"/>
                </a:cubicBezTo>
                <a:cubicBezTo>
                  <a:pt x="2941315" y="5682413"/>
                  <a:pt x="2950071" y="5678042"/>
                  <a:pt x="2954447" y="5669301"/>
                </a:cubicBezTo>
                <a:cubicBezTo>
                  <a:pt x="2987276" y="5646357"/>
                  <a:pt x="3022568" y="5633245"/>
                  <a:pt x="3060322" y="5631811"/>
                </a:cubicBezTo>
                <a:close/>
                <a:moveTo>
                  <a:pt x="5233825" y="5629968"/>
                </a:moveTo>
                <a:cubicBezTo>
                  <a:pt x="5277536" y="5638709"/>
                  <a:pt x="5316875" y="5660560"/>
                  <a:pt x="5347472" y="5695524"/>
                </a:cubicBezTo>
                <a:cubicBezTo>
                  <a:pt x="5513571" y="5861600"/>
                  <a:pt x="5684041" y="6032048"/>
                  <a:pt x="5850142" y="6198124"/>
                </a:cubicBezTo>
                <a:cubicBezTo>
                  <a:pt x="5928820" y="6276792"/>
                  <a:pt x="6007499" y="6355460"/>
                  <a:pt x="6086177" y="6434128"/>
                </a:cubicBezTo>
                <a:cubicBezTo>
                  <a:pt x="6116774" y="6460349"/>
                  <a:pt x="6134259" y="6490943"/>
                  <a:pt x="6143001" y="6534647"/>
                </a:cubicBezTo>
                <a:cubicBezTo>
                  <a:pt x="6156114" y="6600203"/>
                  <a:pt x="6129887" y="6657019"/>
                  <a:pt x="6081806" y="6705093"/>
                </a:cubicBezTo>
                <a:lnTo>
                  <a:pt x="5928878" y="6858000"/>
                </a:lnTo>
                <a:lnTo>
                  <a:pt x="4490690" y="6858000"/>
                </a:lnTo>
                <a:lnTo>
                  <a:pt x="4425183" y="6792502"/>
                </a:lnTo>
                <a:cubicBezTo>
                  <a:pt x="4390215" y="6757539"/>
                  <a:pt x="4359617" y="6726946"/>
                  <a:pt x="4329020" y="6691983"/>
                </a:cubicBezTo>
                <a:cubicBezTo>
                  <a:pt x="4298423" y="6665760"/>
                  <a:pt x="4280939" y="6630797"/>
                  <a:pt x="4276568" y="6591462"/>
                </a:cubicBezTo>
                <a:cubicBezTo>
                  <a:pt x="4267826" y="6525906"/>
                  <a:pt x="4289681" y="6473461"/>
                  <a:pt x="4337762" y="6429757"/>
                </a:cubicBezTo>
                <a:cubicBezTo>
                  <a:pt x="4582540" y="6185012"/>
                  <a:pt x="4827319" y="5940268"/>
                  <a:pt x="5072096" y="5695524"/>
                </a:cubicBezTo>
                <a:cubicBezTo>
                  <a:pt x="5080838" y="5686783"/>
                  <a:pt x="5089580" y="5678042"/>
                  <a:pt x="5098322" y="5669301"/>
                </a:cubicBezTo>
                <a:cubicBezTo>
                  <a:pt x="5137661" y="5638709"/>
                  <a:pt x="5181373" y="5625597"/>
                  <a:pt x="5233825" y="5629968"/>
                </a:cubicBezTo>
                <a:close/>
                <a:moveTo>
                  <a:pt x="6227451" y="4554643"/>
                </a:moveTo>
                <a:lnTo>
                  <a:pt x="6227451" y="6394138"/>
                </a:lnTo>
                <a:lnTo>
                  <a:pt x="6183504" y="6368480"/>
                </a:lnTo>
                <a:cubicBezTo>
                  <a:pt x="6174762" y="6359737"/>
                  <a:pt x="6166019" y="6350994"/>
                  <a:pt x="6157277" y="6346621"/>
                </a:cubicBezTo>
                <a:cubicBezTo>
                  <a:pt x="5912500" y="6101809"/>
                  <a:pt x="5672092" y="5856998"/>
                  <a:pt x="5427315" y="5616558"/>
                </a:cubicBezTo>
                <a:cubicBezTo>
                  <a:pt x="5418572" y="5607815"/>
                  <a:pt x="5414201" y="5599072"/>
                  <a:pt x="5405459" y="5590329"/>
                </a:cubicBezTo>
                <a:cubicBezTo>
                  <a:pt x="5374862" y="5555356"/>
                  <a:pt x="5361749" y="5520383"/>
                  <a:pt x="5361749" y="5472294"/>
                </a:cubicBezTo>
                <a:cubicBezTo>
                  <a:pt x="5361749" y="5424206"/>
                  <a:pt x="5379233" y="5380490"/>
                  <a:pt x="5414201" y="5345517"/>
                </a:cubicBezTo>
                <a:cubicBezTo>
                  <a:pt x="5667721" y="5096333"/>
                  <a:pt x="5916871" y="4842778"/>
                  <a:pt x="6170391" y="4593595"/>
                </a:cubicBezTo>
                <a:cubicBezTo>
                  <a:pt x="6174762" y="4589224"/>
                  <a:pt x="6183504" y="4580481"/>
                  <a:pt x="6187875" y="4576108"/>
                </a:cubicBezTo>
                <a:close/>
                <a:moveTo>
                  <a:pt x="4121342" y="4537891"/>
                </a:moveTo>
                <a:cubicBezTo>
                  <a:pt x="4133243" y="4537413"/>
                  <a:pt x="4145280" y="4538233"/>
                  <a:pt x="4157318" y="4540419"/>
                </a:cubicBezTo>
                <a:cubicBezTo>
                  <a:pt x="4201091" y="4544791"/>
                  <a:pt x="4240485" y="4566656"/>
                  <a:pt x="4271125" y="4601637"/>
                </a:cubicBezTo>
                <a:cubicBezTo>
                  <a:pt x="4441837" y="4772173"/>
                  <a:pt x="4608172" y="4938336"/>
                  <a:pt x="4778884" y="5104498"/>
                </a:cubicBezTo>
                <a:cubicBezTo>
                  <a:pt x="4853297" y="5183208"/>
                  <a:pt x="4932087" y="5261916"/>
                  <a:pt x="5010877" y="5340624"/>
                </a:cubicBezTo>
                <a:cubicBezTo>
                  <a:pt x="5041518" y="5366861"/>
                  <a:pt x="5063404" y="5401843"/>
                  <a:pt x="5067781" y="5441197"/>
                </a:cubicBezTo>
                <a:cubicBezTo>
                  <a:pt x="5080913" y="5506788"/>
                  <a:pt x="5059027" y="5563632"/>
                  <a:pt x="5010877" y="5611733"/>
                </a:cubicBezTo>
                <a:cubicBezTo>
                  <a:pt x="4774507" y="5843487"/>
                  <a:pt x="4542514" y="6075239"/>
                  <a:pt x="4310521" y="6306993"/>
                </a:cubicBezTo>
                <a:cubicBezTo>
                  <a:pt x="4293012" y="6324484"/>
                  <a:pt x="4275503" y="6346348"/>
                  <a:pt x="4257993" y="6363839"/>
                </a:cubicBezTo>
                <a:cubicBezTo>
                  <a:pt x="4222977" y="6394448"/>
                  <a:pt x="4183581" y="6411938"/>
                  <a:pt x="4139809" y="6411938"/>
                </a:cubicBezTo>
                <a:cubicBezTo>
                  <a:pt x="4078528" y="6411938"/>
                  <a:pt x="4034756" y="6385702"/>
                  <a:pt x="3995361" y="6346348"/>
                </a:cubicBezTo>
                <a:cubicBezTo>
                  <a:pt x="3780877" y="6132085"/>
                  <a:pt x="3566393" y="5917823"/>
                  <a:pt x="3351909" y="5703560"/>
                </a:cubicBezTo>
                <a:cubicBezTo>
                  <a:pt x="3321268" y="5668578"/>
                  <a:pt x="3286249" y="5633596"/>
                  <a:pt x="3251233" y="5602987"/>
                </a:cubicBezTo>
                <a:cubicBezTo>
                  <a:pt x="3224968" y="5572378"/>
                  <a:pt x="3207460" y="5541769"/>
                  <a:pt x="3198705" y="5506788"/>
                </a:cubicBezTo>
                <a:cubicBezTo>
                  <a:pt x="3189951" y="5436824"/>
                  <a:pt x="3211837" y="5384351"/>
                  <a:pt x="3259986" y="5336252"/>
                </a:cubicBezTo>
                <a:cubicBezTo>
                  <a:pt x="3505111" y="5091380"/>
                  <a:pt x="3750237" y="4846509"/>
                  <a:pt x="3995361" y="4601637"/>
                </a:cubicBezTo>
                <a:cubicBezTo>
                  <a:pt x="4004115" y="4592892"/>
                  <a:pt x="4012869" y="4584146"/>
                  <a:pt x="4021623" y="4575400"/>
                </a:cubicBezTo>
                <a:cubicBezTo>
                  <a:pt x="4051170" y="4552443"/>
                  <a:pt x="4085641" y="4539325"/>
                  <a:pt x="4121342" y="4537891"/>
                </a:cubicBezTo>
                <a:close/>
                <a:moveTo>
                  <a:pt x="2042277" y="4534190"/>
                </a:moveTo>
                <a:cubicBezTo>
                  <a:pt x="2087000" y="4538909"/>
                  <a:pt x="2125570" y="4560248"/>
                  <a:pt x="2161678" y="4596361"/>
                </a:cubicBezTo>
                <a:cubicBezTo>
                  <a:pt x="2402395" y="4841485"/>
                  <a:pt x="2647488" y="5086610"/>
                  <a:pt x="2892581" y="5331735"/>
                </a:cubicBezTo>
                <a:cubicBezTo>
                  <a:pt x="2901335" y="5340489"/>
                  <a:pt x="2910087" y="5349244"/>
                  <a:pt x="2918841" y="5357998"/>
                </a:cubicBezTo>
                <a:cubicBezTo>
                  <a:pt x="2949478" y="5397393"/>
                  <a:pt x="2962607" y="5441165"/>
                  <a:pt x="2958231" y="5489315"/>
                </a:cubicBezTo>
                <a:cubicBezTo>
                  <a:pt x="2953853" y="5537465"/>
                  <a:pt x="2931971" y="5572483"/>
                  <a:pt x="2896957" y="5603123"/>
                </a:cubicBezTo>
                <a:cubicBezTo>
                  <a:pt x="2765658" y="5738818"/>
                  <a:pt x="2634358" y="5870134"/>
                  <a:pt x="2498681" y="6001451"/>
                </a:cubicBezTo>
                <a:cubicBezTo>
                  <a:pt x="2384888" y="6115259"/>
                  <a:pt x="2271094" y="6233444"/>
                  <a:pt x="2157301" y="6347252"/>
                </a:cubicBezTo>
                <a:cubicBezTo>
                  <a:pt x="2126664" y="6373515"/>
                  <a:pt x="2096028" y="6395401"/>
                  <a:pt x="2056638" y="6404156"/>
                </a:cubicBezTo>
                <a:cubicBezTo>
                  <a:pt x="1986612" y="6417287"/>
                  <a:pt x="1934092" y="6395401"/>
                  <a:pt x="1885948" y="6347252"/>
                </a:cubicBezTo>
                <a:cubicBezTo>
                  <a:pt x="1662738" y="6119636"/>
                  <a:pt x="1435152" y="5896397"/>
                  <a:pt x="1211941" y="5668781"/>
                </a:cubicBezTo>
                <a:cubicBezTo>
                  <a:pt x="1185682" y="5646895"/>
                  <a:pt x="1159421" y="5620632"/>
                  <a:pt x="1133162" y="5594369"/>
                </a:cubicBezTo>
                <a:cubicBezTo>
                  <a:pt x="1102525" y="5559351"/>
                  <a:pt x="1085018" y="5519956"/>
                  <a:pt x="1085018" y="5476183"/>
                </a:cubicBezTo>
                <a:cubicBezTo>
                  <a:pt x="1085018" y="5414902"/>
                  <a:pt x="1111278" y="5371130"/>
                  <a:pt x="1150668" y="5331735"/>
                </a:cubicBezTo>
                <a:cubicBezTo>
                  <a:pt x="1347618" y="5134760"/>
                  <a:pt x="1544568" y="4937784"/>
                  <a:pt x="1741518" y="4736431"/>
                </a:cubicBezTo>
                <a:cubicBezTo>
                  <a:pt x="1794038" y="4688282"/>
                  <a:pt x="1842181" y="4640133"/>
                  <a:pt x="1890324" y="4587605"/>
                </a:cubicBezTo>
                <a:cubicBezTo>
                  <a:pt x="1920962" y="4561342"/>
                  <a:pt x="1951598" y="4539456"/>
                  <a:pt x="1995365" y="4535079"/>
                </a:cubicBezTo>
                <a:cubicBezTo>
                  <a:pt x="2011776" y="4532891"/>
                  <a:pt x="2027368" y="4532617"/>
                  <a:pt x="2042277" y="4534190"/>
                </a:cubicBezTo>
                <a:close/>
                <a:moveTo>
                  <a:pt x="5233824" y="3455499"/>
                </a:moveTo>
                <a:cubicBezTo>
                  <a:pt x="5277536" y="3459876"/>
                  <a:pt x="5316875" y="3486136"/>
                  <a:pt x="5347472" y="3516772"/>
                </a:cubicBezTo>
                <a:cubicBezTo>
                  <a:pt x="5517942" y="3687463"/>
                  <a:pt x="5688412" y="3858153"/>
                  <a:pt x="5858883" y="4028842"/>
                </a:cubicBezTo>
                <a:cubicBezTo>
                  <a:pt x="5933191" y="4103246"/>
                  <a:pt x="6011870" y="4182026"/>
                  <a:pt x="6086177" y="4256430"/>
                </a:cubicBezTo>
                <a:cubicBezTo>
                  <a:pt x="6116774" y="4287066"/>
                  <a:pt x="6134259" y="4317702"/>
                  <a:pt x="6143001" y="4357093"/>
                </a:cubicBezTo>
                <a:cubicBezTo>
                  <a:pt x="6156114" y="4427119"/>
                  <a:pt x="6129887" y="4479639"/>
                  <a:pt x="6081806" y="4527782"/>
                </a:cubicBezTo>
                <a:cubicBezTo>
                  <a:pt x="5850140" y="4759745"/>
                  <a:pt x="5618476" y="4991708"/>
                  <a:pt x="5386811" y="5228049"/>
                </a:cubicBezTo>
                <a:cubicBezTo>
                  <a:pt x="5369327" y="5245555"/>
                  <a:pt x="5351843" y="5263062"/>
                  <a:pt x="5334359" y="5280569"/>
                </a:cubicBezTo>
                <a:cubicBezTo>
                  <a:pt x="5299391" y="5311205"/>
                  <a:pt x="5260051" y="5328712"/>
                  <a:pt x="5211969" y="5328712"/>
                </a:cubicBezTo>
                <a:cubicBezTo>
                  <a:pt x="5155146" y="5328712"/>
                  <a:pt x="5111435" y="5306829"/>
                  <a:pt x="5072096" y="5267439"/>
                </a:cubicBezTo>
                <a:cubicBezTo>
                  <a:pt x="4857916" y="5052983"/>
                  <a:pt x="4643734" y="4838526"/>
                  <a:pt x="4429554" y="4624070"/>
                </a:cubicBezTo>
                <a:cubicBezTo>
                  <a:pt x="4394585" y="4589056"/>
                  <a:pt x="4359617" y="4554043"/>
                  <a:pt x="4329020" y="4519029"/>
                </a:cubicBezTo>
                <a:cubicBezTo>
                  <a:pt x="4302794" y="4492770"/>
                  <a:pt x="4285310" y="4462132"/>
                  <a:pt x="4276568" y="4422743"/>
                </a:cubicBezTo>
                <a:cubicBezTo>
                  <a:pt x="4267826" y="4357093"/>
                  <a:pt x="4289681" y="4300196"/>
                  <a:pt x="4337762" y="4252053"/>
                </a:cubicBezTo>
                <a:cubicBezTo>
                  <a:pt x="4582540" y="4011335"/>
                  <a:pt x="4827319" y="3766242"/>
                  <a:pt x="5072096" y="3521149"/>
                </a:cubicBezTo>
                <a:cubicBezTo>
                  <a:pt x="5080838" y="3512395"/>
                  <a:pt x="5089580" y="3503643"/>
                  <a:pt x="5098322" y="3494889"/>
                </a:cubicBezTo>
                <a:cubicBezTo>
                  <a:pt x="5137661" y="3464252"/>
                  <a:pt x="5181372" y="3451122"/>
                  <a:pt x="5233824" y="3455499"/>
                </a:cubicBezTo>
                <a:close/>
                <a:moveTo>
                  <a:pt x="954386" y="3444774"/>
                </a:moveTo>
                <a:cubicBezTo>
                  <a:pt x="1000342" y="3447642"/>
                  <a:pt x="1041372" y="3468950"/>
                  <a:pt x="1077481" y="3505011"/>
                </a:cubicBezTo>
                <a:cubicBezTo>
                  <a:pt x="1313820" y="3745419"/>
                  <a:pt x="1554537" y="3981455"/>
                  <a:pt x="1790877" y="4221861"/>
                </a:cubicBezTo>
                <a:cubicBezTo>
                  <a:pt x="1804007" y="4234974"/>
                  <a:pt x="1817137" y="4248087"/>
                  <a:pt x="1830267" y="4261200"/>
                </a:cubicBezTo>
                <a:cubicBezTo>
                  <a:pt x="1860904" y="4291799"/>
                  <a:pt x="1874034" y="4331138"/>
                  <a:pt x="1874034" y="4374848"/>
                </a:cubicBezTo>
                <a:cubicBezTo>
                  <a:pt x="1874034" y="4431672"/>
                  <a:pt x="1852150" y="4475382"/>
                  <a:pt x="1812761" y="4514721"/>
                </a:cubicBezTo>
                <a:cubicBezTo>
                  <a:pt x="1611434" y="4715789"/>
                  <a:pt x="1405730" y="4921228"/>
                  <a:pt x="1204404" y="5122295"/>
                </a:cubicBezTo>
                <a:cubicBezTo>
                  <a:pt x="1160637" y="5170377"/>
                  <a:pt x="1112494" y="5214087"/>
                  <a:pt x="1068727" y="5257797"/>
                </a:cubicBezTo>
                <a:cubicBezTo>
                  <a:pt x="1042467" y="5288395"/>
                  <a:pt x="1007454" y="5305879"/>
                  <a:pt x="968063" y="5310250"/>
                </a:cubicBezTo>
                <a:cubicBezTo>
                  <a:pt x="902413" y="5323363"/>
                  <a:pt x="849893" y="5301508"/>
                  <a:pt x="801750" y="5253426"/>
                </a:cubicBezTo>
                <a:cubicBezTo>
                  <a:pt x="556657" y="5008649"/>
                  <a:pt x="311564" y="4763870"/>
                  <a:pt x="66472" y="4519092"/>
                </a:cubicBezTo>
                <a:cubicBezTo>
                  <a:pt x="57717" y="4510350"/>
                  <a:pt x="48964" y="4501608"/>
                  <a:pt x="40210" y="4492866"/>
                </a:cubicBezTo>
                <a:cubicBezTo>
                  <a:pt x="9574" y="4453527"/>
                  <a:pt x="-3556" y="4405446"/>
                  <a:pt x="822" y="4357364"/>
                </a:cubicBezTo>
                <a:cubicBezTo>
                  <a:pt x="9574" y="4309283"/>
                  <a:pt x="31458" y="4274314"/>
                  <a:pt x="66472" y="4243716"/>
                </a:cubicBezTo>
                <a:cubicBezTo>
                  <a:pt x="228407" y="4081988"/>
                  <a:pt x="390344" y="3915889"/>
                  <a:pt x="552281" y="3754161"/>
                </a:cubicBezTo>
                <a:cubicBezTo>
                  <a:pt x="635437" y="3671112"/>
                  <a:pt x="718593" y="3588061"/>
                  <a:pt x="806127" y="3505011"/>
                </a:cubicBezTo>
                <a:cubicBezTo>
                  <a:pt x="832387" y="3474414"/>
                  <a:pt x="863024" y="3452559"/>
                  <a:pt x="906790" y="3448188"/>
                </a:cubicBezTo>
                <a:cubicBezTo>
                  <a:pt x="923202" y="3444909"/>
                  <a:pt x="939068" y="3443817"/>
                  <a:pt x="954386" y="3444774"/>
                </a:cubicBezTo>
                <a:close/>
                <a:moveTo>
                  <a:pt x="6227451" y="2387177"/>
                </a:moveTo>
                <a:lnTo>
                  <a:pt x="6227451" y="4224280"/>
                </a:lnTo>
                <a:lnTo>
                  <a:pt x="6196890" y="4207457"/>
                </a:lnTo>
                <a:cubicBezTo>
                  <a:pt x="6184791" y="4198988"/>
                  <a:pt x="6173307" y="4189153"/>
                  <a:pt x="6162369" y="4178226"/>
                </a:cubicBezTo>
                <a:cubicBezTo>
                  <a:pt x="5917371" y="3933448"/>
                  <a:pt x="5672372" y="3688669"/>
                  <a:pt x="5427373" y="3443892"/>
                </a:cubicBezTo>
                <a:cubicBezTo>
                  <a:pt x="5418624" y="3435150"/>
                  <a:pt x="5409873" y="3426408"/>
                  <a:pt x="5405499" y="3422037"/>
                </a:cubicBezTo>
                <a:cubicBezTo>
                  <a:pt x="5379249" y="3387069"/>
                  <a:pt x="5361749" y="3352100"/>
                  <a:pt x="5361749" y="3308390"/>
                </a:cubicBezTo>
                <a:cubicBezTo>
                  <a:pt x="5361749" y="3251568"/>
                  <a:pt x="5383623" y="3207856"/>
                  <a:pt x="5422998" y="3172888"/>
                </a:cubicBezTo>
                <a:cubicBezTo>
                  <a:pt x="5571748" y="3024272"/>
                  <a:pt x="5716121" y="2875658"/>
                  <a:pt x="5864871" y="2727042"/>
                </a:cubicBezTo>
                <a:cubicBezTo>
                  <a:pt x="5965495" y="2630879"/>
                  <a:pt x="6066119" y="2530346"/>
                  <a:pt x="6166744" y="2429812"/>
                </a:cubicBezTo>
                <a:cubicBezTo>
                  <a:pt x="6179869" y="2414513"/>
                  <a:pt x="6194088" y="2402493"/>
                  <a:pt x="6210494" y="2393204"/>
                </a:cubicBezTo>
                <a:close/>
                <a:moveTo>
                  <a:pt x="3050189" y="1383587"/>
                </a:moveTo>
                <a:cubicBezTo>
                  <a:pt x="3075888" y="1382016"/>
                  <a:pt x="3102405" y="1383381"/>
                  <a:pt x="3129745" y="1387754"/>
                </a:cubicBezTo>
                <a:cubicBezTo>
                  <a:pt x="3217228" y="1400873"/>
                  <a:pt x="3287216" y="1440228"/>
                  <a:pt x="3348454" y="1501447"/>
                </a:cubicBezTo>
                <a:cubicBezTo>
                  <a:pt x="3860235" y="2013066"/>
                  <a:pt x="4372015" y="2524684"/>
                  <a:pt x="4883795" y="3036302"/>
                </a:cubicBezTo>
                <a:cubicBezTo>
                  <a:pt x="4896918" y="3049420"/>
                  <a:pt x="4905666" y="3058165"/>
                  <a:pt x="4914414" y="3071283"/>
                </a:cubicBezTo>
                <a:cubicBezTo>
                  <a:pt x="4993150" y="3163113"/>
                  <a:pt x="5019395" y="3268061"/>
                  <a:pt x="4993150" y="3386125"/>
                </a:cubicBezTo>
                <a:cubicBezTo>
                  <a:pt x="4975654" y="3460462"/>
                  <a:pt x="4940659" y="3521681"/>
                  <a:pt x="4883795" y="3574155"/>
                </a:cubicBezTo>
                <a:cubicBezTo>
                  <a:pt x="4372015" y="4085774"/>
                  <a:pt x="3860235" y="4597392"/>
                  <a:pt x="3348454" y="5109011"/>
                </a:cubicBezTo>
                <a:cubicBezTo>
                  <a:pt x="3339706" y="5117757"/>
                  <a:pt x="3335331" y="5126502"/>
                  <a:pt x="3326583" y="5135248"/>
                </a:cubicBezTo>
                <a:cubicBezTo>
                  <a:pt x="3256596" y="5196467"/>
                  <a:pt x="3173487" y="5227076"/>
                  <a:pt x="3068506" y="5227076"/>
                </a:cubicBezTo>
                <a:cubicBezTo>
                  <a:pt x="3059758" y="5227076"/>
                  <a:pt x="3037886" y="5227076"/>
                  <a:pt x="3016015" y="5222704"/>
                </a:cubicBezTo>
                <a:cubicBezTo>
                  <a:pt x="2932905" y="5209585"/>
                  <a:pt x="2862919" y="5165857"/>
                  <a:pt x="2806054" y="5109011"/>
                </a:cubicBezTo>
                <a:cubicBezTo>
                  <a:pt x="2298647" y="4597392"/>
                  <a:pt x="1786867" y="4090147"/>
                  <a:pt x="1279460" y="3582901"/>
                </a:cubicBezTo>
                <a:cubicBezTo>
                  <a:pt x="1266337" y="3569783"/>
                  <a:pt x="1253214" y="3556664"/>
                  <a:pt x="1240092" y="3539173"/>
                </a:cubicBezTo>
                <a:cubicBezTo>
                  <a:pt x="1174480" y="3456090"/>
                  <a:pt x="1143860" y="3364261"/>
                  <a:pt x="1161357" y="3254942"/>
                </a:cubicBezTo>
                <a:cubicBezTo>
                  <a:pt x="1170105" y="3171859"/>
                  <a:pt x="1205099" y="3106266"/>
                  <a:pt x="1266337" y="3045048"/>
                </a:cubicBezTo>
                <a:cubicBezTo>
                  <a:pt x="1782492" y="2529057"/>
                  <a:pt x="2298647" y="2013066"/>
                  <a:pt x="2819177" y="1492702"/>
                </a:cubicBezTo>
                <a:cubicBezTo>
                  <a:pt x="2823551" y="1488329"/>
                  <a:pt x="2832299" y="1479584"/>
                  <a:pt x="2841047" y="1475210"/>
                </a:cubicBezTo>
                <a:cubicBezTo>
                  <a:pt x="2903381" y="1419457"/>
                  <a:pt x="2973095" y="1388302"/>
                  <a:pt x="3050189" y="1383587"/>
                </a:cubicBezTo>
                <a:close/>
                <a:moveTo>
                  <a:pt x="975099" y="1287175"/>
                </a:moveTo>
                <a:cubicBezTo>
                  <a:pt x="1019823" y="1291884"/>
                  <a:pt x="1058392" y="1313183"/>
                  <a:pt x="1094501" y="1349224"/>
                </a:cubicBezTo>
                <a:cubicBezTo>
                  <a:pt x="1339594" y="1593876"/>
                  <a:pt x="1580311" y="1838526"/>
                  <a:pt x="1825404" y="2083179"/>
                </a:cubicBezTo>
                <a:cubicBezTo>
                  <a:pt x="1834158" y="2091915"/>
                  <a:pt x="1842911" y="2100652"/>
                  <a:pt x="1851664" y="2109391"/>
                </a:cubicBezTo>
                <a:cubicBezTo>
                  <a:pt x="1882301" y="2148709"/>
                  <a:pt x="1895431" y="2192397"/>
                  <a:pt x="1891054" y="2244822"/>
                </a:cubicBezTo>
                <a:cubicBezTo>
                  <a:pt x="1886677" y="2288510"/>
                  <a:pt x="1860417" y="2327829"/>
                  <a:pt x="1829781" y="2358410"/>
                </a:cubicBezTo>
                <a:cubicBezTo>
                  <a:pt x="1667844" y="2515686"/>
                  <a:pt x="1510284" y="2672962"/>
                  <a:pt x="1352723" y="2834606"/>
                </a:cubicBezTo>
                <a:cubicBezTo>
                  <a:pt x="1265191" y="2921982"/>
                  <a:pt x="1177657" y="3009357"/>
                  <a:pt x="1090124" y="3096732"/>
                </a:cubicBezTo>
                <a:cubicBezTo>
                  <a:pt x="1059487" y="3127312"/>
                  <a:pt x="1028851" y="3144788"/>
                  <a:pt x="989460" y="3153526"/>
                </a:cubicBezTo>
                <a:cubicBezTo>
                  <a:pt x="919435" y="3162263"/>
                  <a:pt x="866914" y="3140420"/>
                  <a:pt x="818771" y="3092362"/>
                </a:cubicBezTo>
                <a:cubicBezTo>
                  <a:pt x="578055" y="2852081"/>
                  <a:pt x="337338" y="2611799"/>
                  <a:pt x="96621" y="2371516"/>
                </a:cubicBezTo>
                <a:cubicBezTo>
                  <a:pt x="83491" y="2362779"/>
                  <a:pt x="74738" y="2354041"/>
                  <a:pt x="65984" y="2340935"/>
                </a:cubicBezTo>
                <a:cubicBezTo>
                  <a:pt x="35348" y="2305986"/>
                  <a:pt x="17841" y="2266666"/>
                  <a:pt x="17841" y="2222978"/>
                </a:cubicBezTo>
                <a:cubicBezTo>
                  <a:pt x="17841" y="2166184"/>
                  <a:pt x="44101" y="2122497"/>
                  <a:pt x="83491" y="2083179"/>
                </a:cubicBezTo>
                <a:cubicBezTo>
                  <a:pt x="293571" y="1869108"/>
                  <a:pt x="508027" y="1659407"/>
                  <a:pt x="718108" y="1449707"/>
                </a:cubicBezTo>
                <a:cubicBezTo>
                  <a:pt x="753121" y="1410388"/>
                  <a:pt x="792511" y="1375437"/>
                  <a:pt x="827524" y="1340487"/>
                </a:cubicBezTo>
                <a:cubicBezTo>
                  <a:pt x="858160" y="1309906"/>
                  <a:pt x="888797" y="1292431"/>
                  <a:pt x="928187" y="1288062"/>
                </a:cubicBezTo>
                <a:cubicBezTo>
                  <a:pt x="944599" y="1285878"/>
                  <a:pt x="960191" y="1285604"/>
                  <a:pt x="975099" y="1287175"/>
                </a:cubicBezTo>
                <a:close/>
                <a:moveTo>
                  <a:pt x="2022903" y="198517"/>
                </a:moveTo>
                <a:cubicBezTo>
                  <a:pt x="2062825" y="198517"/>
                  <a:pt x="2102200" y="211632"/>
                  <a:pt x="2135013" y="237862"/>
                </a:cubicBezTo>
                <a:cubicBezTo>
                  <a:pt x="2143762" y="246605"/>
                  <a:pt x="2156887" y="259719"/>
                  <a:pt x="2165637" y="268463"/>
                </a:cubicBezTo>
                <a:cubicBezTo>
                  <a:pt x="2406260" y="508904"/>
                  <a:pt x="2646885" y="749344"/>
                  <a:pt x="2887507" y="989784"/>
                </a:cubicBezTo>
                <a:cubicBezTo>
                  <a:pt x="2896258" y="998527"/>
                  <a:pt x="2909382" y="1007270"/>
                  <a:pt x="2918132" y="1020384"/>
                </a:cubicBezTo>
                <a:cubicBezTo>
                  <a:pt x="2970632" y="1085959"/>
                  <a:pt x="2970632" y="1177764"/>
                  <a:pt x="2918132" y="1247710"/>
                </a:cubicBezTo>
                <a:cubicBezTo>
                  <a:pt x="2909382" y="1256453"/>
                  <a:pt x="2900633" y="1265196"/>
                  <a:pt x="2891882" y="1273940"/>
                </a:cubicBezTo>
                <a:cubicBezTo>
                  <a:pt x="2646885" y="1514380"/>
                  <a:pt x="2406260" y="1759192"/>
                  <a:pt x="2161261" y="2004003"/>
                </a:cubicBezTo>
                <a:cubicBezTo>
                  <a:pt x="2152512" y="2012746"/>
                  <a:pt x="2148138" y="2017118"/>
                  <a:pt x="2139387" y="2025861"/>
                </a:cubicBezTo>
                <a:cubicBezTo>
                  <a:pt x="2069388" y="2087064"/>
                  <a:pt x="1973138" y="2082693"/>
                  <a:pt x="1903139" y="2025861"/>
                </a:cubicBezTo>
                <a:cubicBezTo>
                  <a:pt x="1894388" y="2017118"/>
                  <a:pt x="1885639" y="2008374"/>
                  <a:pt x="1876889" y="1999630"/>
                </a:cubicBezTo>
                <a:cubicBezTo>
                  <a:pt x="1636265" y="1759192"/>
                  <a:pt x="1395641" y="1518752"/>
                  <a:pt x="1155018" y="1278312"/>
                </a:cubicBezTo>
                <a:cubicBezTo>
                  <a:pt x="1146268" y="1269567"/>
                  <a:pt x="1133143" y="1260825"/>
                  <a:pt x="1124393" y="1247710"/>
                </a:cubicBezTo>
                <a:cubicBezTo>
                  <a:pt x="1098143" y="1217108"/>
                  <a:pt x="1085018" y="1177764"/>
                  <a:pt x="1085018" y="1134048"/>
                </a:cubicBezTo>
                <a:cubicBezTo>
                  <a:pt x="1085018" y="1081587"/>
                  <a:pt x="1106893" y="1037871"/>
                  <a:pt x="1141893" y="1002899"/>
                </a:cubicBezTo>
                <a:cubicBezTo>
                  <a:pt x="1391266" y="753716"/>
                  <a:pt x="1640640" y="504532"/>
                  <a:pt x="1890014" y="255348"/>
                </a:cubicBezTo>
                <a:cubicBezTo>
                  <a:pt x="1894388" y="246605"/>
                  <a:pt x="1903139" y="242233"/>
                  <a:pt x="1907513" y="237862"/>
                </a:cubicBezTo>
                <a:cubicBezTo>
                  <a:pt x="1942514" y="211632"/>
                  <a:pt x="1982982" y="198517"/>
                  <a:pt x="2022903" y="198517"/>
                </a:cubicBezTo>
                <a:close/>
                <a:moveTo>
                  <a:pt x="4313098" y="0"/>
                </a:moveTo>
                <a:lnTo>
                  <a:pt x="6127861" y="0"/>
                </a:lnTo>
                <a:lnTo>
                  <a:pt x="6227451" y="99514"/>
                </a:lnTo>
                <a:lnTo>
                  <a:pt x="6227451" y="2232515"/>
                </a:lnTo>
                <a:lnTo>
                  <a:pt x="5500551" y="2958865"/>
                </a:lnTo>
                <a:cubicBezTo>
                  <a:pt x="5491799" y="2971984"/>
                  <a:pt x="5483047" y="2980729"/>
                  <a:pt x="5474294" y="2989475"/>
                </a:cubicBezTo>
                <a:cubicBezTo>
                  <a:pt x="5399901" y="3055067"/>
                  <a:pt x="5316755" y="3090050"/>
                  <a:pt x="5220479" y="3090050"/>
                </a:cubicBezTo>
                <a:cubicBezTo>
                  <a:pt x="5194223" y="3085677"/>
                  <a:pt x="5172342" y="3085677"/>
                  <a:pt x="5150462" y="3081305"/>
                </a:cubicBezTo>
                <a:cubicBezTo>
                  <a:pt x="5076067" y="3068186"/>
                  <a:pt x="5010426" y="3033202"/>
                  <a:pt x="4957913" y="2976357"/>
                </a:cubicBezTo>
                <a:cubicBezTo>
                  <a:pt x="4441530" y="2460365"/>
                  <a:pt x="3925150" y="1948746"/>
                  <a:pt x="3413145" y="1432757"/>
                </a:cubicBezTo>
                <a:cubicBezTo>
                  <a:pt x="3400016" y="1424011"/>
                  <a:pt x="3391263" y="1410892"/>
                  <a:pt x="3378136" y="1397774"/>
                </a:cubicBezTo>
                <a:cubicBezTo>
                  <a:pt x="3312495" y="1314692"/>
                  <a:pt x="3286237" y="1222862"/>
                  <a:pt x="3299366" y="1117914"/>
                </a:cubicBezTo>
                <a:cubicBezTo>
                  <a:pt x="3312495" y="1030458"/>
                  <a:pt x="3356255" y="956121"/>
                  <a:pt x="3417521" y="894901"/>
                </a:cubicBezTo>
                <a:close/>
                <a:moveTo>
                  <a:pt x="2176397" y="0"/>
                </a:moveTo>
                <a:lnTo>
                  <a:pt x="4035652" y="0"/>
                </a:lnTo>
                <a:lnTo>
                  <a:pt x="4044127" y="68175"/>
                </a:lnTo>
                <a:cubicBezTo>
                  <a:pt x="4035370" y="116256"/>
                  <a:pt x="4013474" y="151225"/>
                  <a:pt x="3978443" y="186194"/>
                </a:cubicBezTo>
                <a:cubicBezTo>
                  <a:pt x="3781392" y="382890"/>
                  <a:pt x="3579961" y="583957"/>
                  <a:pt x="3382909" y="780655"/>
                </a:cubicBezTo>
                <a:cubicBezTo>
                  <a:pt x="3334741" y="828736"/>
                  <a:pt x="3286573" y="876818"/>
                  <a:pt x="3234025" y="929270"/>
                </a:cubicBezTo>
                <a:cubicBezTo>
                  <a:pt x="3207752" y="955496"/>
                  <a:pt x="3172721" y="977351"/>
                  <a:pt x="3133311" y="981722"/>
                </a:cubicBezTo>
                <a:cubicBezTo>
                  <a:pt x="3067627" y="990464"/>
                  <a:pt x="3015079" y="968609"/>
                  <a:pt x="2966911" y="920528"/>
                </a:cubicBezTo>
                <a:cubicBezTo>
                  <a:pt x="2721691" y="675749"/>
                  <a:pt x="2476471" y="430971"/>
                  <a:pt x="2231251" y="186194"/>
                </a:cubicBezTo>
                <a:cubicBezTo>
                  <a:pt x="2226873" y="177451"/>
                  <a:pt x="2218114" y="173079"/>
                  <a:pt x="2209357" y="164337"/>
                </a:cubicBezTo>
                <a:cubicBezTo>
                  <a:pt x="2183083" y="129369"/>
                  <a:pt x="2169946" y="94401"/>
                  <a:pt x="2165568" y="50691"/>
                </a:cubicBezTo>
                <a:close/>
              </a:path>
            </a:pathLst>
          </a:custGeom>
        </p:spPr>
      </p:sp>
      <p:sp>
        <p:nvSpPr>
          <p:cNvPr id="5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6FD61F-A2FF-0153-225D-67027C40B2C1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7D6A232-1648-3C57-05C3-FA18DE15EB17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ACDB871-CB29-E9C5-5999-A1DE16A744DA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947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B6AED2F-E5D9-70A5-658B-1ECD3E7259C9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DA1A37F-06C0-B671-ADB1-79722D5F3875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3B80480-7ADD-A99E-D0B6-86DFB91857C2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7C1710C-24DB-CCF4-9DA3-0DB394D03F3A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4F27548-54DE-CED1-DCE5-B32C7691845F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389F9CD-FC0F-3570-BC88-77710249AAC4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5670F74-FEA9-8644-D60D-324985B34FFB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E55F48-94BE-A5E7-69F1-7422ADA35E36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49F57F0C-D5E3-3997-3BCA-93C575DC8F7C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CC93488-401F-66ED-C335-7CDA659529CF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F996619-3478-40F4-5341-5900C2CAC4BA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BF1D531D-0B54-E779-1183-0C616C714E0B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61FB7A1-61D4-691A-9E92-7975086E14B8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161F03EF-6517-FE8C-1ADB-453C4F598748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63F5B5F9-DBD0-B51D-7936-69C4F4CF4210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112750C-D004-7839-41F9-94A3D55999B5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9C56288-7EE2-88C7-0F8C-FC0F88071D0D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F409E121-DC31-A52F-7030-0ADDD8F81176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6696865-1FCF-F565-9A7E-B0B21FF1A69B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04FA01D4-8D9E-BF0C-F24B-C29B47FD17C7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D80C823-1383-1BDA-247C-4B56D53BD73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03462C9-52D9-A152-6A2A-FCF5F27B5FD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9D0045-9FCA-318F-7701-5A476699BE49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8FF6DB0A-D282-E05F-BBC0-0AF7F488BE09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317AD7E-07DC-69EF-17CC-41DD79D928C1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CD86F00-2E8B-835D-ECCD-E16B2B0A2816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8D6ECCD-2041-8C89-5D3E-8837459D25A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E8C6F666-ECF1-6BF1-725E-55C82DB303CC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9282465-8F33-3CB9-DAC4-43E1C462135D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78566CED-4F46-7E48-16DC-26433111C4EF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D0AFF53-6CBE-0093-56E8-189CD88D485D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5C39243A-358E-714D-1604-31F35AC555A6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ED1F32F9-A880-4E0A-AD49-DE02AA9DFA24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FEE5F84D-48D1-8929-E8F0-2F0D3304E8DC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28E37DDB-DA1C-2A78-3372-F41F164C7F90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802BF886-7AF1-0133-5F81-9F26D8849B03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D97288D9-9FFE-A654-8A95-AC7A6C68D07A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59E6C82B-AE0F-BE80-3608-B0E23602FEC7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70AFA2-1251-0E10-9801-9A28249FB6CF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6B2F16A9-CDF2-3FF3-C34B-98B9C7CA96A6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5CB1F180-2D75-55AE-176D-AD9FD3E29D5A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468CE5FA-F6E0-94FE-F9AE-15E082421513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AD6484C8-84EA-0DB3-E028-055C2CFB3E92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E2D74605-7E28-E3A0-150D-A676F5D10846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1D44FF24-9B79-6E89-A5FC-481A202867D2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AAADCFB7-EF50-19A0-87FF-77855A24654C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FA947608-CB5D-5140-865C-FBA349E64BB9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AC1B57BF-2FA9-E37F-5E42-0D8E08BBC5C0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CAA578D9-4F67-DC68-35BC-7A70EDE7AD3A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A9900A31-A812-D9FE-9566-FBE74BED160D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2A360D09-A613-BA2F-51C9-50C1EB259552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96040A33-8AB7-1497-B822-84E828D4703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DC06D63D-83A9-8B51-306A-0714B199438E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AB9AE7F9-BE97-555E-6FE6-7F0164C275F2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07A3BF1C-F2A9-6E82-D9BA-BFEBFA5DA8E1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6C5D034C-1B16-308F-1266-0EF2D074BAA5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C379DC1D-5CC9-0605-FE35-154E746753E8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06E681E3-6711-1977-FD37-467E71A4F075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46D610E6-1F9B-B0F6-6303-D15E368E0DB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CEA1D9B0-E8FA-F247-08C8-64053BFD812B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C9C686F4-ACC4-34D6-74F3-F8E8C1CEEA2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320E504E-4B21-7675-9235-E5A4EBD39F5E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131597B7-AB69-4034-3B46-8F42D9B9537C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4565E929-56BD-8738-318B-6158286D4291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69F213D2-E781-CADC-5211-C3B7DC932DB0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727965F1-E4A5-EA11-E156-8BF5FF271D31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F2966486-826B-670C-851A-CAE9E3F02EE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3DFE6E17-3EA7-8BA4-16F6-989612939B65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C9534AF7-FDF6-478A-9D31-ED0241866D7C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154C5A0F-5572-B3E8-F80C-FDDF6251D610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D11D8831-7344-38ED-0C0B-B0B17512C089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3D6C0099-3C52-0D6D-6422-97CF796FDD6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010FE50F-8367-E0A5-F150-75AE2CC3B7AB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7CDE1A50-8E09-97D4-F60F-B6E5132EBA17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67CC64E3-121E-5928-9660-91EFF955D860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D77B3B19-CDE0-C1AD-B85E-D665F49C26F0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BE2EB6A8-8384-4360-E390-81E15AAD55F3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73F81603-B024-1B62-10A7-7E38F1D9188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04D422DA-D949-736F-B081-5158B723041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2408FD23-D9C1-F7ED-1744-4BF953FAF053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2DB78087-2E6A-DC87-958C-83DD41D02364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43ABB35E-B54C-816B-9682-CDDC68513DDE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282419E5-8387-927C-AC16-03E10CB0D91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8D2BA4BA-AD62-FBCC-373B-A8A615B1E36E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60F8F899-CC94-9DDC-7856-524FC34B897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F62CF3E0-FC28-A50E-00EF-EA1E7C4F3BFC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E3DD56E8-D727-3C42-3868-073235C7849E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D71ABD3D-7B94-29AF-E8A0-C0F61C641A7F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B888190B-E08C-CC91-CA2F-2AAF9FB5104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57948DE7-57A3-0007-C738-EE5AD004E29B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3F4E6215-14AE-6D9B-BD98-22F7CF5E03E4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9546270F-DDBF-7377-B448-DF7200BCA2D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4A5DDFFF-3561-EB27-017F-8EF542C0ACE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6F8D59FE-2690-300F-029E-AD97E59A4F9B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1DA38C12-F17D-1CFA-DCBB-CA15BD49E05C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5C443040-18AC-E519-EDA4-9363EE3D235F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07BA480F-AF63-6E05-4CF4-A79CEEA0D1DC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979C39DC-A4A3-0634-70B3-6135BA5B1713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3F201551-DDD9-94EE-34AE-BFF8EE6534B5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453E92D9-1674-7D2F-85F6-A3A1F41F87C5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BB4EFEEC-7564-BC1D-8803-DD1B4E5BF651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F7A5541D-6B20-7DF1-3596-82AC771AC46C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16F83153-1E81-71E6-9E20-5784159BFA5C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5412209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5438487"/>
            <a:ext cx="499760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F03F3FAD-6B64-60C0-503B-5036697BE16F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7776CBC1-E0D1-AA31-DA8E-B0AC4F1B2E5F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8420150A-7908-A472-C971-0D834F09E2A2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88C953C9-7B0F-6FBC-F891-A4855A1672FC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EABA761E-C537-B91B-398D-074D380F6263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969E9B7D-27EA-0585-4B30-A4422DCA8D2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E2A9B867-BC19-64CC-5FB9-7B3E981E7B19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D8230E9-7EB4-3457-578D-F44F4675F6DF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7" name="TextBox 156">
            <a:hlinkClick r:id="rId9" action="ppaction://hlinksldjump"/>
            <a:extLst>
              <a:ext uri="{FF2B5EF4-FFF2-40B4-BE49-F238E27FC236}">
                <a16:creationId xmlns:a16="http://schemas.microsoft.com/office/drawing/2014/main" id="{FDA7BB04-634A-9ACA-02E9-F4A68439DCF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FFD69A7-E0A8-CB4B-7053-E62E851187C8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9F9A2B-8589-5D42-244E-D548321D8382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DA4E2A0-4803-EB1A-70D1-4438E334DF02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66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B6AED2F-E5D9-70A5-658B-1ECD3E7259C9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DA1A37F-06C0-B671-ADB1-79722D5F3875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3B80480-7ADD-A99E-D0B6-86DFB91857C2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7C1710C-24DB-CCF4-9DA3-0DB394D03F3A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4F27548-54DE-CED1-DCE5-B32C7691845F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389F9CD-FC0F-3570-BC88-77710249AAC4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5670F74-FEA9-8644-D60D-324985B34FFB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E55F48-94BE-A5E7-69F1-7422ADA35E36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49F57F0C-D5E3-3997-3BCA-93C575DC8F7C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CC93488-401F-66ED-C335-7CDA659529CF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F996619-3478-40F4-5341-5900C2CAC4BA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BF1D531D-0B54-E779-1183-0C616C714E0B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61FB7A1-61D4-691A-9E92-7975086E14B8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161F03EF-6517-FE8C-1ADB-453C4F598748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63F5B5F9-DBD0-B51D-7936-69C4F4CF4210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112750C-D004-7839-41F9-94A3D55999B5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9C56288-7EE2-88C7-0F8C-FC0F88071D0D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F409E121-DC31-A52F-7030-0ADDD8F81176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6696865-1FCF-F565-9A7E-B0B21FF1A69B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04FA01D4-8D9E-BF0C-F24B-C29B47FD17C7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D80C823-1383-1BDA-247C-4B56D53BD73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03462C9-52D9-A152-6A2A-FCF5F27B5FD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9D0045-9FCA-318F-7701-5A476699BE49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8FF6DB0A-D282-E05F-BBC0-0AF7F488BE09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317AD7E-07DC-69EF-17CC-41DD79D928C1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CD86F00-2E8B-835D-ECCD-E16B2B0A2816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8D6ECCD-2041-8C89-5D3E-8837459D25A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E8C6F666-ECF1-6BF1-725E-55C82DB303CC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9282465-8F33-3CB9-DAC4-43E1C462135D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78566CED-4F46-7E48-16DC-26433111C4EF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D0AFF53-6CBE-0093-56E8-189CD88D485D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5C39243A-358E-714D-1604-31F35AC555A6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ED1F32F9-A880-4E0A-AD49-DE02AA9DFA24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FEE5F84D-48D1-8929-E8F0-2F0D3304E8DC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28E37DDB-DA1C-2A78-3372-F41F164C7F90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802BF886-7AF1-0133-5F81-9F26D8849B03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D97288D9-9FFE-A654-8A95-AC7A6C68D07A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59E6C82B-AE0F-BE80-3608-B0E23602FEC7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70AFA2-1251-0E10-9801-9A28249FB6CF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6B2F16A9-CDF2-3FF3-C34B-98B9C7CA96A6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5CB1F180-2D75-55AE-176D-AD9FD3E29D5A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468CE5FA-F6E0-94FE-F9AE-15E082421513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AD6484C8-84EA-0DB3-E028-055C2CFB3E92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E2D74605-7E28-E3A0-150D-A676F5D10846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1D44FF24-9B79-6E89-A5FC-481A202867D2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AAADCFB7-EF50-19A0-87FF-77855A24654C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FA947608-CB5D-5140-865C-FBA349E64BB9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AC1B57BF-2FA9-E37F-5E42-0D8E08BBC5C0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CAA578D9-4F67-DC68-35BC-7A70EDE7AD3A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A9900A31-A812-D9FE-9566-FBE74BED160D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2A360D09-A613-BA2F-51C9-50C1EB259552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96040A33-8AB7-1497-B822-84E828D4703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DC06D63D-83A9-8B51-306A-0714B199438E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AB9AE7F9-BE97-555E-6FE6-7F0164C275F2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07A3BF1C-F2A9-6E82-D9BA-BFEBFA5DA8E1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6C5D034C-1B16-308F-1266-0EF2D074BAA5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C379DC1D-5CC9-0605-FE35-154E746753E8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06E681E3-6711-1977-FD37-467E71A4F075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46D610E6-1F9B-B0F6-6303-D15E368E0DB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CEA1D9B0-E8FA-F247-08C8-64053BFD812B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C9C686F4-ACC4-34D6-74F3-F8E8C1CEEA2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320E504E-4B21-7675-9235-E5A4EBD39F5E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131597B7-AB69-4034-3B46-8F42D9B9537C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4565E929-56BD-8738-318B-6158286D4291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69F213D2-E781-CADC-5211-C3B7DC932DB0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727965F1-E4A5-EA11-E156-8BF5FF271D31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F2966486-826B-670C-851A-CAE9E3F02EE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3DFE6E17-3EA7-8BA4-16F6-989612939B65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C9534AF7-FDF6-478A-9D31-ED0241866D7C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154C5A0F-5572-B3E8-F80C-FDDF6251D610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D11D8831-7344-38ED-0C0B-B0B17512C089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3D6C0099-3C52-0D6D-6422-97CF796FDD6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010FE50F-8367-E0A5-F150-75AE2CC3B7AB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7CDE1A50-8E09-97D4-F60F-B6E5132EBA17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67CC64E3-121E-5928-9660-91EFF955D860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D77B3B19-CDE0-C1AD-B85E-D665F49C26F0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BE2EB6A8-8384-4360-E390-81E15AAD55F3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73F81603-B024-1B62-10A7-7E38F1D9188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04D422DA-D949-736F-B081-5158B723041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2408FD23-D9C1-F7ED-1744-4BF953FAF053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2DB78087-2E6A-DC87-958C-83DD41D02364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43ABB35E-B54C-816B-9682-CDDC68513DDE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282419E5-8387-927C-AC16-03E10CB0D91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8D2BA4BA-AD62-FBCC-373B-A8A615B1E36E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60F8F899-CC94-9DDC-7856-524FC34B897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F62CF3E0-FC28-A50E-00EF-EA1E7C4F3BFC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E3DD56E8-D727-3C42-3868-073235C7849E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D71ABD3D-7B94-29AF-E8A0-C0F61C641A7F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B888190B-E08C-CC91-CA2F-2AAF9FB5104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57948DE7-57A3-0007-C738-EE5AD004E29B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3F4E6215-14AE-6D9B-BD98-22F7CF5E03E4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9546270F-DDBF-7377-B448-DF7200BCA2D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4A5DDFFF-3561-EB27-017F-8EF542C0ACE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6F8D59FE-2690-300F-029E-AD97E59A4F9B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1DA38C12-F17D-1CFA-DCBB-CA15BD49E05C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5C443040-18AC-E519-EDA4-9363EE3D235F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07BA480F-AF63-6E05-4CF4-A79CEEA0D1DC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979C39DC-A4A3-0634-70B3-6135BA5B1713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3F201551-DDD9-94EE-34AE-BFF8EE6534B5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453E92D9-1674-7D2F-85F6-A3A1F41F87C5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BB4EFEEC-7564-BC1D-8803-DD1B4E5BF651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F7A5541D-6B20-7DF1-3596-82AC771AC46C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16F83153-1E81-71E6-9E20-5784159BFA5C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5412209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5438487"/>
            <a:ext cx="499760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F03F3FAD-6B64-60C0-503B-5036697BE16F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7776CBC1-E0D1-AA31-DA8E-B0AC4F1B2E5F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8420150A-7908-A472-C971-0D834F09E2A2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88C953C9-7B0F-6FBC-F891-A4855A1672FC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EABA761E-C537-B91B-398D-074D380F6263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969E9B7D-27EA-0585-4B30-A4422DCA8D2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E2A9B867-BC19-64CC-5FB9-7B3E981E7B19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D8230E9-7EB4-3457-578D-F44F4675F6DF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7" name="TextBox 156">
            <a:hlinkClick r:id="rId9" action="ppaction://hlinksldjump"/>
            <a:extLst>
              <a:ext uri="{FF2B5EF4-FFF2-40B4-BE49-F238E27FC236}">
                <a16:creationId xmlns:a16="http://schemas.microsoft.com/office/drawing/2014/main" id="{FDA7BB04-634A-9ACA-02E9-F4A68439DCF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Picture Placeholder 37">
            <a:extLst>
              <a:ext uri="{FF2B5EF4-FFF2-40B4-BE49-F238E27FC236}">
                <a16:creationId xmlns:a16="http://schemas.microsoft.com/office/drawing/2014/main" id="{C220E856-EBF2-78BC-1D55-5ACA8A7B1E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0026" y="1240291"/>
            <a:ext cx="5070219" cy="5296325"/>
          </a:xfrm>
          <a:prstGeom prst="flowChartDelay">
            <a:avLst/>
          </a:prstGeom>
        </p:spPr>
      </p:sp>
      <p:sp>
        <p:nvSpPr>
          <p:cNvPr id="5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2EB964C-8370-07A1-F18B-1117632FAE60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F94CD05-0B8B-2C44-1FC6-74EC7C637C4A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0904DB0-FF09-081F-E18F-CE9B3100C232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4185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B6AED2F-E5D9-70A5-658B-1ECD3E7259C9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DA1A37F-06C0-B671-ADB1-79722D5F3875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3B80480-7ADD-A99E-D0B6-86DFB91857C2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7C1710C-24DB-CCF4-9DA3-0DB394D03F3A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4F27548-54DE-CED1-DCE5-B32C7691845F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389F9CD-FC0F-3570-BC88-77710249AAC4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5670F74-FEA9-8644-D60D-324985B34FFB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E55F48-94BE-A5E7-69F1-7422ADA35E36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49F57F0C-D5E3-3997-3BCA-93C575DC8F7C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CC93488-401F-66ED-C335-7CDA659529CF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F996619-3478-40F4-5341-5900C2CAC4BA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BF1D531D-0B54-E779-1183-0C616C714E0B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61FB7A1-61D4-691A-9E92-7975086E14B8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161F03EF-6517-FE8C-1ADB-453C4F598748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63F5B5F9-DBD0-B51D-7936-69C4F4CF4210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112750C-D004-7839-41F9-94A3D55999B5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9C56288-7EE2-88C7-0F8C-FC0F88071D0D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F409E121-DC31-A52F-7030-0ADDD8F81176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6696865-1FCF-F565-9A7E-B0B21FF1A69B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04FA01D4-8D9E-BF0C-F24B-C29B47FD17C7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D80C823-1383-1BDA-247C-4B56D53BD73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03462C9-52D9-A152-6A2A-FCF5F27B5FD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9D0045-9FCA-318F-7701-5A476699BE49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8FF6DB0A-D282-E05F-BBC0-0AF7F488BE09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317AD7E-07DC-69EF-17CC-41DD79D928C1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CD86F00-2E8B-835D-ECCD-E16B2B0A2816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8D6ECCD-2041-8C89-5D3E-8837459D25A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E8C6F666-ECF1-6BF1-725E-55C82DB303CC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9282465-8F33-3CB9-DAC4-43E1C462135D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78566CED-4F46-7E48-16DC-26433111C4EF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D0AFF53-6CBE-0093-56E8-189CD88D485D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5C39243A-358E-714D-1604-31F35AC555A6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ED1F32F9-A880-4E0A-AD49-DE02AA9DFA24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FEE5F84D-48D1-8929-E8F0-2F0D3304E8DC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28E37DDB-DA1C-2A78-3372-F41F164C7F90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802BF886-7AF1-0133-5F81-9F26D8849B03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D97288D9-9FFE-A654-8A95-AC7A6C68D07A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59E6C82B-AE0F-BE80-3608-B0E23602FEC7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70AFA2-1251-0E10-9801-9A28249FB6CF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6B2F16A9-CDF2-3FF3-C34B-98B9C7CA96A6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5CB1F180-2D75-55AE-176D-AD9FD3E29D5A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468CE5FA-F6E0-94FE-F9AE-15E082421513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AD6484C8-84EA-0DB3-E028-055C2CFB3E92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E2D74605-7E28-E3A0-150D-A676F5D10846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1D44FF24-9B79-6E89-A5FC-481A202867D2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AAADCFB7-EF50-19A0-87FF-77855A24654C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FA947608-CB5D-5140-865C-FBA349E64BB9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AC1B57BF-2FA9-E37F-5E42-0D8E08BBC5C0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CAA578D9-4F67-DC68-35BC-7A70EDE7AD3A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A9900A31-A812-D9FE-9566-FBE74BED160D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2A360D09-A613-BA2F-51C9-50C1EB259552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96040A33-8AB7-1497-B822-84E828D4703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DC06D63D-83A9-8B51-306A-0714B199438E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AB9AE7F9-BE97-555E-6FE6-7F0164C275F2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07A3BF1C-F2A9-6E82-D9BA-BFEBFA5DA8E1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6C5D034C-1B16-308F-1266-0EF2D074BAA5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C379DC1D-5CC9-0605-FE35-154E746753E8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06E681E3-6711-1977-FD37-467E71A4F075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46D610E6-1F9B-B0F6-6303-D15E368E0DB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CEA1D9B0-E8FA-F247-08C8-64053BFD812B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C9C686F4-ACC4-34D6-74F3-F8E8C1CEEA2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320E504E-4B21-7675-9235-E5A4EBD39F5E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131597B7-AB69-4034-3B46-8F42D9B9537C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4565E929-56BD-8738-318B-6158286D4291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69F213D2-E781-CADC-5211-C3B7DC932DB0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727965F1-E4A5-EA11-E156-8BF5FF271D31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F2966486-826B-670C-851A-CAE9E3F02EE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3DFE6E17-3EA7-8BA4-16F6-989612939B65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C9534AF7-FDF6-478A-9D31-ED0241866D7C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154C5A0F-5572-B3E8-F80C-FDDF6251D610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D11D8831-7344-38ED-0C0B-B0B17512C089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3D6C0099-3C52-0D6D-6422-97CF796FDD6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010FE50F-8367-E0A5-F150-75AE2CC3B7AB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7CDE1A50-8E09-97D4-F60F-B6E5132EBA17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67CC64E3-121E-5928-9660-91EFF955D860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D77B3B19-CDE0-C1AD-B85E-D665F49C26F0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BE2EB6A8-8384-4360-E390-81E15AAD55F3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73F81603-B024-1B62-10A7-7E38F1D9188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04D422DA-D949-736F-B081-5158B723041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2408FD23-D9C1-F7ED-1744-4BF953FAF053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2DB78087-2E6A-DC87-958C-83DD41D02364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43ABB35E-B54C-816B-9682-CDDC68513DDE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282419E5-8387-927C-AC16-03E10CB0D91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8D2BA4BA-AD62-FBCC-373B-A8A615B1E36E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60F8F899-CC94-9DDC-7856-524FC34B897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F62CF3E0-FC28-A50E-00EF-EA1E7C4F3BFC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E3DD56E8-D727-3C42-3868-073235C7849E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D71ABD3D-7B94-29AF-E8A0-C0F61C641A7F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B888190B-E08C-CC91-CA2F-2AAF9FB5104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57948DE7-57A3-0007-C738-EE5AD004E29B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3F4E6215-14AE-6D9B-BD98-22F7CF5E03E4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9546270F-DDBF-7377-B448-DF7200BCA2D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4A5DDFFF-3561-EB27-017F-8EF542C0ACE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6F8D59FE-2690-300F-029E-AD97E59A4F9B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1DA38C12-F17D-1CFA-DCBB-CA15BD49E05C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5C443040-18AC-E519-EDA4-9363EE3D235F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07BA480F-AF63-6E05-4CF4-A79CEEA0D1DC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979C39DC-A4A3-0634-70B3-6135BA5B1713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3F201551-DDD9-94EE-34AE-BFF8EE6534B5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453E92D9-1674-7D2F-85F6-A3A1F41F87C5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BB4EFEEC-7564-BC1D-8803-DD1B4E5BF651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F7A5541D-6B20-7DF1-3596-82AC771AC46C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16F83153-1E81-71E6-9E20-5784159BFA5C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5412209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5438487"/>
            <a:ext cx="499760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F03F3FAD-6B64-60C0-503B-5036697BE16F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7776CBC1-E0D1-AA31-DA8E-B0AC4F1B2E5F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8420150A-7908-A472-C971-0D834F09E2A2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88C953C9-7B0F-6FBC-F891-A4855A1672FC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EABA761E-C537-B91B-398D-074D380F6263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969E9B7D-27EA-0585-4B30-A4422DCA8D2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E2A9B867-BC19-64CC-5FB9-7B3E981E7B19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D8230E9-7EB4-3457-578D-F44F4675F6DF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7" name="TextBox 156">
            <a:hlinkClick r:id="rId9" action="ppaction://hlinksldjump"/>
            <a:extLst>
              <a:ext uri="{FF2B5EF4-FFF2-40B4-BE49-F238E27FC236}">
                <a16:creationId xmlns:a16="http://schemas.microsoft.com/office/drawing/2014/main" id="{FDA7BB04-634A-9ACA-02E9-F4A68439DCF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Picture Placeholder 1">
            <a:extLst>
              <a:ext uri="{FF2B5EF4-FFF2-40B4-BE49-F238E27FC236}">
                <a16:creationId xmlns:a16="http://schemas.microsoft.com/office/drawing/2014/main" id="{C73FA2DC-FFD0-F007-A6BF-F1C2BC11D3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8515" y="1796397"/>
            <a:ext cx="4472661" cy="3665634"/>
          </a:xfrm>
          <a:custGeom>
            <a:avLst/>
            <a:gdLst>
              <a:gd name="connsiteX0" fmla="*/ 4387040 w 6248401"/>
              <a:gd name="connsiteY0" fmla="*/ 3669719 h 5120967"/>
              <a:gd name="connsiteX1" fmla="*/ 4957420 w 6248401"/>
              <a:gd name="connsiteY1" fmla="*/ 3669719 h 5120967"/>
              <a:gd name="connsiteX2" fmla="*/ 5243059 w 6248401"/>
              <a:gd name="connsiteY2" fmla="*/ 4163628 h 5120967"/>
              <a:gd name="connsiteX3" fmla="*/ 4957420 w 6248401"/>
              <a:gd name="connsiteY3" fmla="*/ 4657088 h 5120967"/>
              <a:gd name="connsiteX4" fmla="*/ 4387040 w 6248401"/>
              <a:gd name="connsiteY4" fmla="*/ 4657088 h 5120967"/>
              <a:gd name="connsiteX5" fmla="*/ 4102300 w 6248401"/>
              <a:gd name="connsiteY5" fmla="*/ 4163628 h 5120967"/>
              <a:gd name="connsiteX6" fmla="*/ 995175 w 6248401"/>
              <a:gd name="connsiteY6" fmla="*/ 3665082 h 5120967"/>
              <a:gd name="connsiteX7" fmla="*/ 1836205 w 6248401"/>
              <a:gd name="connsiteY7" fmla="*/ 3665082 h 5120967"/>
              <a:gd name="connsiteX8" fmla="*/ 2257383 w 6248401"/>
              <a:gd name="connsiteY8" fmla="*/ 4393356 h 5120967"/>
              <a:gd name="connsiteX9" fmla="*/ 1836205 w 6248401"/>
              <a:gd name="connsiteY9" fmla="*/ 5120967 h 5120967"/>
              <a:gd name="connsiteX10" fmla="*/ 995175 w 6248401"/>
              <a:gd name="connsiteY10" fmla="*/ 5120967 h 5120967"/>
              <a:gd name="connsiteX11" fmla="*/ 575323 w 6248401"/>
              <a:gd name="connsiteY11" fmla="*/ 4393355 h 5120967"/>
              <a:gd name="connsiteX12" fmla="*/ 2491726 w 6248401"/>
              <a:gd name="connsiteY12" fmla="*/ 2580143 h 5120967"/>
              <a:gd name="connsiteX13" fmla="*/ 3734711 w 6248401"/>
              <a:gd name="connsiteY13" fmla="*/ 2580143 h 5120967"/>
              <a:gd name="connsiteX14" fmla="*/ 4357182 w 6248401"/>
              <a:gd name="connsiteY14" fmla="*/ 3656481 h 5120967"/>
              <a:gd name="connsiteX15" fmla="*/ 3734711 w 6248401"/>
              <a:gd name="connsiteY15" fmla="*/ 4731842 h 5120967"/>
              <a:gd name="connsiteX16" fmla="*/ 2491726 w 6248401"/>
              <a:gd name="connsiteY16" fmla="*/ 4731842 h 5120967"/>
              <a:gd name="connsiteX17" fmla="*/ 1871213 w 6248401"/>
              <a:gd name="connsiteY17" fmla="*/ 3656481 h 5120967"/>
              <a:gd name="connsiteX18" fmla="*/ 615271 w 6248401"/>
              <a:gd name="connsiteY18" fmla="*/ 1496706 h 5120967"/>
              <a:gd name="connsiteX19" fmla="*/ 1847757 w 6248401"/>
              <a:gd name="connsiteY19" fmla="*/ 1496706 h 5120967"/>
              <a:gd name="connsiteX20" fmla="*/ 2464970 w 6248401"/>
              <a:gd name="connsiteY20" fmla="*/ 2563952 h 5120967"/>
              <a:gd name="connsiteX21" fmla="*/ 1847757 w 6248401"/>
              <a:gd name="connsiteY21" fmla="*/ 3630229 h 5120967"/>
              <a:gd name="connsiteX22" fmla="*/ 615271 w 6248401"/>
              <a:gd name="connsiteY22" fmla="*/ 3630229 h 5120967"/>
              <a:gd name="connsiteX23" fmla="*/ 0 w 6248401"/>
              <a:gd name="connsiteY23" fmla="*/ 2563952 h 5120967"/>
              <a:gd name="connsiteX24" fmla="*/ 4382945 w 6248401"/>
              <a:gd name="connsiteY24" fmla="*/ 1487619 h 5120967"/>
              <a:gd name="connsiteX25" fmla="*/ 5625930 w 6248401"/>
              <a:gd name="connsiteY25" fmla="*/ 1487619 h 5120967"/>
              <a:gd name="connsiteX26" fmla="*/ 6248401 w 6248401"/>
              <a:gd name="connsiteY26" fmla="*/ 2563957 h 5120967"/>
              <a:gd name="connsiteX27" fmla="*/ 5625930 w 6248401"/>
              <a:gd name="connsiteY27" fmla="*/ 3639317 h 5120967"/>
              <a:gd name="connsiteX28" fmla="*/ 4382945 w 6248401"/>
              <a:gd name="connsiteY28" fmla="*/ 3639317 h 5120967"/>
              <a:gd name="connsiteX29" fmla="*/ 3762433 w 6248401"/>
              <a:gd name="connsiteY29" fmla="*/ 2563957 h 5120967"/>
              <a:gd name="connsiteX30" fmla="*/ 4387040 w 6248401"/>
              <a:gd name="connsiteY30" fmla="*/ 472673 h 5120967"/>
              <a:gd name="connsiteX31" fmla="*/ 4957420 w 6248401"/>
              <a:gd name="connsiteY31" fmla="*/ 472673 h 5120967"/>
              <a:gd name="connsiteX32" fmla="*/ 5243059 w 6248401"/>
              <a:gd name="connsiteY32" fmla="*/ 966582 h 5120967"/>
              <a:gd name="connsiteX33" fmla="*/ 4957420 w 6248401"/>
              <a:gd name="connsiteY33" fmla="*/ 1460042 h 5120967"/>
              <a:gd name="connsiteX34" fmla="*/ 4387040 w 6248401"/>
              <a:gd name="connsiteY34" fmla="*/ 1460042 h 5120967"/>
              <a:gd name="connsiteX35" fmla="*/ 4102300 w 6248401"/>
              <a:gd name="connsiteY35" fmla="*/ 966582 h 5120967"/>
              <a:gd name="connsiteX36" fmla="*/ 2491726 w 6248401"/>
              <a:gd name="connsiteY36" fmla="*/ 395097 h 5120967"/>
              <a:gd name="connsiteX37" fmla="*/ 3734711 w 6248401"/>
              <a:gd name="connsiteY37" fmla="*/ 395097 h 5120967"/>
              <a:gd name="connsiteX38" fmla="*/ 4357182 w 6248401"/>
              <a:gd name="connsiteY38" fmla="*/ 1471434 h 5120967"/>
              <a:gd name="connsiteX39" fmla="*/ 3734711 w 6248401"/>
              <a:gd name="connsiteY39" fmla="*/ 2546794 h 5120967"/>
              <a:gd name="connsiteX40" fmla="*/ 2491726 w 6248401"/>
              <a:gd name="connsiteY40" fmla="*/ 2546794 h 5120967"/>
              <a:gd name="connsiteX41" fmla="*/ 1871213 w 6248401"/>
              <a:gd name="connsiteY41" fmla="*/ 1471434 h 5120967"/>
              <a:gd name="connsiteX42" fmla="*/ 995175 w 6248401"/>
              <a:gd name="connsiteY42" fmla="*/ 0 h 5120967"/>
              <a:gd name="connsiteX43" fmla="*/ 1836205 w 6248401"/>
              <a:gd name="connsiteY43" fmla="*/ 0 h 5120967"/>
              <a:gd name="connsiteX44" fmla="*/ 2257383 w 6248401"/>
              <a:gd name="connsiteY44" fmla="*/ 728273 h 5120967"/>
              <a:gd name="connsiteX45" fmla="*/ 1836205 w 6248401"/>
              <a:gd name="connsiteY45" fmla="*/ 1455884 h 5120967"/>
              <a:gd name="connsiteX46" fmla="*/ 995175 w 6248401"/>
              <a:gd name="connsiteY46" fmla="*/ 1455884 h 5120967"/>
              <a:gd name="connsiteX47" fmla="*/ 575323 w 6248401"/>
              <a:gd name="connsiteY47" fmla="*/ 728273 h 5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248401" h="5120967">
                <a:moveTo>
                  <a:pt x="4387040" y="3669719"/>
                </a:moveTo>
                <a:lnTo>
                  <a:pt x="4957420" y="3669719"/>
                </a:lnTo>
                <a:lnTo>
                  <a:pt x="5243059" y="4163628"/>
                </a:lnTo>
                <a:lnTo>
                  <a:pt x="4957420" y="4657088"/>
                </a:lnTo>
                <a:lnTo>
                  <a:pt x="4387040" y="4657088"/>
                </a:lnTo>
                <a:lnTo>
                  <a:pt x="4102300" y="4163628"/>
                </a:lnTo>
                <a:close/>
                <a:moveTo>
                  <a:pt x="995175" y="3665082"/>
                </a:moveTo>
                <a:lnTo>
                  <a:pt x="1836205" y="3665082"/>
                </a:lnTo>
                <a:lnTo>
                  <a:pt x="2257383" y="4393356"/>
                </a:lnTo>
                <a:lnTo>
                  <a:pt x="1836205" y="5120967"/>
                </a:lnTo>
                <a:lnTo>
                  <a:pt x="995175" y="5120967"/>
                </a:lnTo>
                <a:lnTo>
                  <a:pt x="575323" y="4393355"/>
                </a:lnTo>
                <a:close/>
                <a:moveTo>
                  <a:pt x="2491726" y="2580143"/>
                </a:moveTo>
                <a:lnTo>
                  <a:pt x="3734711" y="2580143"/>
                </a:lnTo>
                <a:lnTo>
                  <a:pt x="4357182" y="3656481"/>
                </a:lnTo>
                <a:lnTo>
                  <a:pt x="3734711" y="4731842"/>
                </a:lnTo>
                <a:lnTo>
                  <a:pt x="2491726" y="4731842"/>
                </a:lnTo>
                <a:lnTo>
                  <a:pt x="1871213" y="3656481"/>
                </a:lnTo>
                <a:close/>
                <a:moveTo>
                  <a:pt x="615271" y="1496706"/>
                </a:moveTo>
                <a:lnTo>
                  <a:pt x="1847757" y="1496706"/>
                </a:lnTo>
                <a:lnTo>
                  <a:pt x="2464970" y="2563952"/>
                </a:lnTo>
                <a:lnTo>
                  <a:pt x="1847757" y="3630229"/>
                </a:lnTo>
                <a:lnTo>
                  <a:pt x="615271" y="3630229"/>
                </a:lnTo>
                <a:lnTo>
                  <a:pt x="0" y="2563952"/>
                </a:lnTo>
                <a:close/>
                <a:moveTo>
                  <a:pt x="4382945" y="1487619"/>
                </a:moveTo>
                <a:lnTo>
                  <a:pt x="5625930" y="1487619"/>
                </a:lnTo>
                <a:lnTo>
                  <a:pt x="6248401" y="2563957"/>
                </a:lnTo>
                <a:lnTo>
                  <a:pt x="5625930" y="3639317"/>
                </a:lnTo>
                <a:lnTo>
                  <a:pt x="4382945" y="3639317"/>
                </a:lnTo>
                <a:lnTo>
                  <a:pt x="3762433" y="2563957"/>
                </a:lnTo>
                <a:close/>
                <a:moveTo>
                  <a:pt x="4387040" y="472673"/>
                </a:moveTo>
                <a:lnTo>
                  <a:pt x="4957420" y="472673"/>
                </a:lnTo>
                <a:lnTo>
                  <a:pt x="5243059" y="966582"/>
                </a:lnTo>
                <a:lnTo>
                  <a:pt x="4957420" y="1460042"/>
                </a:lnTo>
                <a:lnTo>
                  <a:pt x="4387040" y="1460042"/>
                </a:lnTo>
                <a:lnTo>
                  <a:pt x="4102300" y="966582"/>
                </a:lnTo>
                <a:close/>
                <a:moveTo>
                  <a:pt x="2491726" y="395097"/>
                </a:moveTo>
                <a:lnTo>
                  <a:pt x="3734711" y="395097"/>
                </a:lnTo>
                <a:lnTo>
                  <a:pt x="4357182" y="1471434"/>
                </a:lnTo>
                <a:lnTo>
                  <a:pt x="3734711" y="2546794"/>
                </a:lnTo>
                <a:lnTo>
                  <a:pt x="2491726" y="2546794"/>
                </a:lnTo>
                <a:lnTo>
                  <a:pt x="1871213" y="1471434"/>
                </a:lnTo>
                <a:close/>
                <a:moveTo>
                  <a:pt x="995175" y="0"/>
                </a:moveTo>
                <a:lnTo>
                  <a:pt x="1836205" y="0"/>
                </a:lnTo>
                <a:lnTo>
                  <a:pt x="2257383" y="728273"/>
                </a:lnTo>
                <a:lnTo>
                  <a:pt x="1836205" y="1455884"/>
                </a:lnTo>
                <a:lnTo>
                  <a:pt x="995175" y="1455884"/>
                </a:lnTo>
                <a:lnTo>
                  <a:pt x="575323" y="728273"/>
                </a:lnTo>
                <a:close/>
              </a:path>
            </a:pathLst>
          </a:custGeom>
        </p:spPr>
      </p:sp>
      <p:sp>
        <p:nvSpPr>
          <p:cNvPr id="5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2F1753C-D45A-443E-E0C2-3B77D7812804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E68D90E-EE7B-5A81-E6B6-DC461E19776C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7CE4EB8-E4D5-7927-5A8D-0C29AEA17BC2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245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B6AED2F-E5D9-70A5-658B-1ECD3E7259C9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DA1A37F-06C0-B671-ADB1-79722D5F3875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3B80480-7ADD-A99E-D0B6-86DFB91857C2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7C1710C-24DB-CCF4-9DA3-0DB394D03F3A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4F27548-54DE-CED1-DCE5-B32C7691845F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389F9CD-FC0F-3570-BC88-77710249AAC4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5670F74-FEA9-8644-D60D-324985B34FFB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E55F48-94BE-A5E7-69F1-7422ADA35E36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49F57F0C-D5E3-3997-3BCA-93C575DC8F7C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CC93488-401F-66ED-C335-7CDA659529CF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F996619-3478-40F4-5341-5900C2CAC4BA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BF1D531D-0B54-E779-1183-0C616C714E0B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61FB7A1-61D4-691A-9E92-7975086E14B8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161F03EF-6517-FE8C-1ADB-453C4F598748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63F5B5F9-DBD0-B51D-7936-69C4F4CF4210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112750C-D004-7839-41F9-94A3D55999B5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9C56288-7EE2-88C7-0F8C-FC0F88071D0D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F409E121-DC31-A52F-7030-0ADDD8F81176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6696865-1FCF-F565-9A7E-B0B21FF1A69B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04FA01D4-8D9E-BF0C-F24B-C29B47FD17C7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D80C823-1383-1BDA-247C-4B56D53BD73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03462C9-52D9-A152-6A2A-FCF5F27B5FD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9D0045-9FCA-318F-7701-5A476699BE49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8FF6DB0A-D282-E05F-BBC0-0AF7F488BE09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317AD7E-07DC-69EF-17CC-41DD79D928C1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CD86F00-2E8B-835D-ECCD-E16B2B0A2816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8D6ECCD-2041-8C89-5D3E-8837459D25A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E8C6F666-ECF1-6BF1-725E-55C82DB303CC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9282465-8F33-3CB9-DAC4-43E1C462135D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78566CED-4F46-7E48-16DC-26433111C4EF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D0AFF53-6CBE-0093-56E8-189CD88D485D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5C39243A-358E-714D-1604-31F35AC555A6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ED1F32F9-A880-4E0A-AD49-DE02AA9DFA24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FEE5F84D-48D1-8929-E8F0-2F0D3304E8DC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28E37DDB-DA1C-2A78-3372-F41F164C7F90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802BF886-7AF1-0133-5F81-9F26D8849B03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D97288D9-9FFE-A654-8A95-AC7A6C68D07A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59E6C82B-AE0F-BE80-3608-B0E23602FEC7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F70AFA2-1251-0E10-9801-9A28249FB6CF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oogle Shape;9637;p64">
            <a:extLst>
              <a:ext uri="{FF2B5EF4-FFF2-40B4-BE49-F238E27FC236}">
                <a16:creationId xmlns:a16="http://schemas.microsoft.com/office/drawing/2014/main" id="{6B2F16A9-CDF2-3FF3-C34B-98B9C7CA96A6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85" name="Google Shape;9638;p64">
              <a:extLst>
                <a:ext uri="{FF2B5EF4-FFF2-40B4-BE49-F238E27FC236}">
                  <a16:creationId xmlns:a16="http://schemas.microsoft.com/office/drawing/2014/main" id="{5CB1F180-2D75-55AE-176D-AD9FD3E29D5A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639;p64">
              <a:extLst>
                <a:ext uri="{FF2B5EF4-FFF2-40B4-BE49-F238E27FC236}">
                  <a16:creationId xmlns:a16="http://schemas.microsoft.com/office/drawing/2014/main" id="{468CE5FA-F6E0-94FE-F9AE-15E082421513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640;p64">
              <a:extLst>
                <a:ext uri="{FF2B5EF4-FFF2-40B4-BE49-F238E27FC236}">
                  <a16:creationId xmlns:a16="http://schemas.microsoft.com/office/drawing/2014/main" id="{AD6484C8-84EA-0DB3-E028-055C2CFB3E92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641;p64">
              <a:extLst>
                <a:ext uri="{FF2B5EF4-FFF2-40B4-BE49-F238E27FC236}">
                  <a16:creationId xmlns:a16="http://schemas.microsoft.com/office/drawing/2014/main" id="{E2D74605-7E28-E3A0-150D-A676F5D10846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642;p64">
              <a:extLst>
                <a:ext uri="{FF2B5EF4-FFF2-40B4-BE49-F238E27FC236}">
                  <a16:creationId xmlns:a16="http://schemas.microsoft.com/office/drawing/2014/main" id="{1D44FF24-9B79-6E89-A5FC-481A202867D2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643;p64">
              <a:extLst>
                <a:ext uri="{FF2B5EF4-FFF2-40B4-BE49-F238E27FC236}">
                  <a16:creationId xmlns:a16="http://schemas.microsoft.com/office/drawing/2014/main" id="{AAADCFB7-EF50-19A0-87FF-77855A24654C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644;p64">
              <a:extLst>
                <a:ext uri="{FF2B5EF4-FFF2-40B4-BE49-F238E27FC236}">
                  <a16:creationId xmlns:a16="http://schemas.microsoft.com/office/drawing/2014/main" id="{FA947608-CB5D-5140-865C-FBA349E64BB9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645;p64">
              <a:extLst>
                <a:ext uri="{FF2B5EF4-FFF2-40B4-BE49-F238E27FC236}">
                  <a16:creationId xmlns:a16="http://schemas.microsoft.com/office/drawing/2014/main" id="{AC1B57BF-2FA9-E37F-5E42-0D8E08BBC5C0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646;p64">
              <a:extLst>
                <a:ext uri="{FF2B5EF4-FFF2-40B4-BE49-F238E27FC236}">
                  <a16:creationId xmlns:a16="http://schemas.microsoft.com/office/drawing/2014/main" id="{CAA578D9-4F67-DC68-35BC-7A70EDE7AD3A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647;p64">
              <a:extLst>
                <a:ext uri="{FF2B5EF4-FFF2-40B4-BE49-F238E27FC236}">
                  <a16:creationId xmlns:a16="http://schemas.microsoft.com/office/drawing/2014/main" id="{A9900A31-A812-D9FE-9566-FBE74BED160D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201;p64">
            <a:extLst>
              <a:ext uri="{FF2B5EF4-FFF2-40B4-BE49-F238E27FC236}">
                <a16:creationId xmlns:a16="http://schemas.microsoft.com/office/drawing/2014/main" id="{2A360D09-A613-BA2F-51C9-50C1EB259552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96" name="Google Shape;9202;p64">
              <a:extLst>
                <a:ext uri="{FF2B5EF4-FFF2-40B4-BE49-F238E27FC236}">
                  <a16:creationId xmlns:a16="http://schemas.microsoft.com/office/drawing/2014/main" id="{96040A33-8AB7-1497-B822-84E828D4703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203;p64">
              <a:extLst>
                <a:ext uri="{FF2B5EF4-FFF2-40B4-BE49-F238E27FC236}">
                  <a16:creationId xmlns:a16="http://schemas.microsoft.com/office/drawing/2014/main" id="{DC06D63D-83A9-8B51-306A-0714B199438E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204;p64">
              <a:extLst>
                <a:ext uri="{FF2B5EF4-FFF2-40B4-BE49-F238E27FC236}">
                  <a16:creationId xmlns:a16="http://schemas.microsoft.com/office/drawing/2014/main" id="{AB9AE7F9-BE97-555E-6FE6-7F0164C275F2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205;p64">
              <a:extLst>
                <a:ext uri="{FF2B5EF4-FFF2-40B4-BE49-F238E27FC236}">
                  <a16:creationId xmlns:a16="http://schemas.microsoft.com/office/drawing/2014/main" id="{07A3BF1C-F2A9-6E82-D9BA-BFEBFA5DA8E1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206;p64">
              <a:extLst>
                <a:ext uri="{FF2B5EF4-FFF2-40B4-BE49-F238E27FC236}">
                  <a16:creationId xmlns:a16="http://schemas.microsoft.com/office/drawing/2014/main" id="{6C5D034C-1B16-308F-1266-0EF2D074BAA5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207;p64">
              <a:extLst>
                <a:ext uri="{FF2B5EF4-FFF2-40B4-BE49-F238E27FC236}">
                  <a16:creationId xmlns:a16="http://schemas.microsoft.com/office/drawing/2014/main" id="{C379DC1D-5CC9-0605-FE35-154E746753E8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9261;p64">
            <a:extLst>
              <a:ext uri="{FF2B5EF4-FFF2-40B4-BE49-F238E27FC236}">
                <a16:creationId xmlns:a16="http://schemas.microsoft.com/office/drawing/2014/main" id="{06E681E3-6711-1977-FD37-467E71A4F075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03" name="Google Shape;9262;p64">
              <a:extLst>
                <a:ext uri="{FF2B5EF4-FFF2-40B4-BE49-F238E27FC236}">
                  <a16:creationId xmlns:a16="http://schemas.microsoft.com/office/drawing/2014/main" id="{46D610E6-1F9B-B0F6-6303-D15E368E0DB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263;p64">
              <a:extLst>
                <a:ext uri="{FF2B5EF4-FFF2-40B4-BE49-F238E27FC236}">
                  <a16:creationId xmlns:a16="http://schemas.microsoft.com/office/drawing/2014/main" id="{CEA1D9B0-E8FA-F247-08C8-64053BFD812B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264;p64">
              <a:extLst>
                <a:ext uri="{FF2B5EF4-FFF2-40B4-BE49-F238E27FC236}">
                  <a16:creationId xmlns:a16="http://schemas.microsoft.com/office/drawing/2014/main" id="{C9C686F4-ACC4-34D6-74F3-F8E8C1CEEA2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65;p64">
              <a:extLst>
                <a:ext uri="{FF2B5EF4-FFF2-40B4-BE49-F238E27FC236}">
                  <a16:creationId xmlns:a16="http://schemas.microsoft.com/office/drawing/2014/main" id="{320E504E-4B21-7675-9235-E5A4EBD39F5E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266;p64">
              <a:extLst>
                <a:ext uri="{FF2B5EF4-FFF2-40B4-BE49-F238E27FC236}">
                  <a16:creationId xmlns:a16="http://schemas.microsoft.com/office/drawing/2014/main" id="{131597B7-AB69-4034-3B46-8F42D9B9537C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267;p64">
              <a:extLst>
                <a:ext uri="{FF2B5EF4-FFF2-40B4-BE49-F238E27FC236}">
                  <a16:creationId xmlns:a16="http://schemas.microsoft.com/office/drawing/2014/main" id="{4565E929-56BD-8738-318B-6158286D4291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268;p64">
              <a:extLst>
                <a:ext uri="{FF2B5EF4-FFF2-40B4-BE49-F238E27FC236}">
                  <a16:creationId xmlns:a16="http://schemas.microsoft.com/office/drawing/2014/main" id="{69F213D2-E781-CADC-5211-C3B7DC932DB0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269;p64">
              <a:extLst>
                <a:ext uri="{FF2B5EF4-FFF2-40B4-BE49-F238E27FC236}">
                  <a16:creationId xmlns:a16="http://schemas.microsoft.com/office/drawing/2014/main" id="{727965F1-E4A5-EA11-E156-8BF5FF271D31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270;p64">
              <a:extLst>
                <a:ext uri="{FF2B5EF4-FFF2-40B4-BE49-F238E27FC236}">
                  <a16:creationId xmlns:a16="http://schemas.microsoft.com/office/drawing/2014/main" id="{F2966486-826B-670C-851A-CAE9E3F02EE6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71;p64">
              <a:extLst>
                <a:ext uri="{FF2B5EF4-FFF2-40B4-BE49-F238E27FC236}">
                  <a16:creationId xmlns:a16="http://schemas.microsoft.com/office/drawing/2014/main" id="{3DFE6E17-3EA7-8BA4-16F6-989612939B65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272;p64">
              <a:extLst>
                <a:ext uri="{FF2B5EF4-FFF2-40B4-BE49-F238E27FC236}">
                  <a16:creationId xmlns:a16="http://schemas.microsoft.com/office/drawing/2014/main" id="{C9534AF7-FDF6-478A-9D31-ED0241866D7C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273;p64">
              <a:extLst>
                <a:ext uri="{FF2B5EF4-FFF2-40B4-BE49-F238E27FC236}">
                  <a16:creationId xmlns:a16="http://schemas.microsoft.com/office/drawing/2014/main" id="{154C5A0F-5572-B3E8-F80C-FDDF6251D610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274;p64">
              <a:extLst>
                <a:ext uri="{FF2B5EF4-FFF2-40B4-BE49-F238E27FC236}">
                  <a16:creationId xmlns:a16="http://schemas.microsoft.com/office/drawing/2014/main" id="{D11D8831-7344-38ED-0C0B-B0B17512C089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5;p64">
              <a:extLst>
                <a:ext uri="{FF2B5EF4-FFF2-40B4-BE49-F238E27FC236}">
                  <a16:creationId xmlns:a16="http://schemas.microsoft.com/office/drawing/2014/main" id="{3D6C0099-3C52-0D6D-6422-97CF796FDD6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76;p64">
              <a:extLst>
                <a:ext uri="{FF2B5EF4-FFF2-40B4-BE49-F238E27FC236}">
                  <a16:creationId xmlns:a16="http://schemas.microsoft.com/office/drawing/2014/main" id="{010FE50F-8367-E0A5-F150-75AE2CC3B7AB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77;p64">
              <a:extLst>
                <a:ext uri="{FF2B5EF4-FFF2-40B4-BE49-F238E27FC236}">
                  <a16:creationId xmlns:a16="http://schemas.microsoft.com/office/drawing/2014/main" id="{7CDE1A50-8E09-97D4-F60F-B6E5132EBA17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284;p64">
            <a:extLst>
              <a:ext uri="{FF2B5EF4-FFF2-40B4-BE49-F238E27FC236}">
                <a16:creationId xmlns:a16="http://schemas.microsoft.com/office/drawing/2014/main" id="{67CC64E3-121E-5928-9660-91EFF955D860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120" name="Google Shape;9285;p64">
              <a:extLst>
                <a:ext uri="{FF2B5EF4-FFF2-40B4-BE49-F238E27FC236}">
                  <a16:creationId xmlns:a16="http://schemas.microsoft.com/office/drawing/2014/main" id="{D77B3B19-CDE0-C1AD-B85E-D665F49C26F0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286;p64">
              <a:extLst>
                <a:ext uri="{FF2B5EF4-FFF2-40B4-BE49-F238E27FC236}">
                  <a16:creationId xmlns:a16="http://schemas.microsoft.com/office/drawing/2014/main" id="{BE2EB6A8-8384-4360-E390-81E15AAD55F3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287;p64">
              <a:extLst>
                <a:ext uri="{FF2B5EF4-FFF2-40B4-BE49-F238E27FC236}">
                  <a16:creationId xmlns:a16="http://schemas.microsoft.com/office/drawing/2014/main" id="{73F81603-B024-1B62-10A7-7E38F1D9188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288;p64">
              <a:extLst>
                <a:ext uri="{FF2B5EF4-FFF2-40B4-BE49-F238E27FC236}">
                  <a16:creationId xmlns:a16="http://schemas.microsoft.com/office/drawing/2014/main" id="{04D422DA-D949-736F-B081-5158B723041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289;p64">
              <a:extLst>
                <a:ext uri="{FF2B5EF4-FFF2-40B4-BE49-F238E27FC236}">
                  <a16:creationId xmlns:a16="http://schemas.microsoft.com/office/drawing/2014/main" id="{2408FD23-D9C1-F7ED-1744-4BF953FAF053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290;p64">
              <a:extLst>
                <a:ext uri="{FF2B5EF4-FFF2-40B4-BE49-F238E27FC236}">
                  <a16:creationId xmlns:a16="http://schemas.microsoft.com/office/drawing/2014/main" id="{2DB78087-2E6A-DC87-958C-83DD41D02364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291;p64">
              <a:extLst>
                <a:ext uri="{FF2B5EF4-FFF2-40B4-BE49-F238E27FC236}">
                  <a16:creationId xmlns:a16="http://schemas.microsoft.com/office/drawing/2014/main" id="{43ABB35E-B54C-816B-9682-CDDC68513DDE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292;p64">
              <a:extLst>
                <a:ext uri="{FF2B5EF4-FFF2-40B4-BE49-F238E27FC236}">
                  <a16:creationId xmlns:a16="http://schemas.microsoft.com/office/drawing/2014/main" id="{282419E5-8387-927C-AC16-03E10CB0D91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293;p64">
              <a:extLst>
                <a:ext uri="{FF2B5EF4-FFF2-40B4-BE49-F238E27FC236}">
                  <a16:creationId xmlns:a16="http://schemas.microsoft.com/office/drawing/2014/main" id="{8D2BA4BA-AD62-FBCC-373B-A8A615B1E36E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294;p64">
              <a:extLst>
                <a:ext uri="{FF2B5EF4-FFF2-40B4-BE49-F238E27FC236}">
                  <a16:creationId xmlns:a16="http://schemas.microsoft.com/office/drawing/2014/main" id="{60F8F899-CC94-9DDC-7856-524FC34B897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295;p64">
              <a:extLst>
                <a:ext uri="{FF2B5EF4-FFF2-40B4-BE49-F238E27FC236}">
                  <a16:creationId xmlns:a16="http://schemas.microsoft.com/office/drawing/2014/main" id="{F62CF3E0-FC28-A50E-00EF-EA1E7C4F3BFC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296;p64">
              <a:extLst>
                <a:ext uri="{FF2B5EF4-FFF2-40B4-BE49-F238E27FC236}">
                  <a16:creationId xmlns:a16="http://schemas.microsoft.com/office/drawing/2014/main" id="{E3DD56E8-D727-3C42-3868-073235C7849E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297;p64">
              <a:extLst>
                <a:ext uri="{FF2B5EF4-FFF2-40B4-BE49-F238E27FC236}">
                  <a16:creationId xmlns:a16="http://schemas.microsoft.com/office/drawing/2014/main" id="{D71ABD3D-7B94-29AF-E8A0-C0F61C641A7F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298;p64">
              <a:extLst>
                <a:ext uri="{FF2B5EF4-FFF2-40B4-BE49-F238E27FC236}">
                  <a16:creationId xmlns:a16="http://schemas.microsoft.com/office/drawing/2014/main" id="{B888190B-E08C-CC91-CA2F-2AAF9FB51042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9299;p64">
              <a:extLst>
                <a:ext uri="{FF2B5EF4-FFF2-40B4-BE49-F238E27FC236}">
                  <a16:creationId xmlns:a16="http://schemas.microsoft.com/office/drawing/2014/main" id="{57948DE7-57A3-0007-C738-EE5AD004E29B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300;p64">
              <a:extLst>
                <a:ext uri="{FF2B5EF4-FFF2-40B4-BE49-F238E27FC236}">
                  <a16:creationId xmlns:a16="http://schemas.microsoft.com/office/drawing/2014/main" id="{3F4E6215-14AE-6D9B-BD98-22F7CF5E03E4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301;p64">
              <a:extLst>
                <a:ext uri="{FF2B5EF4-FFF2-40B4-BE49-F238E27FC236}">
                  <a16:creationId xmlns:a16="http://schemas.microsoft.com/office/drawing/2014/main" id="{9546270F-DDBF-7377-B448-DF7200BCA2D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302;p64">
              <a:extLst>
                <a:ext uri="{FF2B5EF4-FFF2-40B4-BE49-F238E27FC236}">
                  <a16:creationId xmlns:a16="http://schemas.microsoft.com/office/drawing/2014/main" id="{4A5DDFFF-3561-EB27-017F-8EF542C0ACE0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303;p64">
              <a:extLst>
                <a:ext uri="{FF2B5EF4-FFF2-40B4-BE49-F238E27FC236}">
                  <a16:creationId xmlns:a16="http://schemas.microsoft.com/office/drawing/2014/main" id="{6F8D59FE-2690-300F-029E-AD97E59A4F9B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304;p64">
              <a:extLst>
                <a:ext uri="{FF2B5EF4-FFF2-40B4-BE49-F238E27FC236}">
                  <a16:creationId xmlns:a16="http://schemas.microsoft.com/office/drawing/2014/main" id="{1DA38C12-F17D-1CFA-DCBB-CA15BD49E05C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9434;p64">
            <a:extLst>
              <a:ext uri="{FF2B5EF4-FFF2-40B4-BE49-F238E27FC236}">
                <a16:creationId xmlns:a16="http://schemas.microsoft.com/office/drawing/2014/main" id="{5C443040-18AC-E519-EDA4-9363EE3D235F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141" name="Google Shape;9435;p64">
              <a:extLst>
                <a:ext uri="{FF2B5EF4-FFF2-40B4-BE49-F238E27FC236}">
                  <a16:creationId xmlns:a16="http://schemas.microsoft.com/office/drawing/2014/main" id="{07BA480F-AF63-6E05-4CF4-A79CEEA0D1DC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6;p64">
              <a:extLst>
                <a:ext uri="{FF2B5EF4-FFF2-40B4-BE49-F238E27FC236}">
                  <a16:creationId xmlns:a16="http://schemas.microsoft.com/office/drawing/2014/main" id="{979C39DC-A4A3-0634-70B3-6135BA5B1713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37;p64">
              <a:extLst>
                <a:ext uri="{FF2B5EF4-FFF2-40B4-BE49-F238E27FC236}">
                  <a16:creationId xmlns:a16="http://schemas.microsoft.com/office/drawing/2014/main" id="{3F201551-DDD9-94EE-34AE-BFF8EE6534B5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38;p64">
              <a:extLst>
                <a:ext uri="{FF2B5EF4-FFF2-40B4-BE49-F238E27FC236}">
                  <a16:creationId xmlns:a16="http://schemas.microsoft.com/office/drawing/2014/main" id="{453E92D9-1674-7D2F-85F6-A3A1F41F87C5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9683;p64">
            <a:extLst>
              <a:ext uri="{FF2B5EF4-FFF2-40B4-BE49-F238E27FC236}">
                <a16:creationId xmlns:a16="http://schemas.microsoft.com/office/drawing/2014/main" id="{BB4EFEEC-7564-BC1D-8803-DD1B4E5BF651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146" name="Google Shape;9684;p64">
              <a:extLst>
                <a:ext uri="{FF2B5EF4-FFF2-40B4-BE49-F238E27FC236}">
                  <a16:creationId xmlns:a16="http://schemas.microsoft.com/office/drawing/2014/main" id="{F7A5541D-6B20-7DF1-3596-82AC771AC46C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685;p64">
              <a:extLst>
                <a:ext uri="{FF2B5EF4-FFF2-40B4-BE49-F238E27FC236}">
                  <a16:creationId xmlns:a16="http://schemas.microsoft.com/office/drawing/2014/main" id="{16F83153-1E81-71E6-9E20-5784159BFA5C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5412209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5438487"/>
            <a:ext cx="499760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48" name="TextBox 147">
            <a:hlinkClick r:id="rId2" action="ppaction://hlinksldjump"/>
            <a:extLst>
              <a:ext uri="{FF2B5EF4-FFF2-40B4-BE49-F238E27FC236}">
                <a16:creationId xmlns:a16="http://schemas.microsoft.com/office/drawing/2014/main" id="{F03F3FAD-6B64-60C0-503B-5036697BE16F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9" name="TextBox 148">
            <a:hlinkClick r:id="rId3" action="ppaction://hlinksldjump"/>
            <a:extLst>
              <a:ext uri="{FF2B5EF4-FFF2-40B4-BE49-F238E27FC236}">
                <a16:creationId xmlns:a16="http://schemas.microsoft.com/office/drawing/2014/main" id="{7776CBC1-E0D1-AA31-DA8E-B0AC4F1B2E5F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0" name="TextBox 149">
            <a:hlinkClick r:id="rId4" action="ppaction://hlinksldjump"/>
            <a:extLst>
              <a:ext uri="{FF2B5EF4-FFF2-40B4-BE49-F238E27FC236}">
                <a16:creationId xmlns:a16="http://schemas.microsoft.com/office/drawing/2014/main" id="{8420150A-7908-A472-C971-0D834F09E2A2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1" name="TextBox 150">
            <a:hlinkClick r:id="rId5" action="ppaction://hlinksldjump"/>
            <a:extLst>
              <a:ext uri="{FF2B5EF4-FFF2-40B4-BE49-F238E27FC236}">
                <a16:creationId xmlns:a16="http://schemas.microsoft.com/office/drawing/2014/main" id="{88C953C9-7B0F-6FBC-F891-A4855A1672FC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2" name="TextBox 151">
            <a:hlinkClick r:id="rId6" action="ppaction://hlinksldjump"/>
            <a:extLst>
              <a:ext uri="{FF2B5EF4-FFF2-40B4-BE49-F238E27FC236}">
                <a16:creationId xmlns:a16="http://schemas.microsoft.com/office/drawing/2014/main" id="{EABA761E-C537-B91B-398D-074D380F6263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4" name="Graphic 153">
            <a:extLst>
              <a:ext uri="{FF2B5EF4-FFF2-40B4-BE49-F238E27FC236}">
                <a16:creationId xmlns:a16="http://schemas.microsoft.com/office/drawing/2014/main" id="{969E9B7D-27EA-0585-4B30-A4422DCA8D2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E2A9B867-BC19-64CC-5FB9-7B3E981E7B19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D8230E9-7EB4-3457-578D-F44F4675F6DF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7" name="TextBox 156">
            <a:hlinkClick r:id="rId9" action="ppaction://hlinksldjump"/>
            <a:extLst>
              <a:ext uri="{FF2B5EF4-FFF2-40B4-BE49-F238E27FC236}">
                <a16:creationId xmlns:a16="http://schemas.microsoft.com/office/drawing/2014/main" id="{FDA7BB04-634A-9ACA-02E9-F4A68439DCF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A77812A-E7F0-C5A1-7153-AF0E9904E206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10B96C6-E1FC-1256-259E-CCB556D6B3E0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1F43D21-7408-66F9-4761-3F9AF8333CE4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388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BB2668B-40C6-A50E-8A2B-5C3B3AC5E109}"/>
              </a:ext>
            </a:extLst>
          </p:cNvPr>
          <p:cNvSpPr/>
          <p:nvPr userDrawn="1"/>
        </p:nvSpPr>
        <p:spPr>
          <a:xfrm>
            <a:off x="3244432" y="0"/>
            <a:ext cx="5703139" cy="1069182"/>
          </a:xfrm>
          <a:custGeom>
            <a:avLst/>
            <a:gdLst>
              <a:gd name="connsiteX0" fmla="*/ 0 w 5703139"/>
              <a:gd name="connsiteY0" fmla="*/ 0 h 1069182"/>
              <a:gd name="connsiteX1" fmla="*/ 5703139 w 5703139"/>
              <a:gd name="connsiteY1" fmla="*/ 0 h 1069182"/>
              <a:gd name="connsiteX2" fmla="*/ 5613446 w 5703139"/>
              <a:gd name="connsiteY2" fmla="*/ 77694 h 1069182"/>
              <a:gd name="connsiteX3" fmla="*/ 2851569 w 5703139"/>
              <a:gd name="connsiteY3" fmla="*/ 1069182 h 1069182"/>
              <a:gd name="connsiteX4" fmla="*/ 89692 w 5703139"/>
              <a:gd name="connsiteY4" fmla="*/ 77694 h 106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3139" h="1069182">
                <a:moveTo>
                  <a:pt x="0" y="0"/>
                </a:moveTo>
                <a:lnTo>
                  <a:pt x="5703139" y="0"/>
                </a:lnTo>
                <a:lnTo>
                  <a:pt x="5613446" y="77694"/>
                </a:lnTo>
                <a:cubicBezTo>
                  <a:pt x="4862903" y="697097"/>
                  <a:pt x="3900689" y="1069182"/>
                  <a:pt x="2851569" y="1069182"/>
                </a:cubicBezTo>
                <a:cubicBezTo>
                  <a:pt x="1802450" y="1069182"/>
                  <a:pt x="840236" y="697097"/>
                  <a:pt x="89692" y="77694"/>
                </a:cubicBezTo>
                <a:close/>
              </a:path>
            </a:pathLst>
          </a:custGeom>
          <a:solidFill>
            <a:srgbClr val="082C39"/>
          </a:solidFill>
          <a:ln w="76200"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672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082C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836DCF1-9ED1-32BB-8654-F1C9A4237E20}"/>
              </a:ext>
            </a:extLst>
          </p:cNvPr>
          <p:cNvSpPr/>
          <p:nvPr userDrawn="1"/>
        </p:nvSpPr>
        <p:spPr>
          <a:xfrm>
            <a:off x="174171" y="163286"/>
            <a:ext cx="11800115" cy="6466114"/>
          </a:xfrm>
          <a:prstGeom prst="roundRect">
            <a:avLst>
              <a:gd name="adj" fmla="val 4041"/>
            </a:avLst>
          </a:prstGeom>
          <a:solidFill>
            <a:srgbClr val="F2F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CC2F5DD-3874-3911-C04D-FC4FE1C287BB}"/>
              </a:ext>
            </a:extLst>
          </p:cNvPr>
          <p:cNvGrpSpPr/>
          <p:nvPr userDrawn="1"/>
        </p:nvGrpSpPr>
        <p:grpSpPr>
          <a:xfrm>
            <a:off x="841291" y="1407459"/>
            <a:ext cx="10509417" cy="4043082"/>
            <a:chOff x="9621180" y="288708"/>
            <a:chExt cx="2399649" cy="92317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0D8D255-A94F-63A0-38CB-92D5790C2D6F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E242628-4527-414A-F8A6-E32F57A58E05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82C39"/>
              </a:solidFill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08D1245-CA32-F04B-C154-17B5BEDE6A9E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7309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27E592D2-D9AC-2DE6-0DAF-0C311BD6B9A7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5F0DEEA-38D6-D9DC-60F0-9C08755D80EB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5284DE3-868D-E58B-2764-2ACE7C46B6CA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1435891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5CC35CC-4CC6-C3FC-3CEB-F1136A433CDD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765C85D-91B5-0E6E-0BAA-E3CAFC2D366B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D14AC69-4597-0568-D501-1185D3EE3377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1C5064B-64EC-3054-1747-82469C29500A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28279BD-60FA-1837-D0B7-587BD9104AB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8976F7B-DF0D-5E53-1C8F-7CB9610EF057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34D6CF-1806-502A-F5C2-2721BEDDCDCD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8A64E9A-7E35-96CE-3269-CCCAE7C1328D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2EA7D73D-5E7F-3A81-C61C-17D627AEFCFD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2F6FDBE-DF4E-5D32-CDD8-F67E93290DB9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A328795-98BD-10F6-FABC-2A8FED491BDC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9E2EA343-936E-D6B9-9991-C2E9BF681944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D1F0978-738E-BA90-86B5-2995ED3D1607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54A9B2E-9AF1-B35A-0AD1-FE8B6D1B3A21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B02A1B79-5F03-4C12-D11D-114E04D74FDD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59DCEAD-204D-3FA3-5FE0-185DDEE1D505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ECB08DD-D60A-36B4-D077-EB7CBBF4FC93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536709A-E84D-849E-6702-6867A826445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7B311F9F-CB96-8F14-6BD5-F31945CF861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23984D8-CC71-6402-24EF-5312C2CE0D3E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9F9570D-31B9-2C26-CA8A-40C5075B098A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21582FAA-B92C-7277-B6C1-C294E2D2B323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4E602B51-E907-3B6D-38A9-F674CE10370E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6CF491D5-FE38-2B58-ADE9-27E94A4C2D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82C39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1462169"/>
            <a:ext cx="435433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43BC410-A060-3CBF-D5CC-A049733BAB66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52F7EB0-9B94-48C9-EF14-CC3FC8FCCC3C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8A231CC-2B5C-F9F0-2781-FA8104C82963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66293E5-0413-5CD9-A078-62D9CBA4B6BE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340DE7-06F3-70D9-2AB2-98628ACEB588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41598D0-0F8E-13E9-6C74-E75F61F075C3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4CD9B07-E2B8-4AF1-7070-7E477DE296DB}"/>
              </a:ext>
            </a:extLst>
          </p:cNvPr>
          <p:cNvSpPr/>
          <p:nvPr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229A97E-565E-19CD-D9F6-4B72AF4C585D}"/>
              </a:ext>
            </a:extLst>
          </p:cNvPr>
          <p:cNvSpPr/>
          <p:nvPr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B12483F-2649-261F-777E-8C3D6B56D91F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80A2132A-8911-B263-A4DE-B769A0DF757B}"/>
              </a:ext>
            </a:extLst>
          </p:cNvPr>
          <p:cNvSpPr/>
          <p:nvPr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8720CD30-9E77-E95C-DB0A-B047408663F7}"/>
              </a:ext>
            </a:extLst>
          </p:cNvPr>
          <p:cNvSpPr/>
          <p:nvPr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71CED10C-0891-E8E6-2A36-6B494BECA2D2}"/>
              </a:ext>
            </a:extLst>
          </p:cNvPr>
          <p:cNvSpPr/>
          <p:nvPr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>
            <a:hlinkClick r:id="rId2" action="ppaction://hlinksldjump"/>
            <a:extLst>
              <a:ext uri="{FF2B5EF4-FFF2-40B4-BE49-F238E27FC236}">
                <a16:creationId xmlns:a16="http://schemas.microsoft.com/office/drawing/2014/main" id="{53890E76-67F7-CF49-D794-0FC794EA2B57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6" name="TextBox 115">
            <a:hlinkClick r:id="rId3" action="ppaction://hlinksldjump"/>
            <a:extLst>
              <a:ext uri="{FF2B5EF4-FFF2-40B4-BE49-F238E27FC236}">
                <a16:creationId xmlns:a16="http://schemas.microsoft.com/office/drawing/2014/main" id="{29FC0B4D-D81A-B362-2B22-5BF2D48A95AD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7" name="TextBox 116">
            <a:hlinkClick r:id="rId4" action="ppaction://hlinksldjump"/>
            <a:extLst>
              <a:ext uri="{FF2B5EF4-FFF2-40B4-BE49-F238E27FC236}">
                <a16:creationId xmlns:a16="http://schemas.microsoft.com/office/drawing/2014/main" id="{2D13B9D8-FCC5-F193-4819-0260AE3AA87F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8" name="TextBox 117">
            <a:hlinkClick r:id="rId5" action="ppaction://hlinksldjump"/>
            <a:extLst>
              <a:ext uri="{FF2B5EF4-FFF2-40B4-BE49-F238E27FC236}">
                <a16:creationId xmlns:a16="http://schemas.microsoft.com/office/drawing/2014/main" id="{B5927F7E-2483-EB14-0853-33865E32417E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9" name="TextBox 118">
            <a:hlinkClick r:id="rId6" action="ppaction://hlinksldjump"/>
            <a:extLst>
              <a:ext uri="{FF2B5EF4-FFF2-40B4-BE49-F238E27FC236}">
                <a16:creationId xmlns:a16="http://schemas.microsoft.com/office/drawing/2014/main" id="{EF50BF65-7372-2BA0-F11B-4EF2A5345E02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23" name="Google Shape;9637;p64">
            <a:extLst>
              <a:ext uri="{FF2B5EF4-FFF2-40B4-BE49-F238E27FC236}">
                <a16:creationId xmlns:a16="http://schemas.microsoft.com/office/drawing/2014/main" id="{253C88E7-2EC0-55B5-3F29-3F75737B88AC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82C39"/>
          </a:solidFill>
        </p:grpSpPr>
        <p:sp>
          <p:nvSpPr>
            <p:cNvPr id="124" name="Google Shape;9638;p64">
              <a:extLst>
                <a:ext uri="{FF2B5EF4-FFF2-40B4-BE49-F238E27FC236}">
                  <a16:creationId xmlns:a16="http://schemas.microsoft.com/office/drawing/2014/main" id="{42907779-5179-3822-FD77-48B6E50F731F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639;p64">
              <a:extLst>
                <a:ext uri="{FF2B5EF4-FFF2-40B4-BE49-F238E27FC236}">
                  <a16:creationId xmlns:a16="http://schemas.microsoft.com/office/drawing/2014/main" id="{D5523B52-A7CB-E581-2EC9-2DC6C67B41C0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640;p64">
              <a:extLst>
                <a:ext uri="{FF2B5EF4-FFF2-40B4-BE49-F238E27FC236}">
                  <a16:creationId xmlns:a16="http://schemas.microsoft.com/office/drawing/2014/main" id="{8DAF3410-2F0E-BB46-D594-0426894187B8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641;p64">
              <a:extLst>
                <a:ext uri="{FF2B5EF4-FFF2-40B4-BE49-F238E27FC236}">
                  <a16:creationId xmlns:a16="http://schemas.microsoft.com/office/drawing/2014/main" id="{54647E0B-F57B-A688-FC4F-467E5D98E485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642;p64">
              <a:extLst>
                <a:ext uri="{FF2B5EF4-FFF2-40B4-BE49-F238E27FC236}">
                  <a16:creationId xmlns:a16="http://schemas.microsoft.com/office/drawing/2014/main" id="{150E6BE5-DD87-C466-FF9C-44D92398500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643;p64">
              <a:extLst>
                <a:ext uri="{FF2B5EF4-FFF2-40B4-BE49-F238E27FC236}">
                  <a16:creationId xmlns:a16="http://schemas.microsoft.com/office/drawing/2014/main" id="{F6C6F8E5-6F09-1540-6691-961615F4949B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644;p64">
              <a:extLst>
                <a:ext uri="{FF2B5EF4-FFF2-40B4-BE49-F238E27FC236}">
                  <a16:creationId xmlns:a16="http://schemas.microsoft.com/office/drawing/2014/main" id="{DCDDBD4E-3130-7FD6-B08D-50B8082DE632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645;p64">
              <a:extLst>
                <a:ext uri="{FF2B5EF4-FFF2-40B4-BE49-F238E27FC236}">
                  <a16:creationId xmlns:a16="http://schemas.microsoft.com/office/drawing/2014/main" id="{4B7AAB51-9D86-0ED2-F7DE-44E42097A925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646;p64">
              <a:extLst>
                <a:ext uri="{FF2B5EF4-FFF2-40B4-BE49-F238E27FC236}">
                  <a16:creationId xmlns:a16="http://schemas.microsoft.com/office/drawing/2014/main" id="{4BA3C428-F165-BF9C-DA16-DD4FEB8DE3F2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647;p64">
              <a:extLst>
                <a:ext uri="{FF2B5EF4-FFF2-40B4-BE49-F238E27FC236}">
                  <a16:creationId xmlns:a16="http://schemas.microsoft.com/office/drawing/2014/main" id="{16F2D924-A659-E7C0-A4F1-2099E60B2018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9201;p64">
            <a:extLst>
              <a:ext uri="{FF2B5EF4-FFF2-40B4-BE49-F238E27FC236}">
                <a16:creationId xmlns:a16="http://schemas.microsoft.com/office/drawing/2014/main" id="{8025D5E4-EB7B-53EC-97C9-9097BA71E1D1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82C39"/>
          </a:solidFill>
        </p:grpSpPr>
        <p:sp>
          <p:nvSpPr>
            <p:cNvPr id="135" name="Google Shape;9202;p64">
              <a:extLst>
                <a:ext uri="{FF2B5EF4-FFF2-40B4-BE49-F238E27FC236}">
                  <a16:creationId xmlns:a16="http://schemas.microsoft.com/office/drawing/2014/main" id="{F190BD6E-572B-86C3-4849-C6AA648392C6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203;p64">
              <a:extLst>
                <a:ext uri="{FF2B5EF4-FFF2-40B4-BE49-F238E27FC236}">
                  <a16:creationId xmlns:a16="http://schemas.microsoft.com/office/drawing/2014/main" id="{CAAE4479-3ACA-510F-B168-FE815897AB69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204;p64">
              <a:extLst>
                <a:ext uri="{FF2B5EF4-FFF2-40B4-BE49-F238E27FC236}">
                  <a16:creationId xmlns:a16="http://schemas.microsoft.com/office/drawing/2014/main" id="{889D7468-BF73-9767-EA85-2A80C68EDCA0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205;p64">
              <a:extLst>
                <a:ext uri="{FF2B5EF4-FFF2-40B4-BE49-F238E27FC236}">
                  <a16:creationId xmlns:a16="http://schemas.microsoft.com/office/drawing/2014/main" id="{E8261C7C-30B4-43DD-9F54-5A5A2C6808EF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206;p64">
              <a:extLst>
                <a:ext uri="{FF2B5EF4-FFF2-40B4-BE49-F238E27FC236}">
                  <a16:creationId xmlns:a16="http://schemas.microsoft.com/office/drawing/2014/main" id="{1B36A5B2-691F-0F59-7C52-4AA605CA28C7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207;p64">
              <a:extLst>
                <a:ext uri="{FF2B5EF4-FFF2-40B4-BE49-F238E27FC236}">
                  <a16:creationId xmlns:a16="http://schemas.microsoft.com/office/drawing/2014/main" id="{45E9DDD9-1064-A521-C734-57B6447B4864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" name="Google Shape;9261;p64">
            <a:extLst>
              <a:ext uri="{FF2B5EF4-FFF2-40B4-BE49-F238E27FC236}">
                <a16:creationId xmlns:a16="http://schemas.microsoft.com/office/drawing/2014/main" id="{03187717-43F2-FF27-5425-BBC91C22C04E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82C39"/>
          </a:solidFill>
        </p:grpSpPr>
        <p:sp>
          <p:nvSpPr>
            <p:cNvPr id="142" name="Google Shape;9262;p64">
              <a:extLst>
                <a:ext uri="{FF2B5EF4-FFF2-40B4-BE49-F238E27FC236}">
                  <a16:creationId xmlns:a16="http://schemas.microsoft.com/office/drawing/2014/main" id="{38EF138A-F340-1F79-D254-BED89F455F60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263;p64">
              <a:extLst>
                <a:ext uri="{FF2B5EF4-FFF2-40B4-BE49-F238E27FC236}">
                  <a16:creationId xmlns:a16="http://schemas.microsoft.com/office/drawing/2014/main" id="{80275DBE-F170-F054-A1D7-3AD4EE5711EC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264;p64">
              <a:extLst>
                <a:ext uri="{FF2B5EF4-FFF2-40B4-BE49-F238E27FC236}">
                  <a16:creationId xmlns:a16="http://schemas.microsoft.com/office/drawing/2014/main" id="{CC1F0897-0985-7AD1-597F-52030B364DD8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265;p64">
              <a:extLst>
                <a:ext uri="{FF2B5EF4-FFF2-40B4-BE49-F238E27FC236}">
                  <a16:creationId xmlns:a16="http://schemas.microsoft.com/office/drawing/2014/main" id="{E47E1AFF-EBAC-26E2-1552-05578DEA387E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266;p64">
              <a:extLst>
                <a:ext uri="{FF2B5EF4-FFF2-40B4-BE49-F238E27FC236}">
                  <a16:creationId xmlns:a16="http://schemas.microsoft.com/office/drawing/2014/main" id="{58634A40-2C0F-4F00-9EF4-7223180BDEF4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267;p64">
              <a:extLst>
                <a:ext uri="{FF2B5EF4-FFF2-40B4-BE49-F238E27FC236}">
                  <a16:creationId xmlns:a16="http://schemas.microsoft.com/office/drawing/2014/main" id="{8A24737E-DD24-645A-7DF2-E6BE04A5BD49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268;p64">
              <a:extLst>
                <a:ext uri="{FF2B5EF4-FFF2-40B4-BE49-F238E27FC236}">
                  <a16:creationId xmlns:a16="http://schemas.microsoft.com/office/drawing/2014/main" id="{756E9F9A-DA25-BE4F-39E4-B7EBBAA48E60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269;p64">
              <a:extLst>
                <a:ext uri="{FF2B5EF4-FFF2-40B4-BE49-F238E27FC236}">
                  <a16:creationId xmlns:a16="http://schemas.microsoft.com/office/drawing/2014/main" id="{A4645A4E-9699-D0AA-654F-6DF1E3B87689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270;p64">
              <a:extLst>
                <a:ext uri="{FF2B5EF4-FFF2-40B4-BE49-F238E27FC236}">
                  <a16:creationId xmlns:a16="http://schemas.microsoft.com/office/drawing/2014/main" id="{D78425DA-34AE-AEDF-4ADB-923E19546BA5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271;p64">
              <a:extLst>
                <a:ext uri="{FF2B5EF4-FFF2-40B4-BE49-F238E27FC236}">
                  <a16:creationId xmlns:a16="http://schemas.microsoft.com/office/drawing/2014/main" id="{294A7238-2295-0347-D53B-C6A87CE748FD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272;p64">
              <a:extLst>
                <a:ext uri="{FF2B5EF4-FFF2-40B4-BE49-F238E27FC236}">
                  <a16:creationId xmlns:a16="http://schemas.microsoft.com/office/drawing/2014/main" id="{3638DA33-82DC-910B-B7D3-5B73E8B8CDDF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273;p64">
              <a:extLst>
                <a:ext uri="{FF2B5EF4-FFF2-40B4-BE49-F238E27FC236}">
                  <a16:creationId xmlns:a16="http://schemas.microsoft.com/office/drawing/2014/main" id="{EE464E78-6BB8-7279-894F-E860F2638C4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274;p64">
              <a:extLst>
                <a:ext uri="{FF2B5EF4-FFF2-40B4-BE49-F238E27FC236}">
                  <a16:creationId xmlns:a16="http://schemas.microsoft.com/office/drawing/2014/main" id="{D25B260F-9CAB-5892-5A7F-7DB7A9369178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275;p64">
              <a:extLst>
                <a:ext uri="{FF2B5EF4-FFF2-40B4-BE49-F238E27FC236}">
                  <a16:creationId xmlns:a16="http://schemas.microsoft.com/office/drawing/2014/main" id="{43A985D6-D9D4-118F-0031-D475ABD10CBF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276;p64">
              <a:extLst>
                <a:ext uri="{FF2B5EF4-FFF2-40B4-BE49-F238E27FC236}">
                  <a16:creationId xmlns:a16="http://schemas.microsoft.com/office/drawing/2014/main" id="{57832157-80A3-660B-424F-BD185BE1CF13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277;p64">
              <a:extLst>
                <a:ext uri="{FF2B5EF4-FFF2-40B4-BE49-F238E27FC236}">
                  <a16:creationId xmlns:a16="http://schemas.microsoft.com/office/drawing/2014/main" id="{E4611BA2-97B2-6A56-48A3-A7FAFB674764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" name="Google Shape;9284;p64">
            <a:extLst>
              <a:ext uri="{FF2B5EF4-FFF2-40B4-BE49-F238E27FC236}">
                <a16:creationId xmlns:a16="http://schemas.microsoft.com/office/drawing/2014/main" id="{AECDE341-DF2A-82C9-4985-36E6CBECF28D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82C39"/>
          </a:solidFill>
        </p:grpSpPr>
        <p:sp>
          <p:nvSpPr>
            <p:cNvPr id="159" name="Google Shape;9285;p64">
              <a:extLst>
                <a:ext uri="{FF2B5EF4-FFF2-40B4-BE49-F238E27FC236}">
                  <a16:creationId xmlns:a16="http://schemas.microsoft.com/office/drawing/2014/main" id="{784C20A9-B24C-9BC4-8BB6-26B866244D0D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286;p64">
              <a:extLst>
                <a:ext uri="{FF2B5EF4-FFF2-40B4-BE49-F238E27FC236}">
                  <a16:creationId xmlns:a16="http://schemas.microsoft.com/office/drawing/2014/main" id="{96C6CD58-5B30-0199-31CC-79EE1542A74F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287;p64">
              <a:extLst>
                <a:ext uri="{FF2B5EF4-FFF2-40B4-BE49-F238E27FC236}">
                  <a16:creationId xmlns:a16="http://schemas.microsoft.com/office/drawing/2014/main" id="{B2091AF9-8A8E-C250-477B-9406D619870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288;p64">
              <a:extLst>
                <a:ext uri="{FF2B5EF4-FFF2-40B4-BE49-F238E27FC236}">
                  <a16:creationId xmlns:a16="http://schemas.microsoft.com/office/drawing/2014/main" id="{0EFCD95F-96B8-F663-F4DB-7704DE651BB2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289;p64">
              <a:extLst>
                <a:ext uri="{FF2B5EF4-FFF2-40B4-BE49-F238E27FC236}">
                  <a16:creationId xmlns:a16="http://schemas.microsoft.com/office/drawing/2014/main" id="{AE014C44-B46C-EDA2-BA96-6208D1E2634B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290;p64">
              <a:extLst>
                <a:ext uri="{FF2B5EF4-FFF2-40B4-BE49-F238E27FC236}">
                  <a16:creationId xmlns:a16="http://schemas.microsoft.com/office/drawing/2014/main" id="{5973E216-3D27-56CD-D5E7-2524AE1B2F47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291;p64">
              <a:extLst>
                <a:ext uri="{FF2B5EF4-FFF2-40B4-BE49-F238E27FC236}">
                  <a16:creationId xmlns:a16="http://schemas.microsoft.com/office/drawing/2014/main" id="{0FBF5894-A11B-56AC-3DAE-E29D89E6DAD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292;p64">
              <a:extLst>
                <a:ext uri="{FF2B5EF4-FFF2-40B4-BE49-F238E27FC236}">
                  <a16:creationId xmlns:a16="http://schemas.microsoft.com/office/drawing/2014/main" id="{B2F172C8-A350-B5F0-D9EC-BD04095FB89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293;p64">
              <a:extLst>
                <a:ext uri="{FF2B5EF4-FFF2-40B4-BE49-F238E27FC236}">
                  <a16:creationId xmlns:a16="http://schemas.microsoft.com/office/drawing/2014/main" id="{B9FBB5E3-4427-1A30-3171-7F59F86AD000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294;p64">
              <a:extLst>
                <a:ext uri="{FF2B5EF4-FFF2-40B4-BE49-F238E27FC236}">
                  <a16:creationId xmlns:a16="http://schemas.microsoft.com/office/drawing/2014/main" id="{CDA6060D-12BB-65A2-B531-B7E3E7F8138E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295;p64">
              <a:extLst>
                <a:ext uri="{FF2B5EF4-FFF2-40B4-BE49-F238E27FC236}">
                  <a16:creationId xmlns:a16="http://schemas.microsoft.com/office/drawing/2014/main" id="{9B147857-8C89-1AD3-356D-D9203791E8F1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296;p64">
              <a:extLst>
                <a:ext uri="{FF2B5EF4-FFF2-40B4-BE49-F238E27FC236}">
                  <a16:creationId xmlns:a16="http://schemas.microsoft.com/office/drawing/2014/main" id="{587FF828-9250-86A2-2004-36943163AE66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297;p64">
              <a:extLst>
                <a:ext uri="{FF2B5EF4-FFF2-40B4-BE49-F238E27FC236}">
                  <a16:creationId xmlns:a16="http://schemas.microsoft.com/office/drawing/2014/main" id="{FF23C43B-E117-0249-8234-DB906E6DD1E8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298;p64">
              <a:extLst>
                <a:ext uri="{FF2B5EF4-FFF2-40B4-BE49-F238E27FC236}">
                  <a16:creationId xmlns:a16="http://schemas.microsoft.com/office/drawing/2014/main" id="{F88FB7CB-EC3F-CE81-C31D-246B02CBB77F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299;p64">
              <a:extLst>
                <a:ext uri="{FF2B5EF4-FFF2-40B4-BE49-F238E27FC236}">
                  <a16:creationId xmlns:a16="http://schemas.microsoft.com/office/drawing/2014/main" id="{AE9676EA-FBAE-3FA9-AA87-4D45BA1D906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300;p64">
              <a:extLst>
                <a:ext uri="{FF2B5EF4-FFF2-40B4-BE49-F238E27FC236}">
                  <a16:creationId xmlns:a16="http://schemas.microsoft.com/office/drawing/2014/main" id="{FF1237AD-571C-6ED4-056C-3399D0AB872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301;p64">
              <a:extLst>
                <a:ext uri="{FF2B5EF4-FFF2-40B4-BE49-F238E27FC236}">
                  <a16:creationId xmlns:a16="http://schemas.microsoft.com/office/drawing/2014/main" id="{E6D0DB4A-1D11-FC92-6BC9-5427487FB92C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302;p64">
              <a:extLst>
                <a:ext uri="{FF2B5EF4-FFF2-40B4-BE49-F238E27FC236}">
                  <a16:creationId xmlns:a16="http://schemas.microsoft.com/office/drawing/2014/main" id="{83623496-9A90-E104-2BEB-CB13E4D608DF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303;p64">
              <a:extLst>
                <a:ext uri="{FF2B5EF4-FFF2-40B4-BE49-F238E27FC236}">
                  <a16:creationId xmlns:a16="http://schemas.microsoft.com/office/drawing/2014/main" id="{A0CFE773-C298-EFCD-E6F0-0C8C5D151AD0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304;p64">
              <a:extLst>
                <a:ext uri="{FF2B5EF4-FFF2-40B4-BE49-F238E27FC236}">
                  <a16:creationId xmlns:a16="http://schemas.microsoft.com/office/drawing/2014/main" id="{8855A09E-B03C-AE0D-A765-391C88FCD36A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9" name="Google Shape;9434;p64">
            <a:extLst>
              <a:ext uri="{FF2B5EF4-FFF2-40B4-BE49-F238E27FC236}">
                <a16:creationId xmlns:a16="http://schemas.microsoft.com/office/drawing/2014/main" id="{32180D23-5E15-5F76-1313-3BDE93E43F1A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82C39"/>
          </a:solidFill>
        </p:grpSpPr>
        <p:sp>
          <p:nvSpPr>
            <p:cNvPr id="180" name="Google Shape;9435;p64">
              <a:extLst>
                <a:ext uri="{FF2B5EF4-FFF2-40B4-BE49-F238E27FC236}">
                  <a16:creationId xmlns:a16="http://schemas.microsoft.com/office/drawing/2014/main" id="{0D7A8F72-50DA-BCBB-9C72-1D7F04EA2428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436;p64">
              <a:extLst>
                <a:ext uri="{FF2B5EF4-FFF2-40B4-BE49-F238E27FC236}">
                  <a16:creationId xmlns:a16="http://schemas.microsoft.com/office/drawing/2014/main" id="{85162618-017C-770A-78E6-0EE63D79A7AF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437;p64">
              <a:extLst>
                <a:ext uri="{FF2B5EF4-FFF2-40B4-BE49-F238E27FC236}">
                  <a16:creationId xmlns:a16="http://schemas.microsoft.com/office/drawing/2014/main" id="{2F7F80E0-FFFC-F99B-6E9C-EE3D0690B52A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438;p64">
              <a:extLst>
                <a:ext uri="{FF2B5EF4-FFF2-40B4-BE49-F238E27FC236}">
                  <a16:creationId xmlns:a16="http://schemas.microsoft.com/office/drawing/2014/main" id="{FE7AF01C-60E4-E98F-EE60-5077D70B74EB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9683;p64">
            <a:extLst>
              <a:ext uri="{FF2B5EF4-FFF2-40B4-BE49-F238E27FC236}">
                <a16:creationId xmlns:a16="http://schemas.microsoft.com/office/drawing/2014/main" id="{578319E8-A238-6152-35EB-CDAD584BC0BB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82C39"/>
          </a:solidFill>
        </p:grpSpPr>
        <p:sp>
          <p:nvSpPr>
            <p:cNvPr id="185" name="Google Shape;9684;p64">
              <a:extLst>
                <a:ext uri="{FF2B5EF4-FFF2-40B4-BE49-F238E27FC236}">
                  <a16:creationId xmlns:a16="http://schemas.microsoft.com/office/drawing/2014/main" id="{E44E6C83-8011-577B-7D79-CAE3434704A1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685;p64">
              <a:extLst>
                <a:ext uri="{FF2B5EF4-FFF2-40B4-BE49-F238E27FC236}">
                  <a16:creationId xmlns:a16="http://schemas.microsoft.com/office/drawing/2014/main" id="{17664CF5-456D-FDDC-5F20-4A8016E8E8A6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7" name="Graphic 186">
            <a:extLst>
              <a:ext uri="{FF2B5EF4-FFF2-40B4-BE49-F238E27FC236}">
                <a16:creationId xmlns:a16="http://schemas.microsoft.com/office/drawing/2014/main" id="{6078079E-09E9-B5B3-E17A-99187EB408E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88" name="TextBox 187">
            <a:extLst>
              <a:ext uri="{FF2B5EF4-FFF2-40B4-BE49-F238E27FC236}">
                <a16:creationId xmlns:a16="http://schemas.microsoft.com/office/drawing/2014/main" id="{BB8A0260-32D3-69CA-E40E-B0DA65A8D950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052BD5CB-2D80-0265-4E55-C160FE8CF89B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0" name="TextBox 189">
            <a:hlinkClick r:id="rId9" action="ppaction://hlinksldjump"/>
            <a:extLst>
              <a:ext uri="{FF2B5EF4-FFF2-40B4-BE49-F238E27FC236}">
                <a16:creationId xmlns:a16="http://schemas.microsoft.com/office/drawing/2014/main" id="{20CA8A11-2183-8F8F-5D71-E4D1CF2476C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59E89E9-BD5A-B7C7-3DD5-C2361F24587E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4FFC904-1663-60DF-2B78-8DB9A4BD80A1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4A18BAC-4833-ECA7-80A0-E3F7526FED29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913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27E592D2-D9AC-2DE6-0DAF-0C311BD6B9A7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5F0DEEA-38D6-D9DC-60F0-9C08755D80EB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5284DE3-868D-E58B-2764-2ACE7C46B6CA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1435891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5CC35CC-4CC6-C3FC-3CEB-F1136A433CDD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765C85D-91B5-0E6E-0BAA-E3CAFC2D366B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D14AC69-4597-0568-D501-1185D3EE3377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1C5064B-64EC-3054-1747-82469C29500A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28279BD-60FA-1837-D0B7-587BD9104AB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8976F7B-DF0D-5E53-1C8F-7CB9610EF057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34D6CF-1806-502A-F5C2-2721BEDDCDCD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8A64E9A-7E35-96CE-3269-CCCAE7C1328D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2EA7D73D-5E7F-3A81-C61C-17D627AEFCFD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2F6FDBE-DF4E-5D32-CDD8-F67E93290DB9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A328795-98BD-10F6-FABC-2A8FED491BDC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9E2EA343-936E-D6B9-9991-C2E9BF681944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D1F0978-738E-BA90-86B5-2995ED3D1607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54A9B2E-9AF1-B35A-0AD1-FE8B6D1B3A21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B02A1B79-5F03-4C12-D11D-114E04D74FDD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59DCEAD-204D-3FA3-5FE0-185DDEE1D505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ECB08DD-D60A-36B4-D077-EB7CBBF4FC93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536709A-E84D-849E-6702-6867A826445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7B311F9F-CB96-8F14-6BD5-F31945CF861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23984D8-CC71-6402-24EF-5312C2CE0D3E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9F9570D-31B9-2C26-CA8A-40C5075B098A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21582FAA-B92C-7277-B6C1-C294E2D2B323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4E602B51-E907-3B6D-38A9-F674CE10370E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6CF491D5-FE38-2B58-ADE9-27E94A4C2D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82C39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1462169"/>
            <a:ext cx="435433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43BC410-A060-3CBF-D5CC-A049733BAB66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52F7EB0-9B94-48C9-EF14-CC3FC8FCCC3C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8A231CC-2B5C-F9F0-2781-FA8104C82963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66293E5-0413-5CD9-A078-62D9CBA4B6BE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340DE7-06F3-70D9-2AB2-98628ACEB588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41598D0-0F8E-13E9-6C74-E75F61F075C3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4CD9B07-E2B8-4AF1-7070-7E477DE296DB}"/>
              </a:ext>
            </a:extLst>
          </p:cNvPr>
          <p:cNvSpPr/>
          <p:nvPr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229A97E-565E-19CD-D9F6-4B72AF4C585D}"/>
              </a:ext>
            </a:extLst>
          </p:cNvPr>
          <p:cNvSpPr/>
          <p:nvPr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B12483F-2649-261F-777E-8C3D6B56D91F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80A2132A-8911-B263-A4DE-B769A0DF757B}"/>
              </a:ext>
            </a:extLst>
          </p:cNvPr>
          <p:cNvSpPr/>
          <p:nvPr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8720CD30-9E77-E95C-DB0A-B047408663F7}"/>
              </a:ext>
            </a:extLst>
          </p:cNvPr>
          <p:cNvSpPr/>
          <p:nvPr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71CED10C-0891-E8E6-2A36-6B494BECA2D2}"/>
              </a:ext>
            </a:extLst>
          </p:cNvPr>
          <p:cNvSpPr/>
          <p:nvPr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>
            <a:hlinkClick r:id="rId2" action="ppaction://hlinksldjump"/>
            <a:extLst>
              <a:ext uri="{FF2B5EF4-FFF2-40B4-BE49-F238E27FC236}">
                <a16:creationId xmlns:a16="http://schemas.microsoft.com/office/drawing/2014/main" id="{53890E76-67F7-CF49-D794-0FC794EA2B57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6" name="TextBox 115">
            <a:hlinkClick r:id="rId3" action="ppaction://hlinksldjump"/>
            <a:extLst>
              <a:ext uri="{FF2B5EF4-FFF2-40B4-BE49-F238E27FC236}">
                <a16:creationId xmlns:a16="http://schemas.microsoft.com/office/drawing/2014/main" id="{29FC0B4D-D81A-B362-2B22-5BF2D48A95AD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7" name="TextBox 116">
            <a:hlinkClick r:id="rId4" action="ppaction://hlinksldjump"/>
            <a:extLst>
              <a:ext uri="{FF2B5EF4-FFF2-40B4-BE49-F238E27FC236}">
                <a16:creationId xmlns:a16="http://schemas.microsoft.com/office/drawing/2014/main" id="{2D13B9D8-FCC5-F193-4819-0260AE3AA87F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8" name="TextBox 117">
            <a:hlinkClick r:id="rId5" action="ppaction://hlinksldjump"/>
            <a:extLst>
              <a:ext uri="{FF2B5EF4-FFF2-40B4-BE49-F238E27FC236}">
                <a16:creationId xmlns:a16="http://schemas.microsoft.com/office/drawing/2014/main" id="{B5927F7E-2483-EB14-0853-33865E32417E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9" name="TextBox 118">
            <a:hlinkClick r:id="rId6" action="ppaction://hlinksldjump"/>
            <a:extLst>
              <a:ext uri="{FF2B5EF4-FFF2-40B4-BE49-F238E27FC236}">
                <a16:creationId xmlns:a16="http://schemas.microsoft.com/office/drawing/2014/main" id="{EF50BF65-7372-2BA0-F11B-4EF2A5345E02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23" name="Google Shape;9637;p64">
            <a:extLst>
              <a:ext uri="{FF2B5EF4-FFF2-40B4-BE49-F238E27FC236}">
                <a16:creationId xmlns:a16="http://schemas.microsoft.com/office/drawing/2014/main" id="{253C88E7-2EC0-55B5-3F29-3F75737B88AC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82C39"/>
          </a:solidFill>
        </p:grpSpPr>
        <p:sp>
          <p:nvSpPr>
            <p:cNvPr id="124" name="Google Shape;9638;p64">
              <a:extLst>
                <a:ext uri="{FF2B5EF4-FFF2-40B4-BE49-F238E27FC236}">
                  <a16:creationId xmlns:a16="http://schemas.microsoft.com/office/drawing/2014/main" id="{42907779-5179-3822-FD77-48B6E50F731F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639;p64">
              <a:extLst>
                <a:ext uri="{FF2B5EF4-FFF2-40B4-BE49-F238E27FC236}">
                  <a16:creationId xmlns:a16="http://schemas.microsoft.com/office/drawing/2014/main" id="{D5523B52-A7CB-E581-2EC9-2DC6C67B41C0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640;p64">
              <a:extLst>
                <a:ext uri="{FF2B5EF4-FFF2-40B4-BE49-F238E27FC236}">
                  <a16:creationId xmlns:a16="http://schemas.microsoft.com/office/drawing/2014/main" id="{8DAF3410-2F0E-BB46-D594-0426894187B8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641;p64">
              <a:extLst>
                <a:ext uri="{FF2B5EF4-FFF2-40B4-BE49-F238E27FC236}">
                  <a16:creationId xmlns:a16="http://schemas.microsoft.com/office/drawing/2014/main" id="{54647E0B-F57B-A688-FC4F-467E5D98E485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642;p64">
              <a:extLst>
                <a:ext uri="{FF2B5EF4-FFF2-40B4-BE49-F238E27FC236}">
                  <a16:creationId xmlns:a16="http://schemas.microsoft.com/office/drawing/2014/main" id="{150E6BE5-DD87-C466-FF9C-44D92398500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643;p64">
              <a:extLst>
                <a:ext uri="{FF2B5EF4-FFF2-40B4-BE49-F238E27FC236}">
                  <a16:creationId xmlns:a16="http://schemas.microsoft.com/office/drawing/2014/main" id="{F6C6F8E5-6F09-1540-6691-961615F4949B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644;p64">
              <a:extLst>
                <a:ext uri="{FF2B5EF4-FFF2-40B4-BE49-F238E27FC236}">
                  <a16:creationId xmlns:a16="http://schemas.microsoft.com/office/drawing/2014/main" id="{DCDDBD4E-3130-7FD6-B08D-50B8082DE632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645;p64">
              <a:extLst>
                <a:ext uri="{FF2B5EF4-FFF2-40B4-BE49-F238E27FC236}">
                  <a16:creationId xmlns:a16="http://schemas.microsoft.com/office/drawing/2014/main" id="{4B7AAB51-9D86-0ED2-F7DE-44E42097A925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646;p64">
              <a:extLst>
                <a:ext uri="{FF2B5EF4-FFF2-40B4-BE49-F238E27FC236}">
                  <a16:creationId xmlns:a16="http://schemas.microsoft.com/office/drawing/2014/main" id="{4BA3C428-F165-BF9C-DA16-DD4FEB8DE3F2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647;p64">
              <a:extLst>
                <a:ext uri="{FF2B5EF4-FFF2-40B4-BE49-F238E27FC236}">
                  <a16:creationId xmlns:a16="http://schemas.microsoft.com/office/drawing/2014/main" id="{16F2D924-A659-E7C0-A4F1-2099E60B2018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9201;p64">
            <a:extLst>
              <a:ext uri="{FF2B5EF4-FFF2-40B4-BE49-F238E27FC236}">
                <a16:creationId xmlns:a16="http://schemas.microsoft.com/office/drawing/2014/main" id="{8025D5E4-EB7B-53EC-97C9-9097BA71E1D1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82C39"/>
          </a:solidFill>
        </p:grpSpPr>
        <p:sp>
          <p:nvSpPr>
            <p:cNvPr id="135" name="Google Shape;9202;p64">
              <a:extLst>
                <a:ext uri="{FF2B5EF4-FFF2-40B4-BE49-F238E27FC236}">
                  <a16:creationId xmlns:a16="http://schemas.microsoft.com/office/drawing/2014/main" id="{F190BD6E-572B-86C3-4849-C6AA648392C6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203;p64">
              <a:extLst>
                <a:ext uri="{FF2B5EF4-FFF2-40B4-BE49-F238E27FC236}">
                  <a16:creationId xmlns:a16="http://schemas.microsoft.com/office/drawing/2014/main" id="{CAAE4479-3ACA-510F-B168-FE815897AB69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204;p64">
              <a:extLst>
                <a:ext uri="{FF2B5EF4-FFF2-40B4-BE49-F238E27FC236}">
                  <a16:creationId xmlns:a16="http://schemas.microsoft.com/office/drawing/2014/main" id="{889D7468-BF73-9767-EA85-2A80C68EDCA0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205;p64">
              <a:extLst>
                <a:ext uri="{FF2B5EF4-FFF2-40B4-BE49-F238E27FC236}">
                  <a16:creationId xmlns:a16="http://schemas.microsoft.com/office/drawing/2014/main" id="{E8261C7C-30B4-43DD-9F54-5A5A2C6808EF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206;p64">
              <a:extLst>
                <a:ext uri="{FF2B5EF4-FFF2-40B4-BE49-F238E27FC236}">
                  <a16:creationId xmlns:a16="http://schemas.microsoft.com/office/drawing/2014/main" id="{1B36A5B2-691F-0F59-7C52-4AA605CA28C7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207;p64">
              <a:extLst>
                <a:ext uri="{FF2B5EF4-FFF2-40B4-BE49-F238E27FC236}">
                  <a16:creationId xmlns:a16="http://schemas.microsoft.com/office/drawing/2014/main" id="{45E9DDD9-1064-A521-C734-57B6447B4864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" name="Google Shape;9261;p64">
            <a:extLst>
              <a:ext uri="{FF2B5EF4-FFF2-40B4-BE49-F238E27FC236}">
                <a16:creationId xmlns:a16="http://schemas.microsoft.com/office/drawing/2014/main" id="{03187717-43F2-FF27-5425-BBC91C22C04E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82C39"/>
          </a:solidFill>
        </p:grpSpPr>
        <p:sp>
          <p:nvSpPr>
            <p:cNvPr id="142" name="Google Shape;9262;p64">
              <a:extLst>
                <a:ext uri="{FF2B5EF4-FFF2-40B4-BE49-F238E27FC236}">
                  <a16:creationId xmlns:a16="http://schemas.microsoft.com/office/drawing/2014/main" id="{38EF138A-F340-1F79-D254-BED89F455F60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263;p64">
              <a:extLst>
                <a:ext uri="{FF2B5EF4-FFF2-40B4-BE49-F238E27FC236}">
                  <a16:creationId xmlns:a16="http://schemas.microsoft.com/office/drawing/2014/main" id="{80275DBE-F170-F054-A1D7-3AD4EE5711EC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264;p64">
              <a:extLst>
                <a:ext uri="{FF2B5EF4-FFF2-40B4-BE49-F238E27FC236}">
                  <a16:creationId xmlns:a16="http://schemas.microsoft.com/office/drawing/2014/main" id="{CC1F0897-0985-7AD1-597F-52030B364DD8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265;p64">
              <a:extLst>
                <a:ext uri="{FF2B5EF4-FFF2-40B4-BE49-F238E27FC236}">
                  <a16:creationId xmlns:a16="http://schemas.microsoft.com/office/drawing/2014/main" id="{E47E1AFF-EBAC-26E2-1552-05578DEA387E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266;p64">
              <a:extLst>
                <a:ext uri="{FF2B5EF4-FFF2-40B4-BE49-F238E27FC236}">
                  <a16:creationId xmlns:a16="http://schemas.microsoft.com/office/drawing/2014/main" id="{58634A40-2C0F-4F00-9EF4-7223180BDEF4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267;p64">
              <a:extLst>
                <a:ext uri="{FF2B5EF4-FFF2-40B4-BE49-F238E27FC236}">
                  <a16:creationId xmlns:a16="http://schemas.microsoft.com/office/drawing/2014/main" id="{8A24737E-DD24-645A-7DF2-E6BE04A5BD49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268;p64">
              <a:extLst>
                <a:ext uri="{FF2B5EF4-FFF2-40B4-BE49-F238E27FC236}">
                  <a16:creationId xmlns:a16="http://schemas.microsoft.com/office/drawing/2014/main" id="{756E9F9A-DA25-BE4F-39E4-B7EBBAA48E60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269;p64">
              <a:extLst>
                <a:ext uri="{FF2B5EF4-FFF2-40B4-BE49-F238E27FC236}">
                  <a16:creationId xmlns:a16="http://schemas.microsoft.com/office/drawing/2014/main" id="{A4645A4E-9699-D0AA-654F-6DF1E3B87689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270;p64">
              <a:extLst>
                <a:ext uri="{FF2B5EF4-FFF2-40B4-BE49-F238E27FC236}">
                  <a16:creationId xmlns:a16="http://schemas.microsoft.com/office/drawing/2014/main" id="{D78425DA-34AE-AEDF-4ADB-923E19546BA5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271;p64">
              <a:extLst>
                <a:ext uri="{FF2B5EF4-FFF2-40B4-BE49-F238E27FC236}">
                  <a16:creationId xmlns:a16="http://schemas.microsoft.com/office/drawing/2014/main" id="{294A7238-2295-0347-D53B-C6A87CE748FD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272;p64">
              <a:extLst>
                <a:ext uri="{FF2B5EF4-FFF2-40B4-BE49-F238E27FC236}">
                  <a16:creationId xmlns:a16="http://schemas.microsoft.com/office/drawing/2014/main" id="{3638DA33-82DC-910B-B7D3-5B73E8B8CDDF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273;p64">
              <a:extLst>
                <a:ext uri="{FF2B5EF4-FFF2-40B4-BE49-F238E27FC236}">
                  <a16:creationId xmlns:a16="http://schemas.microsoft.com/office/drawing/2014/main" id="{EE464E78-6BB8-7279-894F-E860F2638C4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274;p64">
              <a:extLst>
                <a:ext uri="{FF2B5EF4-FFF2-40B4-BE49-F238E27FC236}">
                  <a16:creationId xmlns:a16="http://schemas.microsoft.com/office/drawing/2014/main" id="{D25B260F-9CAB-5892-5A7F-7DB7A9369178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275;p64">
              <a:extLst>
                <a:ext uri="{FF2B5EF4-FFF2-40B4-BE49-F238E27FC236}">
                  <a16:creationId xmlns:a16="http://schemas.microsoft.com/office/drawing/2014/main" id="{43A985D6-D9D4-118F-0031-D475ABD10CBF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276;p64">
              <a:extLst>
                <a:ext uri="{FF2B5EF4-FFF2-40B4-BE49-F238E27FC236}">
                  <a16:creationId xmlns:a16="http://schemas.microsoft.com/office/drawing/2014/main" id="{57832157-80A3-660B-424F-BD185BE1CF13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277;p64">
              <a:extLst>
                <a:ext uri="{FF2B5EF4-FFF2-40B4-BE49-F238E27FC236}">
                  <a16:creationId xmlns:a16="http://schemas.microsoft.com/office/drawing/2014/main" id="{E4611BA2-97B2-6A56-48A3-A7FAFB674764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" name="Google Shape;9284;p64">
            <a:extLst>
              <a:ext uri="{FF2B5EF4-FFF2-40B4-BE49-F238E27FC236}">
                <a16:creationId xmlns:a16="http://schemas.microsoft.com/office/drawing/2014/main" id="{AECDE341-DF2A-82C9-4985-36E6CBECF28D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82C39"/>
          </a:solidFill>
        </p:grpSpPr>
        <p:sp>
          <p:nvSpPr>
            <p:cNvPr id="159" name="Google Shape;9285;p64">
              <a:extLst>
                <a:ext uri="{FF2B5EF4-FFF2-40B4-BE49-F238E27FC236}">
                  <a16:creationId xmlns:a16="http://schemas.microsoft.com/office/drawing/2014/main" id="{784C20A9-B24C-9BC4-8BB6-26B866244D0D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286;p64">
              <a:extLst>
                <a:ext uri="{FF2B5EF4-FFF2-40B4-BE49-F238E27FC236}">
                  <a16:creationId xmlns:a16="http://schemas.microsoft.com/office/drawing/2014/main" id="{96C6CD58-5B30-0199-31CC-79EE1542A74F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287;p64">
              <a:extLst>
                <a:ext uri="{FF2B5EF4-FFF2-40B4-BE49-F238E27FC236}">
                  <a16:creationId xmlns:a16="http://schemas.microsoft.com/office/drawing/2014/main" id="{B2091AF9-8A8E-C250-477B-9406D619870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288;p64">
              <a:extLst>
                <a:ext uri="{FF2B5EF4-FFF2-40B4-BE49-F238E27FC236}">
                  <a16:creationId xmlns:a16="http://schemas.microsoft.com/office/drawing/2014/main" id="{0EFCD95F-96B8-F663-F4DB-7704DE651BB2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289;p64">
              <a:extLst>
                <a:ext uri="{FF2B5EF4-FFF2-40B4-BE49-F238E27FC236}">
                  <a16:creationId xmlns:a16="http://schemas.microsoft.com/office/drawing/2014/main" id="{AE014C44-B46C-EDA2-BA96-6208D1E2634B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290;p64">
              <a:extLst>
                <a:ext uri="{FF2B5EF4-FFF2-40B4-BE49-F238E27FC236}">
                  <a16:creationId xmlns:a16="http://schemas.microsoft.com/office/drawing/2014/main" id="{5973E216-3D27-56CD-D5E7-2524AE1B2F47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291;p64">
              <a:extLst>
                <a:ext uri="{FF2B5EF4-FFF2-40B4-BE49-F238E27FC236}">
                  <a16:creationId xmlns:a16="http://schemas.microsoft.com/office/drawing/2014/main" id="{0FBF5894-A11B-56AC-3DAE-E29D89E6DAD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292;p64">
              <a:extLst>
                <a:ext uri="{FF2B5EF4-FFF2-40B4-BE49-F238E27FC236}">
                  <a16:creationId xmlns:a16="http://schemas.microsoft.com/office/drawing/2014/main" id="{B2F172C8-A350-B5F0-D9EC-BD04095FB89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293;p64">
              <a:extLst>
                <a:ext uri="{FF2B5EF4-FFF2-40B4-BE49-F238E27FC236}">
                  <a16:creationId xmlns:a16="http://schemas.microsoft.com/office/drawing/2014/main" id="{B9FBB5E3-4427-1A30-3171-7F59F86AD000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294;p64">
              <a:extLst>
                <a:ext uri="{FF2B5EF4-FFF2-40B4-BE49-F238E27FC236}">
                  <a16:creationId xmlns:a16="http://schemas.microsoft.com/office/drawing/2014/main" id="{CDA6060D-12BB-65A2-B531-B7E3E7F8138E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295;p64">
              <a:extLst>
                <a:ext uri="{FF2B5EF4-FFF2-40B4-BE49-F238E27FC236}">
                  <a16:creationId xmlns:a16="http://schemas.microsoft.com/office/drawing/2014/main" id="{9B147857-8C89-1AD3-356D-D9203791E8F1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296;p64">
              <a:extLst>
                <a:ext uri="{FF2B5EF4-FFF2-40B4-BE49-F238E27FC236}">
                  <a16:creationId xmlns:a16="http://schemas.microsoft.com/office/drawing/2014/main" id="{587FF828-9250-86A2-2004-36943163AE66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297;p64">
              <a:extLst>
                <a:ext uri="{FF2B5EF4-FFF2-40B4-BE49-F238E27FC236}">
                  <a16:creationId xmlns:a16="http://schemas.microsoft.com/office/drawing/2014/main" id="{FF23C43B-E117-0249-8234-DB906E6DD1E8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298;p64">
              <a:extLst>
                <a:ext uri="{FF2B5EF4-FFF2-40B4-BE49-F238E27FC236}">
                  <a16:creationId xmlns:a16="http://schemas.microsoft.com/office/drawing/2014/main" id="{F88FB7CB-EC3F-CE81-C31D-246B02CBB77F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299;p64">
              <a:extLst>
                <a:ext uri="{FF2B5EF4-FFF2-40B4-BE49-F238E27FC236}">
                  <a16:creationId xmlns:a16="http://schemas.microsoft.com/office/drawing/2014/main" id="{AE9676EA-FBAE-3FA9-AA87-4D45BA1D906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300;p64">
              <a:extLst>
                <a:ext uri="{FF2B5EF4-FFF2-40B4-BE49-F238E27FC236}">
                  <a16:creationId xmlns:a16="http://schemas.microsoft.com/office/drawing/2014/main" id="{FF1237AD-571C-6ED4-056C-3399D0AB872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301;p64">
              <a:extLst>
                <a:ext uri="{FF2B5EF4-FFF2-40B4-BE49-F238E27FC236}">
                  <a16:creationId xmlns:a16="http://schemas.microsoft.com/office/drawing/2014/main" id="{E6D0DB4A-1D11-FC92-6BC9-5427487FB92C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302;p64">
              <a:extLst>
                <a:ext uri="{FF2B5EF4-FFF2-40B4-BE49-F238E27FC236}">
                  <a16:creationId xmlns:a16="http://schemas.microsoft.com/office/drawing/2014/main" id="{83623496-9A90-E104-2BEB-CB13E4D608DF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303;p64">
              <a:extLst>
                <a:ext uri="{FF2B5EF4-FFF2-40B4-BE49-F238E27FC236}">
                  <a16:creationId xmlns:a16="http://schemas.microsoft.com/office/drawing/2014/main" id="{A0CFE773-C298-EFCD-E6F0-0C8C5D151AD0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304;p64">
              <a:extLst>
                <a:ext uri="{FF2B5EF4-FFF2-40B4-BE49-F238E27FC236}">
                  <a16:creationId xmlns:a16="http://schemas.microsoft.com/office/drawing/2014/main" id="{8855A09E-B03C-AE0D-A765-391C88FCD36A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9" name="Google Shape;9434;p64">
            <a:extLst>
              <a:ext uri="{FF2B5EF4-FFF2-40B4-BE49-F238E27FC236}">
                <a16:creationId xmlns:a16="http://schemas.microsoft.com/office/drawing/2014/main" id="{32180D23-5E15-5F76-1313-3BDE93E43F1A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82C39"/>
          </a:solidFill>
        </p:grpSpPr>
        <p:sp>
          <p:nvSpPr>
            <p:cNvPr id="180" name="Google Shape;9435;p64">
              <a:extLst>
                <a:ext uri="{FF2B5EF4-FFF2-40B4-BE49-F238E27FC236}">
                  <a16:creationId xmlns:a16="http://schemas.microsoft.com/office/drawing/2014/main" id="{0D7A8F72-50DA-BCBB-9C72-1D7F04EA2428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436;p64">
              <a:extLst>
                <a:ext uri="{FF2B5EF4-FFF2-40B4-BE49-F238E27FC236}">
                  <a16:creationId xmlns:a16="http://schemas.microsoft.com/office/drawing/2014/main" id="{85162618-017C-770A-78E6-0EE63D79A7AF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437;p64">
              <a:extLst>
                <a:ext uri="{FF2B5EF4-FFF2-40B4-BE49-F238E27FC236}">
                  <a16:creationId xmlns:a16="http://schemas.microsoft.com/office/drawing/2014/main" id="{2F7F80E0-FFFC-F99B-6E9C-EE3D0690B52A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438;p64">
              <a:extLst>
                <a:ext uri="{FF2B5EF4-FFF2-40B4-BE49-F238E27FC236}">
                  <a16:creationId xmlns:a16="http://schemas.microsoft.com/office/drawing/2014/main" id="{FE7AF01C-60E4-E98F-EE60-5077D70B74EB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9683;p64">
            <a:extLst>
              <a:ext uri="{FF2B5EF4-FFF2-40B4-BE49-F238E27FC236}">
                <a16:creationId xmlns:a16="http://schemas.microsoft.com/office/drawing/2014/main" id="{578319E8-A238-6152-35EB-CDAD584BC0BB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82C39"/>
          </a:solidFill>
        </p:grpSpPr>
        <p:sp>
          <p:nvSpPr>
            <p:cNvPr id="185" name="Google Shape;9684;p64">
              <a:extLst>
                <a:ext uri="{FF2B5EF4-FFF2-40B4-BE49-F238E27FC236}">
                  <a16:creationId xmlns:a16="http://schemas.microsoft.com/office/drawing/2014/main" id="{E44E6C83-8011-577B-7D79-CAE3434704A1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685;p64">
              <a:extLst>
                <a:ext uri="{FF2B5EF4-FFF2-40B4-BE49-F238E27FC236}">
                  <a16:creationId xmlns:a16="http://schemas.microsoft.com/office/drawing/2014/main" id="{17664CF5-456D-FDDC-5F20-4A8016E8E8A6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7" name="Graphic 186">
            <a:extLst>
              <a:ext uri="{FF2B5EF4-FFF2-40B4-BE49-F238E27FC236}">
                <a16:creationId xmlns:a16="http://schemas.microsoft.com/office/drawing/2014/main" id="{6078079E-09E9-B5B3-E17A-99187EB408E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88" name="TextBox 187">
            <a:extLst>
              <a:ext uri="{FF2B5EF4-FFF2-40B4-BE49-F238E27FC236}">
                <a16:creationId xmlns:a16="http://schemas.microsoft.com/office/drawing/2014/main" id="{BB8A0260-32D3-69CA-E40E-B0DA65A8D950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052BD5CB-2D80-0265-4E55-C160FE8CF89B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0" name="TextBox 189">
            <a:hlinkClick r:id="rId9" action="ppaction://hlinksldjump"/>
            <a:extLst>
              <a:ext uri="{FF2B5EF4-FFF2-40B4-BE49-F238E27FC236}">
                <a16:creationId xmlns:a16="http://schemas.microsoft.com/office/drawing/2014/main" id="{20CA8A11-2183-8F8F-5D71-E4D1CF2476C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31B79D3E-8760-875A-6B3D-F4A4B293A4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642" y="1296965"/>
            <a:ext cx="3763942" cy="3837701"/>
          </a:xfrm>
          <a:prstGeom prst="roundRect">
            <a:avLst>
              <a:gd name="adj" fmla="val 22552"/>
            </a:avLst>
          </a:prstGeom>
          <a:ln w="19050">
            <a:solidFill>
              <a:srgbClr val="082C39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02A4F2B6-1906-4265-8858-C1AB3404077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82681" y="4065228"/>
            <a:ext cx="2282659" cy="2327390"/>
          </a:xfrm>
          <a:prstGeom prst="roundRect">
            <a:avLst>
              <a:gd name="adj" fmla="val 22552"/>
            </a:avLst>
          </a:prstGeom>
          <a:ln w="19050">
            <a:solidFill>
              <a:srgbClr val="082C39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5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4BEC9CA-73C3-3309-D7C3-E259B1049DFA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ADE52B0-803C-6B88-301F-051B72C38DE6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3E4BFD6-5406-395F-0D4D-80C24FCF00DC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071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27E592D2-D9AC-2DE6-0DAF-0C311BD6B9A7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5F0DEEA-38D6-D9DC-60F0-9C08755D80EB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5284DE3-868D-E58B-2764-2ACE7C46B6CA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1435891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5CC35CC-4CC6-C3FC-3CEB-F1136A433CDD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765C85D-91B5-0E6E-0BAA-E3CAFC2D366B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D14AC69-4597-0568-D501-1185D3EE3377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1C5064B-64EC-3054-1747-82469C29500A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28279BD-60FA-1837-D0B7-587BD9104AB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8976F7B-DF0D-5E53-1C8F-7CB9610EF057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34D6CF-1806-502A-F5C2-2721BEDDCDCD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8A64E9A-7E35-96CE-3269-CCCAE7C1328D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2EA7D73D-5E7F-3A81-C61C-17D627AEFCFD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2F6FDBE-DF4E-5D32-CDD8-F67E93290DB9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A328795-98BD-10F6-FABC-2A8FED491BDC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9E2EA343-936E-D6B9-9991-C2E9BF681944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D1F0978-738E-BA90-86B5-2995ED3D1607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54A9B2E-9AF1-B35A-0AD1-FE8B6D1B3A21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B02A1B79-5F03-4C12-D11D-114E04D74FDD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59DCEAD-204D-3FA3-5FE0-185DDEE1D505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ECB08DD-D60A-36B4-D077-EB7CBBF4FC93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536709A-E84D-849E-6702-6867A826445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7B311F9F-CB96-8F14-6BD5-F31945CF861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23984D8-CC71-6402-24EF-5312C2CE0D3E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9F9570D-31B9-2C26-CA8A-40C5075B098A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21582FAA-B92C-7277-B6C1-C294E2D2B323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4E602B51-E907-3B6D-38A9-F674CE10370E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6CF491D5-FE38-2B58-ADE9-27E94A4C2D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82C39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1462169"/>
            <a:ext cx="435433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43BC410-A060-3CBF-D5CC-A049733BAB66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52F7EB0-9B94-48C9-EF14-CC3FC8FCCC3C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8A231CC-2B5C-F9F0-2781-FA8104C82963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66293E5-0413-5CD9-A078-62D9CBA4B6BE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340DE7-06F3-70D9-2AB2-98628ACEB588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41598D0-0F8E-13E9-6C74-E75F61F075C3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4CD9B07-E2B8-4AF1-7070-7E477DE296DB}"/>
              </a:ext>
            </a:extLst>
          </p:cNvPr>
          <p:cNvSpPr/>
          <p:nvPr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229A97E-565E-19CD-D9F6-4B72AF4C585D}"/>
              </a:ext>
            </a:extLst>
          </p:cNvPr>
          <p:cNvSpPr/>
          <p:nvPr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B12483F-2649-261F-777E-8C3D6B56D91F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80A2132A-8911-B263-A4DE-B769A0DF757B}"/>
              </a:ext>
            </a:extLst>
          </p:cNvPr>
          <p:cNvSpPr/>
          <p:nvPr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8720CD30-9E77-E95C-DB0A-B047408663F7}"/>
              </a:ext>
            </a:extLst>
          </p:cNvPr>
          <p:cNvSpPr/>
          <p:nvPr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71CED10C-0891-E8E6-2A36-6B494BECA2D2}"/>
              </a:ext>
            </a:extLst>
          </p:cNvPr>
          <p:cNvSpPr/>
          <p:nvPr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>
            <a:hlinkClick r:id="rId2" action="ppaction://hlinksldjump"/>
            <a:extLst>
              <a:ext uri="{FF2B5EF4-FFF2-40B4-BE49-F238E27FC236}">
                <a16:creationId xmlns:a16="http://schemas.microsoft.com/office/drawing/2014/main" id="{53890E76-67F7-CF49-D794-0FC794EA2B57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6" name="TextBox 115">
            <a:hlinkClick r:id="rId3" action="ppaction://hlinksldjump"/>
            <a:extLst>
              <a:ext uri="{FF2B5EF4-FFF2-40B4-BE49-F238E27FC236}">
                <a16:creationId xmlns:a16="http://schemas.microsoft.com/office/drawing/2014/main" id="{29FC0B4D-D81A-B362-2B22-5BF2D48A95AD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7" name="TextBox 116">
            <a:hlinkClick r:id="rId4" action="ppaction://hlinksldjump"/>
            <a:extLst>
              <a:ext uri="{FF2B5EF4-FFF2-40B4-BE49-F238E27FC236}">
                <a16:creationId xmlns:a16="http://schemas.microsoft.com/office/drawing/2014/main" id="{2D13B9D8-FCC5-F193-4819-0260AE3AA87F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8" name="TextBox 117">
            <a:hlinkClick r:id="rId5" action="ppaction://hlinksldjump"/>
            <a:extLst>
              <a:ext uri="{FF2B5EF4-FFF2-40B4-BE49-F238E27FC236}">
                <a16:creationId xmlns:a16="http://schemas.microsoft.com/office/drawing/2014/main" id="{B5927F7E-2483-EB14-0853-33865E32417E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9" name="TextBox 118">
            <a:hlinkClick r:id="rId6" action="ppaction://hlinksldjump"/>
            <a:extLst>
              <a:ext uri="{FF2B5EF4-FFF2-40B4-BE49-F238E27FC236}">
                <a16:creationId xmlns:a16="http://schemas.microsoft.com/office/drawing/2014/main" id="{EF50BF65-7372-2BA0-F11B-4EF2A5345E02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23" name="Google Shape;9637;p64">
            <a:extLst>
              <a:ext uri="{FF2B5EF4-FFF2-40B4-BE49-F238E27FC236}">
                <a16:creationId xmlns:a16="http://schemas.microsoft.com/office/drawing/2014/main" id="{253C88E7-2EC0-55B5-3F29-3F75737B88AC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82C39"/>
          </a:solidFill>
        </p:grpSpPr>
        <p:sp>
          <p:nvSpPr>
            <p:cNvPr id="124" name="Google Shape;9638;p64">
              <a:extLst>
                <a:ext uri="{FF2B5EF4-FFF2-40B4-BE49-F238E27FC236}">
                  <a16:creationId xmlns:a16="http://schemas.microsoft.com/office/drawing/2014/main" id="{42907779-5179-3822-FD77-48B6E50F731F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639;p64">
              <a:extLst>
                <a:ext uri="{FF2B5EF4-FFF2-40B4-BE49-F238E27FC236}">
                  <a16:creationId xmlns:a16="http://schemas.microsoft.com/office/drawing/2014/main" id="{D5523B52-A7CB-E581-2EC9-2DC6C67B41C0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640;p64">
              <a:extLst>
                <a:ext uri="{FF2B5EF4-FFF2-40B4-BE49-F238E27FC236}">
                  <a16:creationId xmlns:a16="http://schemas.microsoft.com/office/drawing/2014/main" id="{8DAF3410-2F0E-BB46-D594-0426894187B8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641;p64">
              <a:extLst>
                <a:ext uri="{FF2B5EF4-FFF2-40B4-BE49-F238E27FC236}">
                  <a16:creationId xmlns:a16="http://schemas.microsoft.com/office/drawing/2014/main" id="{54647E0B-F57B-A688-FC4F-467E5D98E485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642;p64">
              <a:extLst>
                <a:ext uri="{FF2B5EF4-FFF2-40B4-BE49-F238E27FC236}">
                  <a16:creationId xmlns:a16="http://schemas.microsoft.com/office/drawing/2014/main" id="{150E6BE5-DD87-C466-FF9C-44D92398500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643;p64">
              <a:extLst>
                <a:ext uri="{FF2B5EF4-FFF2-40B4-BE49-F238E27FC236}">
                  <a16:creationId xmlns:a16="http://schemas.microsoft.com/office/drawing/2014/main" id="{F6C6F8E5-6F09-1540-6691-961615F4949B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644;p64">
              <a:extLst>
                <a:ext uri="{FF2B5EF4-FFF2-40B4-BE49-F238E27FC236}">
                  <a16:creationId xmlns:a16="http://schemas.microsoft.com/office/drawing/2014/main" id="{DCDDBD4E-3130-7FD6-B08D-50B8082DE632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645;p64">
              <a:extLst>
                <a:ext uri="{FF2B5EF4-FFF2-40B4-BE49-F238E27FC236}">
                  <a16:creationId xmlns:a16="http://schemas.microsoft.com/office/drawing/2014/main" id="{4B7AAB51-9D86-0ED2-F7DE-44E42097A925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646;p64">
              <a:extLst>
                <a:ext uri="{FF2B5EF4-FFF2-40B4-BE49-F238E27FC236}">
                  <a16:creationId xmlns:a16="http://schemas.microsoft.com/office/drawing/2014/main" id="{4BA3C428-F165-BF9C-DA16-DD4FEB8DE3F2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647;p64">
              <a:extLst>
                <a:ext uri="{FF2B5EF4-FFF2-40B4-BE49-F238E27FC236}">
                  <a16:creationId xmlns:a16="http://schemas.microsoft.com/office/drawing/2014/main" id="{16F2D924-A659-E7C0-A4F1-2099E60B2018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9201;p64">
            <a:extLst>
              <a:ext uri="{FF2B5EF4-FFF2-40B4-BE49-F238E27FC236}">
                <a16:creationId xmlns:a16="http://schemas.microsoft.com/office/drawing/2014/main" id="{8025D5E4-EB7B-53EC-97C9-9097BA71E1D1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82C39"/>
          </a:solidFill>
        </p:grpSpPr>
        <p:sp>
          <p:nvSpPr>
            <p:cNvPr id="135" name="Google Shape;9202;p64">
              <a:extLst>
                <a:ext uri="{FF2B5EF4-FFF2-40B4-BE49-F238E27FC236}">
                  <a16:creationId xmlns:a16="http://schemas.microsoft.com/office/drawing/2014/main" id="{F190BD6E-572B-86C3-4849-C6AA648392C6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203;p64">
              <a:extLst>
                <a:ext uri="{FF2B5EF4-FFF2-40B4-BE49-F238E27FC236}">
                  <a16:creationId xmlns:a16="http://schemas.microsoft.com/office/drawing/2014/main" id="{CAAE4479-3ACA-510F-B168-FE815897AB69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204;p64">
              <a:extLst>
                <a:ext uri="{FF2B5EF4-FFF2-40B4-BE49-F238E27FC236}">
                  <a16:creationId xmlns:a16="http://schemas.microsoft.com/office/drawing/2014/main" id="{889D7468-BF73-9767-EA85-2A80C68EDCA0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205;p64">
              <a:extLst>
                <a:ext uri="{FF2B5EF4-FFF2-40B4-BE49-F238E27FC236}">
                  <a16:creationId xmlns:a16="http://schemas.microsoft.com/office/drawing/2014/main" id="{E8261C7C-30B4-43DD-9F54-5A5A2C6808EF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206;p64">
              <a:extLst>
                <a:ext uri="{FF2B5EF4-FFF2-40B4-BE49-F238E27FC236}">
                  <a16:creationId xmlns:a16="http://schemas.microsoft.com/office/drawing/2014/main" id="{1B36A5B2-691F-0F59-7C52-4AA605CA28C7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207;p64">
              <a:extLst>
                <a:ext uri="{FF2B5EF4-FFF2-40B4-BE49-F238E27FC236}">
                  <a16:creationId xmlns:a16="http://schemas.microsoft.com/office/drawing/2014/main" id="{45E9DDD9-1064-A521-C734-57B6447B4864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" name="Google Shape;9261;p64">
            <a:extLst>
              <a:ext uri="{FF2B5EF4-FFF2-40B4-BE49-F238E27FC236}">
                <a16:creationId xmlns:a16="http://schemas.microsoft.com/office/drawing/2014/main" id="{03187717-43F2-FF27-5425-BBC91C22C04E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82C39"/>
          </a:solidFill>
        </p:grpSpPr>
        <p:sp>
          <p:nvSpPr>
            <p:cNvPr id="142" name="Google Shape;9262;p64">
              <a:extLst>
                <a:ext uri="{FF2B5EF4-FFF2-40B4-BE49-F238E27FC236}">
                  <a16:creationId xmlns:a16="http://schemas.microsoft.com/office/drawing/2014/main" id="{38EF138A-F340-1F79-D254-BED89F455F60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263;p64">
              <a:extLst>
                <a:ext uri="{FF2B5EF4-FFF2-40B4-BE49-F238E27FC236}">
                  <a16:creationId xmlns:a16="http://schemas.microsoft.com/office/drawing/2014/main" id="{80275DBE-F170-F054-A1D7-3AD4EE5711EC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264;p64">
              <a:extLst>
                <a:ext uri="{FF2B5EF4-FFF2-40B4-BE49-F238E27FC236}">
                  <a16:creationId xmlns:a16="http://schemas.microsoft.com/office/drawing/2014/main" id="{CC1F0897-0985-7AD1-597F-52030B364DD8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265;p64">
              <a:extLst>
                <a:ext uri="{FF2B5EF4-FFF2-40B4-BE49-F238E27FC236}">
                  <a16:creationId xmlns:a16="http://schemas.microsoft.com/office/drawing/2014/main" id="{E47E1AFF-EBAC-26E2-1552-05578DEA387E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266;p64">
              <a:extLst>
                <a:ext uri="{FF2B5EF4-FFF2-40B4-BE49-F238E27FC236}">
                  <a16:creationId xmlns:a16="http://schemas.microsoft.com/office/drawing/2014/main" id="{58634A40-2C0F-4F00-9EF4-7223180BDEF4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267;p64">
              <a:extLst>
                <a:ext uri="{FF2B5EF4-FFF2-40B4-BE49-F238E27FC236}">
                  <a16:creationId xmlns:a16="http://schemas.microsoft.com/office/drawing/2014/main" id="{8A24737E-DD24-645A-7DF2-E6BE04A5BD49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268;p64">
              <a:extLst>
                <a:ext uri="{FF2B5EF4-FFF2-40B4-BE49-F238E27FC236}">
                  <a16:creationId xmlns:a16="http://schemas.microsoft.com/office/drawing/2014/main" id="{756E9F9A-DA25-BE4F-39E4-B7EBBAA48E60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269;p64">
              <a:extLst>
                <a:ext uri="{FF2B5EF4-FFF2-40B4-BE49-F238E27FC236}">
                  <a16:creationId xmlns:a16="http://schemas.microsoft.com/office/drawing/2014/main" id="{A4645A4E-9699-D0AA-654F-6DF1E3B87689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270;p64">
              <a:extLst>
                <a:ext uri="{FF2B5EF4-FFF2-40B4-BE49-F238E27FC236}">
                  <a16:creationId xmlns:a16="http://schemas.microsoft.com/office/drawing/2014/main" id="{D78425DA-34AE-AEDF-4ADB-923E19546BA5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271;p64">
              <a:extLst>
                <a:ext uri="{FF2B5EF4-FFF2-40B4-BE49-F238E27FC236}">
                  <a16:creationId xmlns:a16="http://schemas.microsoft.com/office/drawing/2014/main" id="{294A7238-2295-0347-D53B-C6A87CE748FD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272;p64">
              <a:extLst>
                <a:ext uri="{FF2B5EF4-FFF2-40B4-BE49-F238E27FC236}">
                  <a16:creationId xmlns:a16="http://schemas.microsoft.com/office/drawing/2014/main" id="{3638DA33-82DC-910B-B7D3-5B73E8B8CDDF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273;p64">
              <a:extLst>
                <a:ext uri="{FF2B5EF4-FFF2-40B4-BE49-F238E27FC236}">
                  <a16:creationId xmlns:a16="http://schemas.microsoft.com/office/drawing/2014/main" id="{EE464E78-6BB8-7279-894F-E860F2638C4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274;p64">
              <a:extLst>
                <a:ext uri="{FF2B5EF4-FFF2-40B4-BE49-F238E27FC236}">
                  <a16:creationId xmlns:a16="http://schemas.microsoft.com/office/drawing/2014/main" id="{D25B260F-9CAB-5892-5A7F-7DB7A9369178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275;p64">
              <a:extLst>
                <a:ext uri="{FF2B5EF4-FFF2-40B4-BE49-F238E27FC236}">
                  <a16:creationId xmlns:a16="http://schemas.microsoft.com/office/drawing/2014/main" id="{43A985D6-D9D4-118F-0031-D475ABD10CBF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276;p64">
              <a:extLst>
                <a:ext uri="{FF2B5EF4-FFF2-40B4-BE49-F238E27FC236}">
                  <a16:creationId xmlns:a16="http://schemas.microsoft.com/office/drawing/2014/main" id="{57832157-80A3-660B-424F-BD185BE1CF13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277;p64">
              <a:extLst>
                <a:ext uri="{FF2B5EF4-FFF2-40B4-BE49-F238E27FC236}">
                  <a16:creationId xmlns:a16="http://schemas.microsoft.com/office/drawing/2014/main" id="{E4611BA2-97B2-6A56-48A3-A7FAFB674764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" name="Google Shape;9284;p64">
            <a:extLst>
              <a:ext uri="{FF2B5EF4-FFF2-40B4-BE49-F238E27FC236}">
                <a16:creationId xmlns:a16="http://schemas.microsoft.com/office/drawing/2014/main" id="{AECDE341-DF2A-82C9-4985-36E6CBECF28D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82C39"/>
          </a:solidFill>
        </p:grpSpPr>
        <p:sp>
          <p:nvSpPr>
            <p:cNvPr id="159" name="Google Shape;9285;p64">
              <a:extLst>
                <a:ext uri="{FF2B5EF4-FFF2-40B4-BE49-F238E27FC236}">
                  <a16:creationId xmlns:a16="http://schemas.microsoft.com/office/drawing/2014/main" id="{784C20A9-B24C-9BC4-8BB6-26B866244D0D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286;p64">
              <a:extLst>
                <a:ext uri="{FF2B5EF4-FFF2-40B4-BE49-F238E27FC236}">
                  <a16:creationId xmlns:a16="http://schemas.microsoft.com/office/drawing/2014/main" id="{96C6CD58-5B30-0199-31CC-79EE1542A74F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287;p64">
              <a:extLst>
                <a:ext uri="{FF2B5EF4-FFF2-40B4-BE49-F238E27FC236}">
                  <a16:creationId xmlns:a16="http://schemas.microsoft.com/office/drawing/2014/main" id="{B2091AF9-8A8E-C250-477B-9406D6198705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288;p64">
              <a:extLst>
                <a:ext uri="{FF2B5EF4-FFF2-40B4-BE49-F238E27FC236}">
                  <a16:creationId xmlns:a16="http://schemas.microsoft.com/office/drawing/2014/main" id="{0EFCD95F-96B8-F663-F4DB-7704DE651BB2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289;p64">
              <a:extLst>
                <a:ext uri="{FF2B5EF4-FFF2-40B4-BE49-F238E27FC236}">
                  <a16:creationId xmlns:a16="http://schemas.microsoft.com/office/drawing/2014/main" id="{AE014C44-B46C-EDA2-BA96-6208D1E2634B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290;p64">
              <a:extLst>
                <a:ext uri="{FF2B5EF4-FFF2-40B4-BE49-F238E27FC236}">
                  <a16:creationId xmlns:a16="http://schemas.microsoft.com/office/drawing/2014/main" id="{5973E216-3D27-56CD-D5E7-2524AE1B2F47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291;p64">
              <a:extLst>
                <a:ext uri="{FF2B5EF4-FFF2-40B4-BE49-F238E27FC236}">
                  <a16:creationId xmlns:a16="http://schemas.microsoft.com/office/drawing/2014/main" id="{0FBF5894-A11B-56AC-3DAE-E29D89E6DAD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292;p64">
              <a:extLst>
                <a:ext uri="{FF2B5EF4-FFF2-40B4-BE49-F238E27FC236}">
                  <a16:creationId xmlns:a16="http://schemas.microsoft.com/office/drawing/2014/main" id="{B2F172C8-A350-B5F0-D9EC-BD04095FB89C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293;p64">
              <a:extLst>
                <a:ext uri="{FF2B5EF4-FFF2-40B4-BE49-F238E27FC236}">
                  <a16:creationId xmlns:a16="http://schemas.microsoft.com/office/drawing/2014/main" id="{B9FBB5E3-4427-1A30-3171-7F59F86AD000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294;p64">
              <a:extLst>
                <a:ext uri="{FF2B5EF4-FFF2-40B4-BE49-F238E27FC236}">
                  <a16:creationId xmlns:a16="http://schemas.microsoft.com/office/drawing/2014/main" id="{CDA6060D-12BB-65A2-B531-B7E3E7F8138E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295;p64">
              <a:extLst>
                <a:ext uri="{FF2B5EF4-FFF2-40B4-BE49-F238E27FC236}">
                  <a16:creationId xmlns:a16="http://schemas.microsoft.com/office/drawing/2014/main" id="{9B147857-8C89-1AD3-356D-D9203791E8F1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296;p64">
              <a:extLst>
                <a:ext uri="{FF2B5EF4-FFF2-40B4-BE49-F238E27FC236}">
                  <a16:creationId xmlns:a16="http://schemas.microsoft.com/office/drawing/2014/main" id="{587FF828-9250-86A2-2004-36943163AE66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297;p64">
              <a:extLst>
                <a:ext uri="{FF2B5EF4-FFF2-40B4-BE49-F238E27FC236}">
                  <a16:creationId xmlns:a16="http://schemas.microsoft.com/office/drawing/2014/main" id="{FF23C43B-E117-0249-8234-DB906E6DD1E8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298;p64">
              <a:extLst>
                <a:ext uri="{FF2B5EF4-FFF2-40B4-BE49-F238E27FC236}">
                  <a16:creationId xmlns:a16="http://schemas.microsoft.com/office/drawing/2014/main" id="{F88FB7CB-EC3F-CE81-C31D-246B02CBB77F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299;p64">
              <a:extLst>
                <a:ext uri="{FF2B5EF4-FFF2-40B4-BE49-F238E27FC236}">
                  <a16:creationId xmlns:a16="http://schemas.microsoft.com/office/drawing/2014/main" id="{AE9676EA-FBAE-3FA9-AA87-4D45BA1D906C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300;p64">
              <a:extLst>
                <a:ext uri="{FF2B5EF4-FFF2-40B4-BE49-F238E27FC236}">
                  <a16:creationId xmlns:a16="http://schemas.microsoft.com/office/drawing/2014/main" id="{FF1237AD-571C-6ED4-056C-3399D0AB872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301;p64">
              <a:extLst>
                <a:ext uri="{FF2B5EF4-FFF2-40B4-BE49-F238E27FC236}">
                  <a16:creationId xmlns:a16="http://schemas.microsoft.com/office/drawing/2014/main" id="{E6D0DB4A-1D11-FC92-6BC9-5427487FB92C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302;p64">
              <a:extLst>
                <a:ext uri="{FF2B5EF4-FFF2-40B4-BE49-F238E27FC236}">
                  <a16:creationId xmlns:a16="http://schemas.microsoft.com/office/drawing/2014/main" id="{83623496-9A90-E104-2BEB-CB13E4D608DF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303;p64">
              <a:extLst>
                <a:ext uri="{FF2B5EF4-FFF2-40B4-BE49-F238E27FC236}">
                  <a16:creationId xmlns:a16="http://schemas.microsoft.com/office/drawing/2014/main" id="{A0CFE773-C298-EFCD-E6F0-0C8C5D151AD0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304;p64">
              <a:extLst>
                <a:ext uri="{FF2B5EF4-FFF2-40B4-BE49-F238E27FC236}">
                  <a16:creationId xmlns:a16="http://schemas.microsoft.com/office/drawing/2014/main" id="{8855A09E-B03C-AE0D-A765-391C88FCD36A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9" name="Google Shape;9434;p64">
            <a:extLst>
              <a:ext uri="{FF2B5EF4-FFF2-40B4-BE49-F238E27FC236}">
                <a16:creationId xmlns:a16="http://schemas.microsoft.com/office/drawing/2014/main" id="{32180D23-5E15-5F76-1313-3BDE93E43F1A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82C39"/>
          </a:solidFill>
        </p:grpSpPr>
        <p:sp>
          <p:nvSpPr>
            <p:cNvPr id="180" name="Google Shape;9435;p64">
              <a:extLst>
                <a:ext uri="{FF2B5EF4-FFF2-40B4-BE49-F238E27FC236}">
                  <a16:creationId xmlns:a16="http://schemas.microsoft.com/office/drawing/2014/main" id="{0D7A8F72-50DA-BCBB-9C72-1D7F04EA2428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436;p64">
              <a:extLst>
                <a:ext uri="{FF2B5EF4-FFF2-40B4-BE49-F238E27FC236}">
                  <a16:creationId xmlns:a16="http://schemas.microsoft.com/office/drawing/2014/main" id="{85162618-017C-770A-78E6-0EE63D79A7AF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437;p64">
              <a:extLst>
                <a:ext uri="{FF2B5EF4-FFF2-40B4-BE49-F238E27FC236}">
                  <a16:creationId xmlns:a16="http://schemas.microsoft.com/office/drawing/2014/main" id="{2F7F80E0-FFFC-F99B-6E9C-EE3D0690B52A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438;p64">
              <a:extLst>
                <a:ext uri="{FF2B5EF4-FFF2-40B4-BE49-F238E27FC236}">
                  <a16:creationId xmlns:a16="http://schemas.microsoft.com/office/drawing/2014/main" id="{FE7AF01C-60E4-E98F-EE60-5077D70B74EB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9683;p64">
            <a:extLst>
              <a:ext uri="{FF2B5EF4-FFF2-40B4-BE49-F238E27FC236}">
                <a16:creationId xmlns:a16="http://schemas.microsoft.com/office/drawing/2014/main" id="{578319E8-A238-6152-35EB-CDAD584BC0BB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82C39"/>
          </a:solidFill>
        </p:grpSpPr>
        <p:sp>
          <p:nvSpPr>
            <p:cNvPr id="185" name="Google Shape;9684;p64">
              <a:extLst>
                <a:ext uri="{FF2B5EF4-FFF2-40B4-BE49-F238E27FC236}">
                  <a16:creationId xmlns:a16="http://schemas.microsoft.com/office/drawing/2014/main" id="{E44E6C83-8011-577B-7D79-CAE3434704A1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685;p64">
              <a:extLst>
                <a:ext uri="{FF2B5EF4-FFF2-40B4-BE49-F238E27FC236}">
                  <a16:creationId xmlns:a16="http://schemas.microsoft.com/office/drawing/2014/main" id="{17664CF5-456D-FDDC-5F20-4A8016E8E8A6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7" name="Graphic 186">
            <a:extLst>
              <a:ext uri="{FF2B5EF4-FFF2-40B4-BE49-F238E27FC236}">
                <a16:creationId xmlns:a16="http://schemas.microsoft.com/office/drawing/2014/main" id="{6078079E-09E9-B5B3-E17A-99187EB408E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188" name="TextBox 187">
            <a:extLst>
              <a:ext uri="{FF2B5EF4-FFF2-40B4-BE49-F238E27FC236}">
                <a16:creationId xmlns:a16="http://schemas.microsoft.com/office/drawing/2014/main" id="{BB8A0260-32D3-69CA-E40E-B0DA65A8D950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052BD5CB-2D80-0265-4E55-C160FE8CF89B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0" name="TextBox 189">
            <a:hlinkClick r:id="rId9" action="ppaction://hlinksldjump"/>
            <a:extLst>
              <a:ext uri="{FF2B5EF4-FFF2-40B4-BE49-F238E27FC236}">
                <a16:creationId xmlns:a16="http://schemas.microsoft.com/office/drawing/2014/main" id="{20CA8A11-2183-8F8F-5D71-E4D1CF2476C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C64D8BDE-5558-C983-B9F3-7A7A23C007E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43077" y="1387371"/>
            <a:ext cx="3685705" cy="5041888"/>
          </a:xfrm>
          <a:custGeom>
            <a:avLst/>
            <a:gdLst>
              <a:gd name="connsiteX0" fmla="*/ 1486005 w 4693186"/>
              <a:gd name="connsiteY0" fmla="*/ 3459505 h 6420080"/>
              <a:gd name="connsiteX1" fmla="*/ 1759419 w 4693186"/>
              <a:gd name="connsiteY1" fmla="*/ 3572756 h 6420080"/>
              <a:gd name="connsiteX2" fmla="*/ 2853041 w 4693186"/>
              <a:gd name="connsiteY2" fmla="*/ 4666378 h 6420080"/>
              <a:gd name="connsiteX3" fmla="*/ 2853041 w 4693186"/>
              <a:gd name="connsiteY3" fmla="*/ 5213207 h 6420080"/>
              <a:gd name="connsiteX4" fmla="*/ 1759419 w 4693186"/>
              <a:gd name="connsiteY4" fmla="*/ 6306829 h 6420080"/>
              <a:gd name="connsiteX5" fmla="*/ 1212591 w 4693186"/>
              <a:gd name="connsiteY5" fmla="*/ 6306829 h 6420080"/>
              <a:gd name="connsiteX6" fmla="*/ 118968 w 4693186"/>
              <a:gd name="connsiteY6" fmla="*/ 5213206 h 6420080"/>
              <a:gd name="connsiteX7" fmla="*/ 118969 w 4693186"/>
              <a:gd name="connsiteY7" fmla="*/ 4666378 h 6420080"/>
              <a:gd name="connsiteX8" fmla="*/ 1212591 w 4693186"/>
              <a:gd name="connsiteY8" fmla="*/ 3572756 h 6420080"/>
              <a:gd name="connsiteX9" fmla="*/ 1486005 w 4693186"/>
              <a:gd name="connsiteY9" fmla="*/ 3459505 h 6420080"/>
              <a:gd name="connsiteX10" fmla="*/ 3212899 w 4693186"/>
              <a:gd name="connsiteY10" fmla="*/ 1732609 h 6420080"/>
              <a:gd name="connsiteX11" fmla="*/ 3486313 w 4693186"/>
              <a:gd name="connsiteY11" fmla="*/ 1845862 h 6420080"/>
              <a:gd name="connsiteX12" fmla="*/ 4579934 w 4693186"/>
              <a:gd name="connsiteY12" fmla="*/ 2939484 h 6420080"/>
              <a:gd name="connsiteX13" fmla="*/ 4579934 w 4693186"/>
              <a:gd name="connsiteY13" fmla="*/ 3486312 h 6420080"/>
              <a:gd name="connsiteX14" fmla="*/ 3486312 w 4693186"/>
              <a:gd name="connsiteY14" fmla="*/ 4579935 h 6420080"/>
              <a:gd name="connsiteX15" fmla="*/ 2939483 w 4693186"/>
              <a:gd name="connsiteY15" fmla="*/ 4579935 h 6420080"/>
              <a:gd name="connsiteX16" fmla="*/ 1845861 w 4693186"/>
              <a:gd name="connsiteY16" fmla="*/ 3486313 h 6420080"/>
              <a:gd name="connsiteX17" fmla="*/ 1845862 w 4693186"/>
              <a:gd name="connsiteY17" fmla="*/ 2939485 h 6420080"/>
              <a:gd name="connsiteX18" fmla="*/ 2939484 w 4693186"/>
              <a:gd name="connsiteY18" fmla="*/ 1845862 h 6420080"/>
              <a:gd name="connsiteX19" fmla="*/ 3212899 w 4693186"/>
              <a:gd name="connsiteY19" fmla="*/ 1732609 h 6420080"/>
              <a:gd name="connsiteX20" fmla="*/ 1480290 w 4693186"/>
              <a:gd name="connsiteY20" fmla="*/ 0 h 6420080"/>
              <a:gd name="connsiteX21" fmla="*/ 1753703 w 4693186"/>
              <a:gd name="connsiteY21" fmla="*/ 113253 h 6420080"/>
              <a:gd name="connsiteX22" fmla="*/ 2847325 w 4693186"/>
              <a:gd name="connsiteY22" fmla="*/ 1206875 h 6420080"/>
              <a:gd name="connsiteX23" fmla="*/ 2847325 w 4693186"/>
              <a:gd name="connsiteY23" fmla="*/ 1753703 h 6420080"/>
              <a:gd name="connsiteX24" fmla="*/ 1753703 w 4693186"/>
              <a:gd name="connsiteY24" fmla="*/ 2847326 h 6420080"/>
              <a:gd name="connsiteX25" fmla="*/ 1206875 w 4693186"/>
              <a:gd name="connsiteY25" fmla="*/ 2847326 h 6420080"/>
              <a:gd name="connsiteX26" fmla="*/ 113253 w 4693186"/>
              <a:gd name="connsiteY26" fmla="*/ 1753704 h 6420080"/>
              <a:gd name="connsiteX27" fmla="*/ 113253 w 4693186"/>
              <a:gd name="connsiteY27" fmla="*/ 1206875 h 6420080"/>
              <a:gd name="connsiteX28" fmla="*/ 1206875 w 4693186"/>
              <a:gd name="connsiteY28" fmla="*/ 113253 h 6420080"/>
              <a:gd name="connsiteX29" fmla="*/ 1480290 w 4693186"/>
              <a:gd name="connsiteY29" fmla="*/ 0 h 64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693186" h="6420080">
                <a:moveTo>
                  <a:pt x="1486005" y="3459505"/>
                </a:moveTo>
                <a:cubicBezTo>
                  <a:pt x="1584961" y="3459504"/>
                  <a:pt x="1683918" y="3497255"/>
                  <a:pt x="1759419" y="3572756"/>
                </a:cubicBezTo>
                <a:lnTo>
                  <a:pt x="2853041" y="4666378"/>
                </a:lnTo>
                <a:cubicBezTo>
                  <a:pt x="3004043" y="4817380"/>
                  <a:pt x="3004043" y="5062203"/>
                  <a:pt x="2853041" y="5213207"/>
                </a:cubicBezTo>
                <a:lnTo>
                  <a:pt x="1759419" y="6306829"/>
                </a:lnTo>
                <a:cubicBezTo>
                  <a:pt x="1608416" y="6457831"/>
                  <a:pt x="1363594" y="6457831"/>
                  <a:pt x="1212591" y="6306829"/>
                </a:cubicBezTo>
                <a:lnTo>
                  <a:pt x="118968" y="5213206"/>
                </a:lnTo>
                <a:cubicBezTo>
                  <a:pt x="-32034" y="5062203"/>
                  <a:pt x="-32034" y="4817380"/>
                  <a:pt x="118969" y="4666378"/>
                </a:cubicBezTo>
                <a:lnTo>
                  <a:pt x="1212591" y="3572756"/>
                </a:lnTo>
                <a:cubicBezTo>
                  <a:pt x="1288092" y="3497255"/>
                  <a:pt x="1387048" y="3459505"/>
                  <a:pt x="1486005" y="3459505"/>
                </a:cubicBezTo>
                <a:close/>
                <a:moveTo>
                  <a:pt x="3212899" y="1732609"/>
                </a:moveTo>
                <a:cubicBezTo>
                  <a:pt x="3311855" y="1732610"/>
                  <a:pt x="3410812" y="1770361"/>
                  <a:pt x="3486313" y="1845862"/>
                </a:cubicBezTo>
                <a:lnTo>
                  <a:pt x="4579934" y="2939484"/>
                </a:lnTo>
                <a:cubicBezTo>
                  <a:pt x="4730937" y="3090486"/>
                  <a:pt x="4730937" y="3335309"/>
                  <a:pt x="4579934" y="3486312"/>
                </a:cubicBezTo>
                <a:lnTo>
                  <a:pt x="3486312" y="4579935"/>
                </a:lnTo>
                <a:cubicBezTo>
                  <a:pt x="3335309" y="4730937"/>
                  <a:pt x="3090486" y="4730937"/>
                  <a:pt x="2939483" y="4579935"/>
                </a:cubicBezTo>
                <a:lnTo>
                  <a:pt x="1845861" y="3486313"/>
                </a:lnTo>
                <a:cubicBezTo>
                  <a:pt x="1694859" y="3335310"/>
                  <a:pt x="1694859" y="3090487"/>
                  <a:pt x="1845862" y="2939485"/>
                </a:cubicBezTo>
                <a:lnTo>
                  <a:pt x="2939484" y="1845862"/>
                </a:lnTo>
                <a:cubicBezTo>
                  <a:pt x="3014985" y="1770360"/>
                  <a:pt x="3113941" y="1732610"/>
                  <a:pt x="3212899" y="1732609"/>
                </a:cubicBezTo>
                <a:close/>
                <a:moveTo>
                  <a:pt x="1480290" y="0"/>
                </a:moveTo>
                <a:cubicBezTo>
                  <a:pt x="1579246" y="1"/>
                  <a:pt x="1678203" y="37752"/>
                  <a:pt x="1753703" y="113253"/>
                </a:cubicBezTo>
                <a:lnTo>
                  <a:pt x="2847325" y="1206875"/>
                </a:lnTo>
                <a:cubicBezTo>
                  <a:pt x="2998328" y="1357877"/>
                  <a:pt x="2998328" y="1602700"/>
                  <a:pt x="2847325" y="1753703"/>
                </a:cubicBezTo>
                <a:lnTo>
                  <a:pt x="1753703" y="2847326"/>
                </a:lnTo>
                <a:cubicBezTo>
                  <a:pt x="1602700" y="2998328"/>
                  <a:pt x="1357877" y="2998328"/>
                  <a:pt x="1206875" y="2847326"/>
                </a:cubicBezTo>
                <a:lnTo>
                  <a:pt x="113253" y="1753704"/>
                </a:lnTo>
                <a:cubicBezTo>
                  <a:pt x="-37750" y="1602701"/>
                  <a:pt x="-37750" y="1357878"/>
                  <a:pt x="113253" y="1206875"/>
                </a:cubicBezTo>
                <a:lnTo>
                  <a:pt x="1206875" y="113253"/>
                </a:lnTo>
                <a:cubicBezTo>
                  <a:pt x="1282377" y="37751"/>
                  <a:pt x="1381333" y="1"/>
                  <a:pt x="1480290" y="0"/>
                </a:cubicBezTo>
                <a:close/>
              </a:path>
            </a:pathLst>
          </a:custGeom>
        </p:spPr>
      </p:sp>
      <p:sp>
        <p:nvSpPr>
          <p:cNvPr id="10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3841ECA-21A1-D64B-FB31-C396ACEBB542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CB01802-4C0F-DCEF-A3A1-DB09F3387319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8039BBE-6883-B06A-ED37-F95092F9BABB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572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>
            <a:extLst>
              <a:ext uri="{FF2B5EF4-FFF2-40B4-BE49-F238E27FC236}">
                <a16:creationId xmlns:a16="http://schemas.microsoft.com/office/drawing/2014/main" id="{60CC9AD3-799B-FB59-73CE-77AB454FDB0E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8E5E9859-B210-73AA-5019-787D745CC2A6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1759F1B3-209A-B999-DDD9-61442AC02E78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3C9FD2CE-EAAA-3DA4-ECAA-604A81AEA831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040CCE93-6B4B-3D1A-5DA0-A1AA11F42A8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089EE3A6-FFAF-E0C7-CB62-8071A836AEC0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BC4127A6-01FD-B8B2-1D9B-4E342B79E803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39155853-5C42-5D23-1D32-56007AED9B67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33737BAB-AB42-BECB-7065-3D4F4C6376CE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12CEE39B-0CFB-A241-126C-105A4473809C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FC2B7C44-C58E-F1C7-138C-14C557EC594F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6D13B43C-E8FD-C938-F431-EC8777BB90E2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EE290C36-79C0-5D66-4B29-816BDDD4A536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3A0C76E4-9307-71B7-C110-19F302C3A0B6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59DD9C85-4423-DBC8-3A7D-14C4781EF097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C922B76-FFF2-55C3-5E31-47EAB924726E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D3DB40C4-9BF6-6BE1-A3FC-30DCA322F8D9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5AAFE18F-FE7D-703B-F939-EA42B0EECB2B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C7F89D86-3C25-47D2-1C08-61211B999B0D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B9A76EB9-CF58-85ED-5BB3-359E54A74834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A21FDBC5-54E0-54AB-0588-55A1D38A635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B5651636-7DAA-B11A-14DF-3B9D05BFB45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1BF5800E-7349-CE55-E95E-9EFFCFC60A6D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617A4B9A-3C4B-EE83-77DB-6680929C14E7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1F95BC28-674A-8769-74CE-E4387D3C2D33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99814896-0E90-BC0D-06D7-49D5CF6253F4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3365D8A8-DE1D-23DF-F85D-CEA2692093C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8" name="Oval 147">
            <a:extLst>
              <a:ext uri="{FF2B5EF4-FFF2-40B4-BE49-F238E27FC236}">
                <a16:creationId xmlns:a16="http://schemas.microsoft.com/office/drawing/2014/main" id="{8F89C766-4CCF-7020-F7CB-021B1ADE0C2F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951D8608-93B3-02E6-2CC7-B4310094A3AB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5B44F76B-A9C7-2DBE-9349-364A3E80F6B4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1D97E06C-4BAC-28AA-F5A5-844A0D4C1C14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29DB1468-E109-0F3E-E27D-DEA00D61D8DD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73694434-76D9-0EFA-C2BB-2FEFD81DB3E9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51D8263B-E2A1-A37D-D976-CDF7266947E5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51808CEC-D66F-C9D0-C41B-70C9792C0578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6CE836F7-3A70-10DB-37E0-6B01F0A85E8B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C14355C9-D893-9322-FBC5-584AD4DF0074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8EBF444B-C8D6-DD58-CAAB-F5DB1346520E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75BFA588-8C59-71D3-5ED8-502F20F5CA33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oogle Shape;9637;p64">
            <a:extLst>
              <a:ext uri="{FF2B5EF4-FFF2-40B4-BE49-F238E27FC236}">
                <a16:creationId xmlns:a16="http://schemas.microsoft.com/office/drawing/2014/main" id="{3CF3CBF1-4EDB-8EE2-B943-C69CEEE81A81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167" name="Google Shape;9638;p64">
              <a:extLst>
                <a:ext uri="{FF2B5EF4-FFF2-40B4-BE49-F238E27FC236}">
                  <a16:creationId xmlns:a16="http://schemas.microsoft.com/office/drawing/2014/main" id="{6B5D8F6E-1B16-EA01-2F92-0FA89F8CAA84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39;p64">
              <a:extLst>
                <a:ext uri="{FF2B5EF4-FFF2-40B4-BE49-F238E27FC236}">
                  <a16:creationId xmlns:a16="http://schemas.microsoft.com/office/drawing/2014/main" id="{381B076F-F103-7358-3937-D4F3D4D017A4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640;p64">
              <a:extLst>
                <a:ext uri="{FF2B5EF4-FFF2-40B4-BE49-F238E27FC236}">
                  <a16:creationId xmlns:a16="http://schemas.microsoft.com/office/drawing/2014/main" id="{7F717E8A-5F45-F608-0A4D-B7F124E436F9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641;p64">
              <a:extLst>
                <a:ext uri="{FF2B5EF4-FFF2-40B4-BE49-F238E27FC236}">
                  <a16:creationId xmlns:a16="http://schemas.microsoft.com/office/drawing/2014/main" id="{D363AE72-0321-5EFE-D15D-A870B80CF6C7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642;p64">
              <a:extLst>
                <a:ext uri="{FF2B5EF4-FFF2-40B4-BE49-F238E27FC236}">
                  <a16:creationId xmlns:a16="http://schemas.microsoft.com/office/drawing/2014/main" id="{E7D958C5-7436-5D23-171C-52ABE3E72DC3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643;p64">
              <a:extLst>
                <a:ext uri="{FF2B5EF4-FFF2-40B4-BE49-F238E27FC236}">
                  <a16:creationId xmlns:a16="http://schemas.microsoft.com/office/drawing/2014/main" id="{4F7747FA-ECD6-33B1-2BD9-255411547EAA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644;p64">
              <a:extLst>
                <a:ext uri="{FF2B5EF4-FFF2-40B4-BE49-F238E27FC236}">
                  <a16:creationId xmlns:a16="http://schemas.microsoft.com/office/drawing/2014/main" id="{E595E504-0FA9-6AEA-DFD4-10113F6A924B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645;p64">
              <a:extLst>
                <a:ext uri="{FF2B5EF4-FFF2-40B4-BE49-F238E27FC236}">
                  <a16:creationId xmlns:a16="http://schemas.microsoft.com/office/drawing/2014/main" id="{9AF1DDA4-1FA3-A544-BB6C-0514927F0407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646;p64">
              <a:extLst>
                <a:ext uri="{FF2B5EF4-FFF2-40B4-BE49-F238E27FC236}">
                  <a16:creationId xmlns:a16="http://schemas.microsoft.com/office/drawing/2014/main" id="{426044CD-968A-5BEF-9D3B-83C8729EAAF9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647;p64">
              <a:extLst>
                <a:ext uri="{FF2B5EF4-FFF2-40B4-BE49-F238E27FC236}">
                  <a16:creationId xmlns:a16="http://schemas.microsoft.com/office/drawing/2014/main" id="{B2A0A7F3-09EF-E2B6-9A21-D5C9213185FB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" name="Google Shape;9201;p64">
            <a:extLst>
              <a:ext uri="{FF2B5EF4-FFF2-40B4-BE49-F238E27FC236}">
                <a16:creationId xmlns:a16="http://schemas.microsoft.com/office/drawing/2014/main" id="{47B260BA-C068-8F10-A275-3A274D22D314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78" name="Google Shape;9202;p64">
              <a:extLst>
                <a:ext uri="{FF2B5EF4-FFF2-40B4-BE49-F238E27FC236}">
                  <a16:creationId xmlns:a16="http://schemas.microsoft.com/office/drawing/2014/main" id="{FC0CF837-22BA-6700-F9E7-5F95D5566736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203;p64">
              <a:extLst>
                <a:ext uri="{FF2B5EF4-FFF2-40B4-BE49-F238E27FC236}">
                  <a16:creationId xmlns:a16="http://schemas.microsoft.com/office/drawing/2014/main" id="{A11C382D-90CA-C4A8-F556-964C6ADD34F0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204;p64">
              <a:extLst>
                <a:ext uri="{FF2B5EF4-FFF2-40B4-BE49-F238E27FC236}">
                  <a16:creationId xmlns:a16="http://schemas.microsoft.com/office/drawing/2014/main" id="{6A2D7F58-43BC-D2C7-B984-4E0360E6DA5B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205;p64">
              <a:extLst>
                <a:ext uri="{FF2B5EF4-FFF2-40B4-BE49-F238E27FC236}">
                  <a16:creationId xmlns:a16="http://schemas.microsoft.com/office/drawing/2014/main" id="{13111FFD-11BE-3B4B-81CD-6CA74DBDD522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206;p64">
              <a:extLst>
                <a:ext uri="{FF2B5EF4-FFF2-40B4-BE49-F238E27FC236}">
                  <a16:creationId xmlns:a16="http://schemas.microsoft.com/office/drawing/2014/main" id="{472400D1-2102-B373-3C89-77BA8F5740CF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207;p64">
              <a:extLst>
                <a:ext uri="{FF2B5EF4-FFF2-40B4-BE49-F238E27FC236}">
                  <a16:creationId xmlns:a16="http://schemas.microsoft.com/office/drawing/2014/main" id="{927B9A31-A552-641F-D75E-94B77098241D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9261;p64">
            <a:extLst>
              <a:ext uri="{FF2B5EF4-FFF2-40B4-BE49-F238E27FC236}">
                <a16:creationId xmlns:a16="http://schemas.microsoft.com/office/drawing/2014/main" id="{9AF7B446-0D9A-8E14-FB2F-F145A5223ADB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85" name="Google Shape;9262;p64">
              <a:extLst>
                <a:ext uri="{FF2B5EF4-FFF2-40B4-BE49-F238E27FC236}">
                  <a16:creationId xmlns:a16="http://schemas.microsoft.com/office/drawing/2014/main" id="{B61B94BD-60F7-6230-580C-17F8DF277A63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263;p64">
              <a:extLst>
                <a:ext uri="{FF2B5EF4-FFF2-40B4-BE49-F238E27FC236}">
                  <a16:creationId xmlns:a16="http://schemas.microsoft.com/office/drawing/2014/main" id="{704555C6-3595-A4D9-8B4A-DE8F7D31FE90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264;p64">
              <a:extLst>
                <a:ext uri="{FF2B5EF4-FFF2-40B4-BE49-F238E27FC236}">
                  <a16:creationId xmlns:a16="http://schemas.microsoft.com/office/drawing/2014/main" id="{E5F2DFD1-DAE3-DBF7-AD27-1FC6351DFBA0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265;p64">
              <a:extLst>
                <a:ext uri="{FF2B5EF4-FFF2-40B4-BE49-F238E27FC236}">
                  <a16:creationId xmlns:a16="http://schemas.microsoft.com/office/drawing/2014/main" id="{6A49AA65-0CFE-B293-8512-825F2D20A61C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266;p64">
              <a:extLst>
                <a:ext uri="{FF2B5EF4-FFF2-40B4-BE49-F238E27FC236}">
                  <a16:creationId xmlns:a16="http://schemas.microsoft.com/office/drawing/2014/main" id="{8C0ED006-263B-E263-2443-09A2A41AC6A2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267;p64">
              <a:extLst>
                <a:ext uri="{FF2B5EF4-FFF2-40B4-BE49-F238E27FC236}">
                  <a16:creationId xmlns:a16="http://schemas.microsoft.com/office/drawing/2014/main" id="{20A0CDFA-E524-EA8D-C6ED-7927DD9E0C7A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268;p64">
              <a:extLst>
                <a:ext uri="{FF2B5EF4-FFF2-40B4-BE49-F238E27FC236}">
                  <a16:creationId xmlns:a16="http://schemas.microsoft.com/office/drawing/2014/main" id="{6B5C5AD4-4844-C6F7-A7D3-CCF0DFABBC0B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269;p64">
              <a:extLst>
                <a:ext uri="{FF2B5EF4-FFF2-40B4-BE49-F238E27FC236}">
                  <a16:creationId xmlns:a16="http://schemas.microsoft.com/office/drawing/2014/main" id="{FE4B9E8A-86DB-7377-88C3-0672742CB71E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270;p64">
              <a:extLst>
                <a:ext uri="{FF2B5EF4-FFF2-40B4-BE49-F238E27FC236}">
                  <a16:creationId xmlns:a16="http://schemas.microsoft.com/office/drawing/2014/main" id="{EFB2865E-6FD9-FF6A-0B5F-570A0E402C80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271;p64">
              <a:extLst>
                <a:ext uri="{FF2B5EF4-FFF2-40B4-BE49-F238E27FC236}">
                  <a16:creationId xmlns:a16="http://schemas.microsoft.com/office/drawing/2014/main" id="{EBAC1BA2-67C2-E76A-64AF-934D16017B40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272;p64">
              <a:extLst>
                <a:ext uri="{FF2B5EF4-FFF2-40B4-BE49-F238E27FC236}">
                  <a16:creationId xmlns:a16="http://schemas.microsoft.com/office/drawing/2014/main" id="{A0635723-45D0-7C18-79B7-2225D4BC2AC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273;p64">
              <a:extLst>
                <a:ext uri="{FF2B5EF4-FFF2-40B4-BE49-F238E27FC236}">
                  <a16:creationId xmlns:a16="http://schemas.microsoft.com/office/drawing/2014/main" id="{EC282C7F-EBBA-2CE3-C2ED-36C3F2599533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274;p64">
              <a:extLst>
                <a:ext uri="{FF2B5EF4-FFF2-40B4-BE49-F238E27FC236}">
                  <a16:creationId xmlns:a16="http://schemas.microsoft.com/office/drawing/2014/main" id="{180F43A1-2124-DE95-32AA-497234A25026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275;p64">
              <a:extLst>
                <a:ext uri="{FF2B5EF4-FFF2-40B4-BE49-F238E27FC236}">
                  <a16:creationId xmlns:a16="http://schemas.microsoft.com/office/drawing/2014/main" id="{8A2F14E6-2F2B-F2E1-E6BA-5689B430E07B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9276;p64">
              <a:extLst>
                <a:ext uri="{FF2B5EF4-FFF2-40B4-BE49-F238E27FC236}">
                  <a16:creationId xmlns:a16="http://schemas.microsoft.com/office/drawing/2014/main" id="{7E1EA106-810C-FE93-DF2E-EB67ED8CE496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9277;p64">
              <a:extLst>
                <a:ext uri="{FF2B5EF4-FFF2-40B4-BE49-F238E27FC236}">
                  <a16:creationId xmlns:a16="http://schemas.microsoft.com/office/drawing/2014/main" id="{479B14A7-C495-7034-1FAA-5508589BE018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1" name="Google Shape;9284;p64">
            <a:extLst>
              <a:ext uri="{FF2B5EF4-FFF2-40B4-BE49-F238E27FC236}">
                <a16:creationId xmlns:a16="http://schemas.microsoft.com/office/drawing/2014/main" id="{13BE66C4-37CE-8CE8-1B8E-C2936CD50094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202" name="Google Shape;9285;p64">
              <a:extLst>
                <a:ext uri="{FF2B5EF4-FFF2-40B4-BE49-F238E27FC236}">
                  <a16:creationId xmlns:a16="http://schemas.microsoft.com/office/drawing/2014/main" id="{A5FC9332-D737-3CE0-F194-62E51071CC6A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9286;p64">
              <a:extLst>
                <a:ext uri="{FF2B5EF4-FFF2-40B4-BE49-F238E27FC236}">
                  <a16:creationId xmlns:a16="http://schemas.microsoft.com/office/drawing/2014/main" id="{CFA4A6DC-FD2E-CD53-BB90-F4982C4DBD45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9287;p64">
              <a:extLst>
                <a:ext uri="{FF2B5EF4-FFF2-40B4-BE49-F238E27FC236}">
                  <a16:creationId xmlns:a16="http://schemas.microsoft.com/office/drawing/2014/main" id="{CB687CCC-9B7C-794C-9955-17BD112AC694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9288;p64">
              <a:extLst>
                <a:ext uri="{FF2B5EF4-FFF2-40B4-BE49-F238E27FC236}">
                  <a16:creationId xmlns:a16="http://schemas.microsoft.com/office/drawing/2014/main" id="{A6976EDE-03E9-CE6E-077C-5A0063D961E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9289;p64">
              <a:extLst>
                <a:ext uri="{FF2B5EF4-FFF2-40B4-BE49-F238E27FC236}">
                  <a16:creationId xmlns:a16="http://schemas.microsoft.com/office/drawing/2014/main" id="{5AE05919-4C03-3B40-6D1A-D56B8060C778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9290;p64">
              <a:extLst>
                <a:ext uri="{FF2B5EF4-FFF2-40B4-BE49-F238E27FC236}">
                  <a16:creationId xmlns:a16="http://schemas.microsoft.com/office/drawing/2014/main" id="{D5E81EA2-EFA8-5332-58FE-7E1A0A5F0AE4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9291;p64">
              <a:extLst>
                <a:ext uri="{FF2B5EF4-FFF2-40B4-BE49-F238E27FC236}">
                  <a16:creationId xmlns:a16="http://schemas.microsoft.com/office/drawing/2014/main" id="{343F9DE7-BE8E-EA8A-CD96-58BE96087836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9292;p64">
              <a:extLst>
                <a:ext uri="{FF2B5EF4-FFF2-40B4-BE49-F238E27FC236}">
                  <a16:creationId xmlns:a16="http://schemas.microsoft.com/office/drawing/2014/main" id="{4E0DDD97-4932-D1B2-C737-657E79AE041B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9293;p64">
              <a:extLst>
                <a:ext uri="{FF2B5EF4-FFF2-40B4-BE49-F238E27FC236}">
                  <a16:creationId xmlns:a16="http://schemas.microsoft.com/office/drawing/2014/main" id="{08543585-7741-A48F-30EC-289EA6AD84A7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9294;p64">
              <a:extLst>
                <a:ext uri="{FF2B5EF4-FFF2-40B4-BE49-F238E27FC236}">
                  <a16:creationId xmlns:a16="http://schemas.microsoft.com/office/drawing/2014/main" id="{C77DE91A-D944-FE68-58BA-551223F0B51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9295;p64">
              <a:extLst>
                <a:ext uri="{FF2B5EF4-FFF2-40B4-BE49-F238E27FC236}">
                  <a16:creationId xmlns:a16="http://schemas.microsoft.com/office/drawing/2014/main" id="{F117F93A-9FE1-DDAD-505E-A4575D08DE2D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9296;p64">
              <a:extLst>
                <a:ext uri="{FF2B5EF4-FFF2-40B4-BE49-F238E27FC236}">
                  <a16:creationId xmlns:a16="http://schemas.microsoft.com/office/drawing/2014/main" id="{D242A2B7-F277-8F8A-DE8B-7D5A4C1F8C14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9297;p64">
              <a:extLst>
                <a:ext uri="{FF2B5EF4-FFF2-40B4-BE49-F238E27FC236}">
                  <a16:creationId xmlns:a16="http://schemas.microsoft.com/office/drawing/2014/main" id="{1101C20A-CCD4-2DAC-35E2-5A84F9ABF66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9298;p64">
              <a:extLst>
                <a:ext uri="{FF2B5EF4-FFF2-40B4-BE49-F238E27FC236}">
                  <a16:creationId xmlns:a16="http://schemas.microsoft.com/office/drawing/2014/main" id="{803B0093-C9A3-62F4-98CF-99A9B030F408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9299;p64">
              <a:extLst>
                <a:ext uri="{FF2B5EF4-FFF2-40B4-BE49-F238E27FC236}">
                  <a16:creationId xmlns:a16="http://schemas.microsoft.com/office/drawing/2014/main" id="{0699936E-E807-40B4-6E20-FD9633455CAD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9300;p64">
              <a:extLst>
                <a:ext uri="{FF2B5EF4-FFF2-40B4-BE49-F238E27FC236}">
                  <a16:creationId xmlns:a16="http://schemas.microsoft.com/office/drawing/2014/main" id="{5C77D36C-919B-FB6D-EBF9-08CE3FE88B7F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9301;p64">
              <a:extLst>
                <a:ext uri="{FF2B5EF4-FFF2-40B4-BE49-F238E27FC236}">
                  <a16:creationId xmlns:a16="http://schemas.microsoft.com/office/drawing/2014/main" id="{04DD01D7-DB00-213C-D959-239B170D621A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9302;p64">
              <a:extLst>
                <a:ext uri="{FF2B5EF4-FFF2-40B4-BE49-F238E27FC236}">
                  <a16:creationId xmlns:a16="http://schemas.microsoft.com/office/drawing/2014/main" id="{57AC02E7-D994-838E-47D3-12C73B1CD11F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9303;p64">
              <a:extLst>
                <a:ext uri="{FF2B5EF4-FFF2-40B4-BE49-F238E27FC236}">
                  <a16:creationId xmlns:a16="http://schemas.microsoft.com/office/drawing/2014/main" id="{B11BE6A8-BA8F-3D5C-FADA-AE3B5812D717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9304;p64">
              <a:extLst>
                <a:ext uri="{FF2B5EF4-FFF2-40B4-BE49-F238E27FC236}">
                  <a16:creationId xmlns:a16="http://schemas.microsoft.com/office/drawing/2014/main" id="{0E255C80-2828-01AC-5410-0A46BD64D17A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9434;p64">
            <a:extLst>
              <a:ext uri="{FF2B5EF4-FFF2-40B4-BE49-F238E27FC236}">
                <a16:creationId xmlns:a16="http://schemas.microsoft.com/office/drawing/2014/main" id="{E0D76976-CFAE-1563-B66F-2FF72341263D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223" name="Google Shape;9435;p64">
              <a:extLst>
                <a:ext uri="{FF2B5EF4-FFF2-40B4-BE49-F238E27FC236}">
                  <a16:creationId xmlns:a16="http://schemas.microsoft.com/office/drawing/2014/main" id="{3C9BDFAB-8B39-7C1B-5CD0-C112870AA10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9436;p64">
              <a:extLst>
                <a:ext uri="{FF2B5EF4-FFF2-40B4-BE49-F238E27FC236}">
                  <a16:creationId xmlns:a16="http://schemas.microsoft.com/office/drawing/2014/main" id="{48CECC05-F5E5-6F8F-EA43-FFB9D2B31D74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9437;p64">
              <a:extLst>
                <a:ext uri="{FF2B5EF4-FFF2-40B4-BE49-F238E27FC236}">
                  <a16:creationId xmlns:a16="http://schemas.microsoft.com/office/drawing/2014/main" id="{A5C3EF40-624C-1AFF-E9B4-B4841FEBE89D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9438;p64">
              <a:extLst>
                <a:ext uri="{FF2B5EF4-FFF2-40B4-BE49-F238E27FC236}">
                  <a16:creationId xmlns:a16="http://schemas.microsoft.com/office/drawing/2014/main" id="{3AA5144D-EE19-FF10-B9EF-1D6AA4E4D19B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9683;p64">
            <a:extLst>
              <a:ext uri="{FF2B5EF4-FFF2-40B4-BE49-F238E27FC236}">
                <a16:creationId xmlns:a16="http://schemas.microsoft.com/office/drawing/2014/main" id="{51292E24-0FFD-5311-E790-F4EC8F5B7D6F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228" name="Google Shape;9684;p64">
              <a:extLst>
                <a:ext uri="{FF2B5EF4-FFF2-40B4-BE49-F238E27FC236}">
                  <a16:creationId xmlns:a16="http://schemas.microsoft.com/office/drawing/2014/main" id="{4BAAE5F3-B705-1C30-DF36-B7DDE5AE004D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9685;p64">
              <a:extLst>
                <a:ext uri="{FF2B5EF4-FFF2-40B4-BE49-F238E27FC236}">
                  <a16:creationId xmlns:a16="http://schemas.microsoft.com/office/drawing/2014/main" id="{0345B19F-7334-A91E-D879-D4834FF940DC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2240558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2266836"/>
            <a:ext cx="435433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230" name="TextBox 229">
            <a:hlinkClick r:id="rId2" action="ppaction://hlinksldjump"/>
            <a:extLst>
              <a:ext uri="{FF2B5EF4-FFF2-40B4-BE49-F238E27FC236}">
                <a16:creationId xmlns:a16="http://schemas.microsoft.com/office/drawing/2014/main" id="{567E0C76-9EF5-559D-FD03-2AFC1289ADD9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1" name="TextBox 230">
            <a:hlinkClick r:id="rId3" action="ppaction://hlinksldjump"/>
            <a:extLst>
              <a:ext uri="{FF2B5EF4-FFF2-40B4-BE49-F238E27FC236}">
                <a16:creationId xmlns:a16="http://schemas.microsoft.com/office/drawing/2014/main" id="{50CCD643-3A2F-8627-C974-76CFB12EF0C4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2" name="TextBox 231">
            <a:hlinkClick r:id="rId4" action="ppaction://hlinksldjump"/>
            <a:extLst>
              <a:ext uri="{FF2B5EF4-FFF2-40B4-BE49-F238E27FC236}">
                <a16:creationId xmlns:a16="http://schemas.microsoft.com/office/drawing/2014/main" id="{5EB823F5-28AB-E6D8-A9B7-5BC3B3527E66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3" name="TextBox 232">
            <a:hlinkClick r:id="rId5" action="ppaction://hlinksldjump"/>
            <a:extLst>
              <a:ext uri="{FF2B5EF4-FFF2-40B4-BE49-F238E27FC236}">
                <a16:creationId xmlns:a16="http://schemas.microsoft.com/office/drawing/2014/main" id="{318D600E-E244-E97A-C5DF-B7585D9A6C32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4" name="TextBox 233">
            <a:hlinkClick r:id="rId6" action="ppaction://hlinksldjump"/>
            <a:extLst>
              <a:ext uri="{FF2B5EF4-FFF2-40B4-BE49-F238E27FC236}">
                <a16:creationId xmlns:a16="http://schemas.microsoft.com/office/drawing/2014/main" id="{A0265EE8-FA37-E306-5228-B95E3D1D916F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6" name="Graphic 235">
            <a:extLst>
              <a:ext uri="{FF2B5EF4-FFF2-40B4-BE49-F238E27FC236}">
                <a16:creationId xmlns:a16="http://schemas.microsoft.com/office/drawing/2014/main" id="{513B9612-1658-2D00-116A-9AFD9FCAB99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237" name="TextBox 236">
            <a:extLst>
              <a:ext uri="{FF2B5EF4-FFF2-40B4-BE49-F238E27FC236}">
                <a16:creationId xmlns:a16="http://schemas.microsoft.com/office/drawing/2014/main" id="{2621656E-ECE9-77ED-AAA7-E19ADF0269B5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4424B582-A23C-60AC-61CC-93923E26879E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9" name="TextBox 238">
            <a:hlinkClick r:id="rId9" action="ppaction://hlinksldjump"/>
            <a:extLst>
              <a:ext uri="{FF2B5EF4-FFF2-40B4-BE49-F238E27FC236}">
                <a16:creationId xmlns:a16="http://schemas.microsoft.com/office/drawing/2014/main" id="{D69A5BE8-5A19-DF98-8548-B0C262C7673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B01A57F-AAF1-5C61-5719-2C912012DCB8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D60E0C-8026-9BFC-D835-6C30ACCD0466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3DF7083-2852-6817-9896-CF8D385D3FA3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484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>
            <a:extLst>
              <a:ext uri="{FF2B5EF4-FFF2-40B4-BE49-F238E27FC236}">
                <a16:creationId xmlns:a16="http://schemas.microsoft.com/office/drawing/2014/main" id="{60CC9AD3-799B-FB59-73CE-77AB454FDB0E}"/>
              </a:ext>
            </a:extLst>
          </p:cNvPr>
          <p:cNvGrpSpPr/>
          <p:nvPr userDrawn="1"/>
        </p:nvGrpSpPr>
        <p:grpSpPr>
          <a:xfrm>
            <a:off x="9621180" y="1348884"/>
            <a:ext cx="2219838" cy="588812"/>
            <a:chOff x="5395169" y="1218217"/>
            <a:chExt cx="2219838" cy="588812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8E5E9859-B210-73AA-5019-787D745CC2A6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1759F1B3-209A-B999-DDD9-61442AC02E78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3C9FD2CE-EAAA-3DA4-ECAA-604A81AEA831}"/>
              </a:ext>
            </a:extLst>
          </p:cNvPr>
          <p:cNvGrpSpPr/>
          <p:nvPr userDrawn="1"/>
        </p:nvGrpSpPr>
        <p:grpSpPr>
          <a:xfrm>
            <a:off x="9621179" y="2164838"/>
            <a:ext cx="2053583" cy="588812"/>
            <a:chOff x="5395169" y="1218217"/>
            <a:chExt cx="2140912" cy="588812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040CCE93-6B4B-3D1A-5DA0-A1AA11F42A83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089EE3A6-FFAF-E0C7-CB62-8071A836AEC0}"/>
                </a:ext>
              </a:extLst>
            </p:cNvPr>
            <p:cNvSpPr/>
            <p:nvPr userDrawn="1"/>
          </p:nvSpPr>
          <p:spPr>
            <a:xfrm>
              <a:off x="5490005" y="1218217"/>
              <a:ext cx="204607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BC4127A6-01FD-B8B2-1D9B-4E342B79E803}"/>
              </a:ext>
            </a:extLst>
          </p:cNvPr>
          <p:cNvGrpSpPr/>
          <p:nvPr userDrawn="1"/>
        </p:nvGrpSpPr>
        <p:grpSpPr>
          <a:xfrm>
            <a:off x="9621180" y="2958029"/>
            <a:ext cx="2053582" cy="588812"/>
            <a:chOff x="5395169" y="1218217"/>
            <a:chExt cx="2053582" cy="588812"/>
          </a:xfrm>
        </p:grpSpPr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39155853-5C42-5D23-1D32-56007AED9B67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33737BAB-AB42-BECB-7065-3D4F4C6376CE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12CEE39B-0CFB-A241-126C-105A4473809C}"/>
              </a:ext>
            </a:extLst>
          </p:cNvPr>
          <p:cNvGrpSpPr/>
          <p:nvPr userDrawn="1"/>
        </p:nvGrpSpPr>
        <p:grpSpPr>
          <a:xfrm>
            <a:off x="9621180" y="3751220"/>
            <a:ext cx="2053582" cy="588812"/>
            <a:chOff x="5395169" y="1218217"/>
            <a:chExt cx="2053582" cy="588812"/>
          </a:xfrm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FC2B7C44-C58E-F1C7-138C-14C557EC594F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6D13B43C-E8FD-C938-F431-EC8777BB90E2}"/>
                </a:ext>
              </a:extLst>
            </p:cNvPr>
            <p:cNvSpPr/>
            <p:nvPr userDrawn="1"/>
          </p:nvSpPr>
          <p:spPr>
            <a:xfrm>
              <a:off x="5490005" y="1218217"/>
              <a:ext cx="1958746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EE290C36-79C0-5D66-4B29-816BDDD4A536}"/>
              </a:ext>
            </a:extLst>
          </p:cNvPr>
          <p:cNvGrpSpPr/>
          <p:nvPr userDrawn="1"/>
        </p:nvGrpSpPr>
        <p:grpSpPr>
          <a:xfrm>
            <a:off x="9621180" y="4515255"/>
            <a:ext cx="2145947" cy="588812"/>
            <a:chOff x="5395169" y="1218217"/>
            <a:chExt cx="2145947" cy="588812"/>
          </a:xfrm>
        </p:grpSpPr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3A0C76E4-9307-71B7-C110-19F302C3A0B6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59DD9C85-4423-DBC8-3A7D-14C4781EF097}"/>
                </a:ext>
              </a:extLst>
            </p:cNvPr>
            <p:cNvSpPr/>
            <p:nvPr userDrawn="1"/>
          </p:nvSpPr>
          <p:spPr>
            <a:xfrm>
              <a:off x="5490005" y="1218217"/>
              <a:ext cx="2051111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C922B76-FFF2-55C3-5E31-47EAB924726E}"/>
              </a:ext>
            </a:extLst>
          </p:cNvPr>
          <p:cNvGrpSpPr/>
          <p:nvPr userDrawn="1"/>
        </p:nvGrpSpPr>
        <p:grpSpPr>
          <a:xfrm>
            <a:off x="9621180" y="5331210"/>
            <a:ext cx="2219838" cy="588812"/>
            <a:chOff x="5395169" y="1218217"/>
            <a:chExt cx="2219838" cy="588812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D3DB40C4-9BF6-6BE1-A3FC-30DCA322F8D9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5AAFE18F-FE7D-703B-F939-EA42B0EECB2B}"/>
                </a:ext>
              </a:extLst>
            </p:cNvPr>
            <p:cNvSpPr/>
            <p:nvPr userDrawn="1"/>
          </p:nvSpPr>
          <p:spPr>
            <a:xfrm>
              <a:off x="5490005" y="1218217"/>
              <a:ext cx="2125002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C7F89D86-3C25-47D2-1C08-61211B999B0D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B9A76EB9-CF58-85ED-5BB3-359E54A74834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A21FDBC5-54E0-54AB-0588-55A1D38A635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B5651636-7DAA-B11A-14DF-3B9D05BFB45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1BF5800E-7349-CE55-E95E-9EFFCFC60A6D}"/>
              </a:ext>
            </a:extLst>
          </p:cNvPr>
          <p:cNvGrpSpPr/>
          <p:nvPr userDrawn="1"/>
        </p:nvGrpSpPr>
        <p:grpSpPr>
          <a:xfrm flipH="1">
            <a:off x="9641323" y="287881"/>
            <a:ext cx="2399649" cy="923170"/>
            <a:chOff x="9621180" y="288708"/>
            <a:chExt cx="2399649" cy="923170"/>
          </a:xfrm>
        </p:grpSpPr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617A4B9A-3C4B-EE83-77DB-6680929C14E7}"/>
                </a:ext>
              </a:extLst>
            </p:cNvPr>
            <p:cNvSpPr/>
            <p:nvPr userDrawn="1"/>
          </p:nvSpPr>
          <p:spPr>
            <a:xfrm>
              <a:off x="9621180" y="412735"/>
              <a:ext cx="675113" cy="675113"/>
            </a:xfrm>
            <a:prstGeom prst="ellipse">
              <a:avLst/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1F95BC28-674A-8769-74CE-E4387D3C2D33}"/>
                </a:ext>
              </a:extLst>
            </p:cNvPr>
            <p:cNvSpPr/>
            <p:nvPr userDrawn="1"/>
          </p:nvSpPr>
          <p:spPr>
            <a:xfrm>
              <a:off x="11195100" y="337428"/>
              <a:ext cx="825729" cy="825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99814896-0E90-BC0D-06D7-49D5CF6253F4}"/>
                </a:ext>
              </a:extLst>
            </p:cNvPr>
            <p:cNvSpPr/>
            <p:nvPr userDrawn="1"/>
          </p:nvSpPr>
          <p:spPr>
            <a:xfrm>
              <a:off x="9716016" y="288708"/>
              <a:ext cx="1798556" cy="923170"/>
            </a:xfrm>
            <a:custGeom>
              <a:avLst/>
              <a:gdLst>
                <a:gd name="connsiteX0" fmla="*/ 84420 w 1798556"/>
                <a:gd name="connsiteY0" fmla="*/ 2361 h 923170"/>
                <a:gd name="connsiteX1" fmla="*/ 1775137 w 1798556"/>
                <a:gd name="connsiteY1" fmla="*/ 2361 h 923170"/>
                <a:gd name="connsiteX2" fmla="*/ 1770761 w 1798556"/>
                <a:gd name="connsiteY2" fmla="*/ 2802 h 923170"/>
                <a:gd name="connsiteX3" fmla="*/ 1399907 w 1798556"/>
                <a:gd name="connsiteY3" fmla="*/ 457825 h 923170"/>
                <a:gd name="connsiteX4" fmla="*/ 1770761 w 1798556"/>
                <a:gd name="connsiteY4" fmla="*/ 912848 h 923170"/>
                <a:gd name="connsiteX5" fmla="*/ 1798556 w 1798556"/>
                <a:gd name="connsiteY5" fmla="*/ 915650 h 923170"/>
                <a:gd name="connsiteX6" fmla="*/ 1798556 w 1798556"/>
                <a:gd name="connsiteY6" fmla="*/ 923170 h 923170"/>
                <a:gd name="connsiteX7" fmla="*/ 84420 w 1798556"/>
                <a:gd name="connsiteY7" fmla="*/ 923170 h 923170"/>
                <a:gd name="connsiteX8" fmla="*/ 0 w 1798556"/>
                <a:gd name="connsiteY8" fmla="*/ 838750 h 923170"/>
                <a:gd name="connsiteX9" fmla="*/ 0 w 1798556"/>
                <a:gd name="connsiteY9" fmla="*/ 86781 h 923170"/>
                <a:gd name="connsiteX10" fmla="*/ 84420 w 1798556"/>
                <a:gd name="connsiteY10" fmla="*/ 2361 h 923170"/>
                <a:gd name="connsiteX11" fmla="*/ 1798556 w 1798556"/>
                <a:gd name="connsiteY11" fmla="*/ 0 h 923170"/>
                <a:gd name="connsiteX12" fmla="*/ 1798556 w 1798556"/>
                <a:gd name="connsiteY12" fmla="*/ 2361 h 923170"/>
                <a:gd name="connsiteX13" fmla="*/ 1775137 w 1798556"/>
                <a:gd name="connsiteY13" fmla="*/ 2361 h 92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8556" h="923170">
                  <a:moveTo>
                    <a:pt x="84420" y="2361"/>
                  </a:moveTo>
                  <a:lnTo>
                    <a:pt x="1775137" y="2361"/>
                  </a:lnTo>
                  <a:lnTo>
                    <a:pt x="1770761" y="2802"/>
                  </a:lnTo>
                  <a:cubicBezTo>
                    <a:pt x="1559115" y="46111"/>
                    <a:pt x="1399907" y="233375"/>
                    <a:pt x="1399907" y="457825"/>
                  </a:cubicBezTo>
                  <a:cubicBezTo>
                    <a:pt x="1399907" y="682275"/>
                    <a:pt x="1559115" y="869539"/>
                    <a:pt x="1770761" y="912848"/>
                  </a:cubicBezTo>
                  <a:lnTo>
                    <a:pt x="1798556" y="915650"/>
                  </a:lnTo>
                  <a:lnTo>
                    <a:pt x="1798556" y="923170"/>
                  </a:lnTo>
                  <a:lnTo>
                    <a:pt x="84420" y="923170"/>
                  </a:lnTo>
                  <a:cubicBezTo>
                    <a:pt x="37796" y="923170"/>
                    <a:pt x="0" y="885374"/>
                    <a:pt x="0" y="838750"/>
                  </a:cubicBezTo>
                  <a:lnTo>
                    <a:pt x="0" y="86781"/>
                  </a:lnTo>
                  <a:cubicBezTo>
                    <a:pt x="0" y="40157"/>
                    <a:pt x="37796" y="2361"/>
                    <a:pt x="84420" y="2361"/>
                  </a:cubicBezTo>
                  <a:close/>
                  <a:moveTo>
                    <a:pt x="1798556" y="0"/>
                  </a:moveTo>
                  <a:lnTo>
                    <a:pt x="1798556" y="2361"/>
                  </a:lnTo>
                  <a:lnTo>
                    <a:pt x="1775137" y="2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3365D8A8-DE1D-23DF-F85D-CEA2692093C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49395" y="755340"/>
              <a:ext cx="1155528" cy="0"/>
            </a:xfrm>
            <a:prstGeom prst="line">
              <a:avLst/>
            </a:prstGeom>
            <a:ln w="19050">
              <a:solidFill>
                <a:srgbClr val="EBB0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8" name="Oval 147">
            <a:extLst>
              <a:ext uri="{FF2B5EF4-FFF2-40B4-BE49-F238E27FC236}">
                <a16:creationId xmlns:a16="http://schemas.microsoft.com/office/drawing/2014/main" id="{8F89C766-4CCF-7020-F7CB-021B1ADE0C2F}"/>
              </a:ext>
            </a:extLst>
          </p:cNvPr>
          <p:cNvSpPr/>
          <p:nvPr userDrawn="1"/>
        </p:nvSpPr>
        <p:spPr>
          <a:xfrm>
            <a:off x="11323834" y="209343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951D8608-93B3-02E6-2CC7-B4310094A3AB}"/>
              </a:ext>
            </a:extLst>
          </p:cNvPr>
          <p:cNvSpPr/>
          <p:nvPr userDrawn="1"/>
        </p:nvSpPr>
        <p:spPr>
          <a:xfrm>
            <a:off x="11323834" y="129696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5B44F76B-A9C7-2DBE-9349-364A3E80F6B4}"/>
              </a:ext>
            </a:extLst>
          </p:cNvPr>
          <p:cNvSpPr/>
          <p:nvPr userDrawn="1"/>
        </p:nvSpPr>
        <p:spPr>
          <a:xfrm>
            <a:off x="11323834" y="3686360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1D97E06C-4BAC-28AA-F5A5-844A0D4C1C14}"/>
              </a:ext>
            </a:extLst>
          </p:cNvPr>
          <p:cNvSpPr/>
          <p:nvPr userDrawn="1"/>
        </p:nvSpPr>
        <p:spPr>
          <a:xfrm>
            <a:off x="11323834" y="288989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29DB1468-E109-0F3E-E27D-DEA00D61D8DD}"/>
              </a:ext>
            </a:extLst>
          </p:cNvPr>
          <p:cNvSpPr/>
          <p:nvPr userDrawn="1"/>
        </p:nvSpPr>
        <p:spPr>
          <a:xfrm>
            <a:off x="11323834" y="4482825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73694434-76D9-0EFA-C2BB-2FEFD81DB3E9}"/>
              </a:ext>
            </a:extLst>
          </p:cNvPr>
          <p:cNvSpPr/>
          <p:nvPr userDrawn="1"/>
        </p:nvSpPr>
        <p:spPr>
          <a:xfrm>
            <a:off x="11323834" y="5279291"/>
            <a:ext cx="692651" cy="692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51D8263B-E2A1-A37D-D976-CDF7266947E5}"/>
              </a:ext>
            </a:extLst>
          </p:cNvPr>
          <p:cNvSpPr/>
          <p:nvPr userDrawn="1"/>
        </p:nvSpPr>
        <p:spPr>
          <a:xfrm>
            <a:off x="11507325" y="3860306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51808CEC-D66F-C9D0-C41B-70C9792C0578}"/>
              </a:ext>
            </a:extLst>
          </p:cNvPr>
          <p:cNvSpPr/>
          <p:nvPr userDrawn="1"/>
        </p:nvSpPr>
        <p:spPr>
          <a:xfrm>
            <a:off x="11502908" y="227043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6CE836F7-3A70-10DB-37E0-6B01F0A85E8B}"/>
              </a:ext>
            </a:extLst>
          </p:cNvPr>
          <p:cNvSpPr/>
          <p:nvPr userDrawn="1"/>
        </p:nvSpPr>
        <p:spPr>
          <a:xfrm>
            <a:off x="11496114" y="4670359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C14355C9-D893-9322-FBC5-584AD4DF0074}"/>
              </a:ext>
            </a:extLst>
          </p:cNvPr>
          <p:cNvSpPr/>
          <p:nvPr userDrawn="1"/>
        </p:nvSpPr>
        <p:spPr>
          <a:xfrm>
            <a:off x="11483875" y="149628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8EBF444B-C8D6-DD58-CAAB-F5DB1346520E}"/>
              </a:ext>
            </a:extLst>
          </p:cNvPr>
          <p:cNvSpPr/>
          <p:nvPr userDrawn="1"/>
        </p:nvSpPr>
        <p:spPr>
          <a:xfrm>
            <a:off x="11500180" y="3063238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75BFA588-8C59-71D3-5ED8-502F20F5CA33}"/>
              </a:ext>
            </a:extLst>
          </p:cNvPr>
          <p:cNvSpPr/>
          <p:nvPr userDrawn="1"/>
        </p:nvSpPr>
        <p:spPr>
          <a:xfrm>
            <a:off x="11505018" y="5473304"/>
            <a:ext cx="329938" cy="350593"/>
          </a:xfrm>
          <a:prstGeom prst="ellipse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oogle Shape;9637;p64">
            <a:extLst>
              <a:ext uri="{FF2B5EF4-FFF2-40B4-BE49-F238E27FC236}">
                <a16:creationId xmlns:a16="http://schemas.microsoft.com/office/drawing/2014/main" id="{3CF3CBF1-4EDB-8EE2-B943-C69CEEE81A81}"/>
              </a:ext>
            </a:extLst>
          </p:cNvPr>
          <p:cNvGrpSpPr/>
          <p:nvPr userDrawn="1"/>
        </p:nvGrpSpPr>
        <p:grpSpPr>
          <a:xfrm>
            <a:off x="11443902" y="3844064"/>
            <a:ext cx="409885" cy="339560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167" name="Google Shape;9638;p64">
              <a:extLst>
                <a:ext uri="{FF2B5EF4-FFF2-40B4-BE49-F238E27FC236}">
                  <a16:creationId xmlns:a16="http://schemas.microsoft.com/office/drawing/2014/main" id="{6B5D8F6E-1B16-EA01-2F92-0FA89F8CAA84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39;p64">
              <a:extLst>
                <a:ext uri="{FF2B5EF4-FFF2-40B4-BE49-F238E27FC236}">
                  <a16:creationId xmlns:a16="http://schemas.microsoft.com/office/drawing/2014/main" id="{381B076F-F103-7358-3937-D4F3D4D017A4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640;p64">
              <a:extLst>
                <a:ext uri="{FF2B5EF4-FFF2-40B4-BE49-F238E27FC236}">
                  <a16:creationId xmlns:a16="http://schemas.microsoft.com/office/drawing/2014/main" id="{7F717E8A-5F45-F608-0A4D-B7F124E436F9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641;p64">
              <a:extLst>
                <a:ext uri="{FF2B5EF4-FFF2-40B4-BE49-F238E27FC236}">
                  <a16:creationId xmlns:a16="http://schemas.microsoft.com/office/drawing/2014/main" id="{D363AE72-0321-5EFE-D15D-A870B80CF6C7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642;p64">
              <a:extLst>
                <a:ext uri="{FF2B5EF4-FFF2-40B4-BE49-F238E27FC236}">
                  <a16:creationId xmlns:a16="http://schemas.microsoft.com/office/drawing/2014/main" id="{E7D958C5-7436-5D23-171C-52ABE3E72DC3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643;p64">
              <a:extLst>
                <a:ext uri="{FF2B5EF4-FFF2-40B4-BE49-F238E27FC236}">
                  <a16:creationId xmlns:a16="http://schemas.microsoft.com/office/drawing/2014/main" id="{4F7747FA-ECD6-33B1-2BD9-255411547EAA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644;p64">
              <a:extLst>
                <a:ext uri="{FF2B5EF4-FFF2-40B4-BE49-F238E27FC236}">
                  <a16:creationId xmlns:a16="http://schemas.microsoft.com/office/drawing/2014/main" id="{E595E504-0FA9-6AEA-DFD4-10113F6A924B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645;p64">
              <a:extLst>
                <a:ext uri="{FF2B5EF4-FFF2-40B4-BE49-F238E27FC236}">
                  <a16:creationId xmlns:a16="http://schemas.microsoft.com/office/drawing/2014/main" id="{9AF1DDA4-1FA3-A544-BB6C-0514927F0407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646;p64">
              <a:extLst>
                <a:ext uri="{FF2B5EF4-FFF2-40B4-BE49-F238E27FC236}">
                  <a16:creationId xmlns:a16="http://schemas.microsoft.com/office/drawing/2014/main" id="{426044CD-968A-5BEF-9D3B-83C8729EAAF9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647;p64">
              <a:extLst>
                <a:ext uri="{FF2B5EF4-FFF2-40B4-BE49-F238E27FC236}">
                  <a16:creationId xmlns:a16="http://schemas.microsoft.com/office/drawing/2014/main" id="{B2A0A7F3-09EF-E2B6-9A21-D5C9213185FB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" name="Google Shape;9201;p64">
            <a:extLst>
              <a:ext uri="{FF2B5EF4-FFF2-40B4-BE49-F238E27FC236}">
                <a16:creationId xmlns:a16="http://schemas.microsoft.com/office/drawing/2014/main" id="{47B260BA-C068-8F10-A275-3A274D22D314}"/>
              </a:ext>
            </a:extLst>
          </p:cNvPr>
          <p:cNvGrpSpPr/>
          <p:nvPr userDrawn="1"/>
        </p:nvGrpSpPr>
        <p:grpSpPr>
          <a:xfrm>
            <a:off x="11464842" y="2215614"/>
            <a:ext cx="361147" cy="384162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78" name="Google Shape;9202;p64">
              <a:extLst>
                <a:ext uri="{FF2B5EF4-FFF2-40B4-BE49-F238E27FC236}">
                  <a16:creationId xmlns:a16="http://schemas.microsoft.com/office/drawing/2014/main" id="{FC0CF837-22BA-6700-F9E7-5F95D5566736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203;p64">
              <a:extLst>
                <a:ext uri="{FF2B5EF4-FFF2-40B4-BE49-F238E27FC236}">
                  <a16:creationId xmlns:a16="http://schemas.microsoft.com/office/drawing/2014/main" id="{A11C382D-90CA-C4A8-F556-964C6ADD34F0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204;p64">
              <a:extLst>
                <a:ext uri="{FF2B5EF4-FFF2-40B4-BE49-F238E27FC236}">
                  <a16:creationId xmlns:a16="http://schemas.microsoft.com/office/drawing/2014/main" id="{6A2D7F58-43BC-D2C7-B984-4E0360E6DA5B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205;p64">
              <a:extLst>
                <a:ext uri="{FF2B5EF4-FFF2-40B4-BE49-F238E27FC236}">
                  <a16:creationId xmlns:a16="http://schemas.microsoft.com/office/drawing/2014/main" id="{13111FFD-11BE-3B4B-81CD-6CA74DBDD522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206;p64">
              <a:extLst>
                <a:ext uri="{FF2B5EF4-FFF2-40B4-BE49-F238E27FC236}">
                  <a16:creationId xmlns:a16="http://schemas.microsoft.com/office/drawing/2014/main" id="{472400D1-2102-B373-3C89-77BA8F5740CF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207;p64">
              <a:extLst>
                <a:ext uri="{FF2B5EF4-FFF2-40B4-BE49-F238E27FC236}">
                  <a16:creationId xmlns:a16="http://schemas.microsoft.com/office/drawing/2014/main" id="{927B9A31-A552-641F-D75E-94B77098241D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9261;p64">
            <a:extLst>
              <a:ext uri="{FF2B5EF4-FFF2-40B4-BE49-F238E27FC236}">
                <a16:creationId xmlns:a16="http://schemas.microsoft.com/office/drawing/2014/main" id="{9AF7B446-0D9A-8E14-FB2F-F145A5223ADB}"/>
              </a:ext>
            </a:extLst>
          </p:cNvPr>
          <p:cNvGrpSpPr/>
          <p:nvPr userDrawn="1"/>
        </p:nvGrpSpPr>
        <p:grpSpPr>
          <a:xfrm>
            <a:off x="11471637" y="4649794"/>
            <a:ext cx="331993" cy="352777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185" name="Google Shape;9262;p64">
              <a:extLst>
                <a:ext uri="{FF2B5EF4-FFF2-40B4-BE49-F238E27FC236}">
                  <a16:creationId xmlns:a16="http://schemas.microsoft.com/office/drawing/2014/main" id="{B61B94BD-60F7-6230-580C-17F8DF277A63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263;p64">
              <a:extLst>
                <a:ext uri="{FF2B5EF4-FFF2-40B4-BE49-F238E27FC236}">
                  <a16:creationId xmlns:a16="http://schemas.microsoft.com/office/drawing/2014/main" id="{704555C6-3595-A4D9-8B4A-DE8F7D31FE90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264;p64">
              <a:extLst>
                <a:ext uri="{FF2B5EF4-FFF2-40B4-BE49-F238E27FC236}">
                  <a16:creationId xmlns:a16="http://schemas.microsoft.com/office/drawing/2014/main" id="{E5F2DFD1-DAE3-DBF7-AD27-1FC6351DFBA0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265;p64">
              <a:extLst>
                <a:ext uri="{FF2B5EF4-FFF2-40B4-BE49-F238E27FC236}">
                  <a16:creationId xmlns:a16="http://schemas.microsoft.com/office/drawing/2014/main" id="{6A49AA65-0CFE-B293-8512-825F2D20A61C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266;p64">
              <a:extLst>
                <a:ext uri="{FF2B5EF4-FFF2-40B4-BE49-F238E27FC236}">
                  <a16:creationId xmlns:a16="http://schemas.microsoft.com/office/drawing/2014/main" id="{8C0ED006-263B-E263-2443-09A2A41AC6A2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267;p64">
              <a:extLst>
                <a:ext uri="{FF2B5EF4-FFF2-40B4-BE49-F238E27FC236}">
                  <a16:creationId xmlns:a16="http://schemas.microsoft.com/office/drawing/2014/main" id="{20A0CDFA-E524-EA8D-C6ED-7927DD9E0C7A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268;p64">
              <a:extLst>
                <a:ext uri="{FF2B5EF4-FFF2-40B4-BE49-F238E27FC236}">
                  <a16:creationId xmlns:a16="http://schemas.microsoft.com/office/drawing/2014/main" id="{6B5C5AD4-4844-C6F7-A7D3-CCF0DFABBC0B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269;p64">
              <a:extLst>
                <a:ext uri="{FF2B5EF4-FFF2-40B4-BE49-F238E27FC236}">
                  <a16:creationId xmlns:a16="http://schemas.microsoft.com/office/drawing/2014/main" id="{FE4B9E8A-86DB-7377-88C3-0672742CB71E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270;p64">
              <a:extLst>
                <a:ext uri="{FF2B5EF4-FFF2-40B4-BE49-F238E27FC236}">
                  <a16:creationId xmlns:a16="http://schemas.microsoft.com/office/drawing/2014/main" id="{EFB2865E-6FD9-FF6A-0B5F-570A0E402C80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271;p64">
              <a:extLst>
                <a:ext uri="{FF2B5EF4-FFF2-40B4-BE49-F238E27FC236}">
                  <a16:creationId xmlns:a16="http://schemas.microsoft.com/office/drawing/2014/main" id="{EBAC1BA2-67C2-E76A-64AF-934D16017B40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272;p64">
              <a:extLst>
                <a:ext uri="{FF2B5EF4-FFF2-40B4-BE49-F238E27FC236}">
                  <a16:creationId xmlns:a16="http://schemas.microsoft.com/office/drawing/2014/main" id="{A0635723-45D0-7C18-79B7-2225D4BC2AC1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273;p64">
              <a:extLst>
                <a:ext uri="{FF2B5EF4-FFF2-40B4-BE49-F238E27FC236}">
                  <a16:creationId xmlns:a16="http://schemas.microsoft.com/office/drawing/2014/main" id="{EC282C7F-EBBA-2CE3-C2ED-36C3F2599533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274;p64">
              <a:extLst>
                <a:ext uri="{FF2B5EF4-FFF2-40B4-BE49-F238E27FC236}">
                  <a16:creationId xmlns:a16="http://schemas.microsoft.com/office/drawing/2014/main" id="{180F43A1-2124-DE95-32AA-497234A25026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275;p64">
              <a:extLst>
                <a:ext uri="{FF2B5EF4-FFF2-40B4-BE49-F238E27FC236}">
                  <a16:creationId xmlns:a16="http://schemas.microsoft.com/office/drawing/2014/main" id="{8A2F14E6-2F2B-F2E1-E6BA-5689B430E07B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9276;p64">
              <a:extLst>
                <a:ext uri="{FF2B5EF4-FFF2-40B4-BE49-F238E27FC236}">
                  <a16:creationId xmlns:a16="http://schemas.microsoft.com/office/drawing/2014/main" id="{7E1EA106-810C-FE93-DF2E-EB67ED8CE496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9277;p64">
              <a:extLst>
                <a:ext uri="{FF2B5EF4-FFF2-40B4-BE49-F238E27FC236}">
                  <a16:creationId xmlns:a16="http://schemas.microsoft.com/office/drawing/2014/main" id="{479B14A7-C495-7034-1FAA-5508589BE018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1" name="Google Shape;9284;p64">
            <a:extLst>
              <a:ext uri="{FF2B5EF4-FFF2-40B4-BE49-F238E27FC236}">
                <a16:creationId xmlns:a16="http://schemas.microsoft.com/office/drawing/2014/main" id="{13BE66C4-37CE-8CE8-1B8E-C2936CD50094}"/>
              </a:ext>
            </a:extLst>
          </p:cNvPr>
          <p:cNvGrpSpPr/>
          <p:nvPr userDrawn="1"/>
        </p:nvGrpSpPr>
        <p:grpSpPr>
          <a:xfrm>
            <a:off x="11507498" y="1452312"/>
            <a:ext cx="260349" cy="38497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202" name="Google Shape;9285;p64">
              <a:extLst>
                <a:ext uri="{FF2B5EF4-FFF2-40B4-BE49-F238E27FC236}">
                  <a16:creationId xmlns:a16="http://schemas.microsoft.com/office/drawing/2014/main" id="{A5FC9332-D737-3CE0-F194-62E51071CC6A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9286;p64">
              <a:extLst>
                <a:ext uri="{FF2B5EF4-FFF2-40B4-BE49-F238E27FC236}">
                  <a16:creationId xmlns:a16="http://schemas.microsoft.com/office/drawing/2014/main" id="{CFA4A6DC-FD2E-CD53-BB90-F4982C4DBD45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9287;p64">
              <a:extLst>
                <a:ext uri="{FF2B5EF4-FFF2-40B4-BE49-F238E27FC236}">
                  <a16:creationId xmlns:a16="http://schemas.microsoft.com/office/drawing/2014/main" id="{CB687CCC-9B7C-794C-9955-17BD112AC694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9288;p64">
              <a:extLst>
                <a:ext uri="{FF2B5EF4-FFF2-40B4-BE49-F238E27FC236}">
                  <a16:creationId xmlns:a16="http://schemas.microsoft.com/office/drawing/2014/main" id="{A6976EDE-03E9-CE6E-077C-5A0063D961EB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9289;p64">
              <a:extLst>
                <a:ext uri="{FF2B5EF4-FFF2-40B4-BE49-F238E27FC236}">
                  <a16:creationId xmlns:a16="http://schemas.microsoft.com/office/drawing/2014/main" id="{5AE05919-4C03-3B40-6D1A-D56B8060C778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9290;p64">
              <a:extLst>
                <a:ext uri="{FF2B5EF4-FFF2-40B4-BE49-F238E27FC236}">
                  <a16:creationId xmlns:a16="http://schemas.microsoft.com/office/drawing/2014/main" id="{D5E81EA2-EFA8-5332-58FE-7E1A0A5F0AE4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9291;p64">
              <a:extLst>
                <a:ext uri="{FF2B5EF4-FFF2-40B4-BE49-F238E27FC236}">
                  <a16:creationId xmlns:a16="http://schemas.microsoft.com/office/drawing/2014/main" id="{343F9DE7-BE8E-EA8A-CD96-58BE96087836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9292;p64">
              <a:extLst>
                <a:ext uri="{FF2B5EF4-FFF2-40B4-BE49-F238E27FC236}">
                  <a16:creationId xmlns:a16="http://schemas.microsoft.com/office/drawing/2014/main" id="{4E0DDD97-4932-D1B2-C737-657E79AE041B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9293;p64">
              <a:extLst>
                <a:ext uri="{FF2B5EF4-FFF2-40B4-BE49-F238E27FC236}">
                  <a16:creationId xmlns:a16="http://schemas.microsoft.com/office/drawing/2014/main" id="{08543585-7741-A48F-30EC-289EA6AD84A7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9294;p64">
              <a:extLst>
                <a:ext uri="{FF2B5EF4-FFF2-40B4-BE49-F238E27FC236}">
                  <a16:creationId xmlns:a16="http://schemas.microsoft.com/office/drawing/2014/main" id="{C77DE91A-D944-FE68-58BA-551223F0B51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9295;p64">
              <a:extLst>
                <a:ext uri="{FF2B5EF4-FFF2-40B4-BE49-F238E27FC236}">
                  <a16:creationId xmlns:a16="http://schemas.microsoft.com/office/drawing/2014/main" id="{F117F93A-9FE1-DDAD-505E-A4575D08DE2D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9296;p64">
              <a:extLst>
                <a:ext uri="{FF2B5EF4-FFF2-40B4-BE49-F238E27FC236}">
                  <a16:creationId xmlns:a16="http://schemas.microsoft.com/office/drawing/2014/main" id="{D242A2B7-F277-8F8A-DE8B-7D5A4C1F8C14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9297;p64">
              <a:extLst>
                <a:ext uri="{FF2B5EF4-FFF2-40B4-BE49-F238E27FC236}">
                  <a16:creationId xmlns:a16="http://schemas.microsoft.com/office/drawing/2014/main" id="{1101C20A-CCD4-2DAC-35E2-5A84F9ABF66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9298;p64">
              <a:extLst>
                <a:ext uri="{FF2B5EF4-FFF2-40B4-BE49-F238E27FC236}">
                  <a16:creationId xmlns:a16="http://schemas.microsoft.com/office/drawing/2014/main" id="{803B0093-C9A3-62F4-98CF-99A9B030F408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9299;p64">
              <a:extLst>
                <a:ext uri="{FF2B5EF4-FFF2-40B4-BE49-F238E27FC236}">
                  <a16:creationId xmlns:a16="http://schemas.microsoft.com/office/drawing/2014/main" id="{0699936E-E807-40B4-6E20-FD9633455CAD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9300;p64">
              <a:extLst>
                <a:ext uri="{FF2B5EF4-FFF2-40B4-BE49-F238E27FC236}">
                  <a16:creationId xmlns:a16="http://schemas.microsoft.com/office/drawing/2014/main" id="{5C77D36C-919B-FB6D-EBF9-08CE3FE88B7F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9301;p64">
              <a:extLst>
                <a:ext uri="{FF2B5EF4-FFF2-40B4-BE49-F238E27FC236}">
                  <a16:creationId xmlns:a16="http://schemas.microsoft.com/office/drawing/2014/main" id="{04DD01D7-DB00-213C-D959-239B170D621A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9302;p64">
              <a:extLst>
                <a:ext uri="{FF2B5EF4-FFF2-40B4-BE49-F238E27FC236}">
                  <a16:creationId xmlns:a16="http://schemas.microsoft.com/office/drawing/2014/main" id="{57AC02E7-D994-838E-47D3-12C73B1CD11F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9303;p64">
              <a:extLst>
                <a:ext uri="{FF2B5EF4-FFF2-40B4-BE49-F238E27FC236}">
                  <a16:creationId xmlns:a16="http://schemas.microsoft.com/office/drawing/2014/main" id="{B11BE6A8-BA8F-3D5C-FADA-AE3B5812D717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9304;p64">
              <a:extLst>
                <a:ext uri="{FF2B5EF4-FFF2-40B4-BE49-F238E27FC236}">
                  <a16:creationId xmlns:a16="http://schemas.microsoft.com/office/drawing/2014/main" id="{0E255C80-2828-01AC-5410-0A46BD64D17A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9434;p64">
            <a:extLst>
              <a:ext uri="{FF2B5EF4-FFF2-40B4-BE49-F238E27FC236}">
                <a16:creationId xmlns:a16="http://schemas.microsoft.com/office/drawing/2014/main" id="{E0D76976-CFAE-1563-B66F-2FF72341263D}"/>
              </a:ext>
            </a:extLst>
          </p:cNvPr>
          <p:cNvGrpSpPr/>
          <p:nvPr userDrawn="1"/>
        </p:nvGrpSpPr>
        <p:grpSpPr>
          <a:xfrm>
            <a:off x="11467571" y="3044781"/>
            <a:ext cx="348257" cy="367860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223" name="Google Shape;9435;p64">
              <a:extLst>
                <a:ext uri="{FF2B5EF4-FFF2-40B4-BE49-F238E27FC236}">
                  <a16:creationId xmlns:a16="http://schemas.microsoft.com/office/drawing/2014/main" id="{3C9BDFAB-8B39-7C1B-5CD0-C112870AA10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9436;p64">
              <a:extLst>
                <a:ext uri="{FF2B5EF4-FFF2-40B4-BE49-F238E27FC236}">
                  <a16:creationId xmlns:a16="http://schemas.microsoft.com/office/drawing/2014/main" id="{48CECC05-F5E5-6F8F-EA43-FFB9D2B31D74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9437;p64">
              <a:extLst>
                <a:ext uri="{FF2B5EF4-FFF2-40B4-BE49-F238E27FC236}">
                  <a16:creationId xmlns:a16="http://schemas.microsoft.com/office/drawing/2014/main" id="{A5C3EF40-624C-1AFF-E9B4-B4841FEBE89D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9438;p64">
              <a:extLst>
                <a:ext uri="{FF2B5EF4-FFF2-40B4-BE49-F238E27FC236}">
                  <a16:creationId xmlns:a16="http://schemas.microsoft.com/office/drawing/2014/main" id="{3AA5144D-EE19-FF10-B9EF-1D6AA4E4D19B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9683;p64">
            <a:extLst>
              <a:ext uri="{FF2B5EF4-FFF2-40B4-BE49-F238E27FC236}">
                <a16:creationId xmlns:a16="http://schemas.microsoft.com/office/drawing/2014/main" id="{51292E24-0FFD-5311-E790-F4EC8F5B7D6F}"/>
              </a:ext>
            </a:extLst>
          </p:cNvPr>
          <p:cNvGrpSpPr/>
          <p:nvPr userDrawn="1"/>
        </p:nvGrpSpPr>
        <p:grpSpPr>
          <a:xfrm>
            <a:off x="11462733" y="5439347"/>
            <a:ext cx="367608" cy="372493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228" name="Google Shape;9684;p64">
              <a:extLst>
                <a:ext uri="{FF2B5EF4-FFF2-40B4-BE49-F238E27FC236}">
                  <a16:creationId xmlns:a16="http://schemas.microsoft.com/office/drawing/2014/main" id="{4BAAE5F3-B705-1C30-DF36-B7DDE5AE004D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9685;p64">
              <a:extLst>
                <a:ext uri="{FF2B5EF4-FFF2-40B4-BE49-F238E27FC236}">
                  <a16:creationId xmlns:a16="http://schemas.microsoft.com/office/drawing/2014/main" id="{0345B19F-7334-A91E-D879-D4834FF940DC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171171" y="292214"/>
            <a:ext cx="9263191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BEB8F82-8F2E-AB0A-DB1E-3954686BBE32}"/>
              </a:ext>
            </a:extLst>
          </p:cNvPr>
          <p:cNvCxnSpPr/>
          <p:nvPr userDrawn="1"/>
        </p:nvCxnSpPr>
        <p:spPr>
          <a:xfrm>
            <a:off x="10138339" y="2240558"/>
            <a:ext cx="0" cy="420414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712147" y="2266836"/>
            <a:ext cx="435433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rgbClr val="082C39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490EADC0-7F30-4008-9538-3AFCE38E7C1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230" name="TextBox 229">
            <a:hlinkClick r:id="rId2" action="ppaction://hlinksldjump"/>
            <a:extLst>
              <a:ext uri="{FF2B5EF4-FFF2-40B4-BE49-F238E27FC236}">
                <a16:creationId xmlns:a16="http://schemas.microsoft.com/office/drawing/2014/main" id="{567E0C76-9EF5-559D-FD03-2AFC1289ADD9}"/>
              </a:ext>
            </a:extLst>
          </p:cNvPr>
          <p:cNvSpPr txBox="1"/>
          <p:nvPr userDrawn="1"/>
        </p:nvSpPr>
        <p:spPr>
          <a:xfrm>
            <a:off x="10112425" y="1494142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1" name="TextBox 230">
            <a:hlinkClick r:id="rId3" action="ppaction://hlinksldjump"/>
            <a:extLst>
              <a:ext uri="{FF2B5EF4-FFF2-40B4-BE49-F238E27FC236}">
                <a16:creationId xmlns:a16="http://schemas.microsoft.com/office/drawing/2014/main" id="{50CCD643-3A2F-8627-C974-76CFB12EF0C4}"/>
              </a:ext>
            </a:extLst>
          </p:cNvPr>
          <p:cNvSpPr txBox="1"/>
          <p:nvPr userDrawn="1"/>
        </p:nvSpPr>
        <p:spPr>
          <a:xfrm>
            <a:off x="10101699" y="2292104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2" name="TextBox 231">
            <a:hlinkClick r:id="rId4" action="ppaction://hlinksldjump"/>
            <a:extLst>
              <a:ext uri="{FF2B5EF4-FFF2-40B4-BE49-F238E27FC236}">
                <a16:creationId xmlns:a16="http://schemas.microsoft.com/office/drawing/2014/main" id="{5EB823F5-28AB-E6D8-A9B7-5BC3B3527E66}"/>
              </a:ext>
            </a:extLst>
          </p:cNvPr>
          <p:cNvSpPr txBox="1"/>
          <p:nvPr userDrawn="1"/>
        </p:nvSpPr>
        <p:spPr>
          <a:xfrm>
            <a:off x="10125095" y="3104864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3" name="TextBox 232">
            <a:hlinkClick r:id="rId5" action="ppaction://hlinksldjump"/>
            <a:extLst>
              <a:ext uri="{FF2B5EF4-FFF2-40B4-BE49-F238E27FC236}">
                <a16:creationId xmlns:a16="http://schemas.microsoft.com/office/drawing/2014/main" id="{318D600E-E244-E97A-C5DF-B7585D9A6C32}"/>
              </a:ext>
            </a:extLst>
          </p:cNvPr>
          <p:cNvSpPr txBox="1"/>
          <p:nvPr userDrawn="1"/>
        </p:nvSpPr>
        <p:spPr>
          <a:xfrm>
            <a:off x="10101699" y="3875847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4" name="TextBox 233">
            <a:hlinkClick r:id="rId6" action="ppaction://hlinksldjump"/>
            <a:extLst>
              <a:ext uri="{FF2B5EF4-FFF2-40B4-BE49-F238E27FC236}">
                <a16:creationId xmlns:a16="http://schemas.microsoft.com/office/drawing/2014/main" id="{A0265EE8-FA37-E306-5228-B95E3D1D916F}"/>
              </a:ext>
            </a:extLst>
          </p:cNvPr>
          <p:cNvSpPr txBox="1"/>
          <p:nvPr userDrawn="1"/>
        </p:nvSpPr>
        <p:spPr>
          <a:xfrm>
            <a:off x="10173518" y="4660162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6" name="Graphic 235">
            <a:extLst>
              <a:ext uri="{FF2B5EF4-FFF2-40B4-BE49-F238E27FC236}">
                <a16:creationId xmlns:a16="http://schemas.microsoft.com/office/drawing/2014/main" id="{513B9612-1658-2D00-116A-9AFD9FCAB99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63239" y="354981"/>
            <a:ext cx="789863" cy="789862"/>
          </a:xfrm>
          <a:prstGeom prst="rect">
            <a:avLst/>
          </a:prstGeom>
        </p:spPr>
      </p:pic>
      <p:sp>
        <p:nvSpPr>
          <p:cNvPr id="237" name="TextBox 236">
            <a:extLst>
              <a:ext uri="{FF2B5EF4-FFF2-40B4-BE49-F238E27FC236}">
                <a16:creationId xmlns:a16="http://schemas.microsoft.com/office/drawing/2014/main" id="{2621656E-ECE9-77ED-AAA7-E19ADF0269B5}"/>
              </a:ext>
            </a:extLst>
          </p:cNvPr>
          <p:cNvSpPr txBox="1"/>
          <p:nvPr userDrawn="1"/>
        </p:nvSpPr>
        <p:spPr>
          <a:xfrm>
            <a:off x="10633609" y="437120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4424B582-A23C-60AC-61CC-93923E26879E}"/>
              </a:ext>
            </a:extLst>
          </p:cNvPr>
          <p:cNvSpPr txBox="1"/>
          <p:nvPr userDrawn="1"/>
        </p:nvSpPr>
        <p:spPr>
          <a:xfrm>
            <a:off x="10546539" y="808704"/>
            <a:ext cx="1378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9" name="TextBox 238">
            <a:hlinkClick r:id="rId9" action="ppaction://hlinksldjump"/>
            <a:extLst>
              <a:ext uri="{FF2B5EF4-FFF2-40B4-BE49-F238E27FC236}">
                <a16:creationId xmlns:a16="http://schemas.microsoft.com/office/drawing/2014/main" id="{D69A5BE8-5A19-DF98-8548-B0C262C76736}"/>
              </a:ext>
            </a:extLst>
          </p:cNvPr>
          <p:cNvSpPr txBox="1"/>
          <p:nvPr userDrawn="1"/>
        </p:nvSpPr>
        <p:spPr>
          <a:xfrm>
            <a:off x="10274819" y="5462031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u="none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u="none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Picture Placeholder 49">
            <a:extLst>
              <a:ext uri="{FF2B5EF4-FFF2-40B4-BE49-F238E27FC236}">
                <a16:creationId xmlns:a16="http://schemas.microsoft.com/office/drawing/2014/main" id="{06F8BB76-C4D2-476F-F502-97F2F28F83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69199" y="2091938"/>
            <a:ext cx="3467133" cy="3465570"/>
          </a:xfrm>
          <a:prstGeom prst="ellipse">
            <a:avLst/>
          </a:prstGeom>
        </p:spPr>
      </p:sp>
      <p:sp>
        <p:nvSpPr>
          <p:cNvPr id="3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527085-E708-2790-C4AB-BA24DA3EB9CC}"/>
              </a:ext>
            </a:extLst>
          </p:cNvPr>
          <p:cNvSpPr>
            <a:spLocks/>
          </p:cNvSpPr>
          <p:nvPr userDrawn="1"/>
        </p:nvSpPr>
        <p:spPr bwMode="auto">
          <a:xfrm>
            <a:off x="10702470" y="6246495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1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1570DCF-E795-AA2A-ED5B-A0C5E75B8581}"/>
              </a:ext>
            </a:extLst>
          </p:cNvPr>
          <p:cNvSpPr>
            <a:spLocks/>
          </p:cNvSpPr>
          <p:nvPr userDrawn="1"/>
        </p:nvSpPr>
        <p:spPr bwMode="auto">
          <a:xfrm>
            <a:off x="11415345" y="6345473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8A7AF17-C887-9ABC-0BFD-D6AC7232D310}"/>
              </a:ext>
            </a:extLst>
          </p:cNvPr>
          <p:cNvSpPr>
            <a:spLocks/>
          </p:cNvSpPr>
          <p:nvPr userDrawn="1"/>
        </p:nvSpPr>
        <p:spPr bwMode="auto">
          <a:xfrm flipV="1">
            <a:off x="9979226" y="6345472"/>
            <a:ext cx="257175" cy="150813"/>
          </a:xfrm>
          <a:custGeom>
            <a:avLst/>
            <a:gdLst>
              <a:gd name="T0" fmla="*/ 81 w 162"/>
              <a:gd name="T1" fmla="*/ 95 h 95"/>
              <a:gd name="T2" fmla="*/ 73 w 162"/>
              <a:gd name="T3" fmla="*/ 91 h 95"/>
              <a:gd name="T4" fmla="*/ 4 w 162"/>
              <a:gd name="T5" fmla="*/ 19 h 95"/>
              <a:gd name="T6" fmla="*/ 5 w 162"/>
              <a:gd name="T7" fmla="*/ 4 h 95"/>
              <a:gd name="T8" fmla="*/ 20 w 162"/>
              <a:gd name="T9" fmla="*/ 4 h 95"/>
              <a:gd name="T10" fmla="*/ 81 w 162"/>
              <a:gd name="T11" fmla="*/ 68 h 95"/>
              <a:gd name="T12" fmla="*/ 142 w 162"/>
              <a:gd name="T13" fmla="*/ 4 h 95"/>
              <a:gd name="T14" fmla="*/ 158 w 162"/>
              <a:gd name="T15" fmla="*/ 4 h 95"/>
              <a:gd name="T16" fmla="*/ 158 w 162"/>
              <a:gd name="T17" fmla="*/ 19 h 95"/>
              <a:gd name="T18" fmla="*/ 89 w 162"/>
              <a:gd name="T19" fmla="*/ 91 h 95"/>
              <a:gd name="T20" fmla="*/ 81 w 162"/>
              <a:gd name="T21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95">
                <a:moveTo>
                  <a:pt x="81" y="95"/>
                </a:moveTo>
                <a:cubicBezTo>
                  <a:pt x="78" y="95"/>
                  <a:pt x="75" y="94"/>
                  <a:pt x="73" y="9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4"/>
                </a:cubicBezTo>
                <a:cubicBezTo>
                  <a:pt x="81" y="68"/>
                  <a:pt x="81" y="68"/>
                  <a:pt x="81" y="68"/>
                </a:cubicBezTo>
                <a:cubicBezTo>
                  <a:pt x="142" y="4"/>
                  <a:pt x="142" y="4"/>
                  <a:pt x="142" y="4"/>
                </a:cubicBezTo>
                <a:cubicBezTo>
                  <a:pt x="147" y="0"/>
                  <a:pt x="154" y="0"/>
                  <a:pt x="158" y="4"/>
                </a:cubicBezTo>
                <a:cubicBezTo>
                  <a:pt x="162" y="8"/>
                  <a:pt x="162" y="15"/>
                  <a:pt x="158" y="19"/>
                </a:cubicBezTo>
                <a:cubicBezTo>
                  <a:pt x="89" y="91"/>
                  <a:pt x="89" y="91"/>
                  <a:pt x="89" y="91"/>
                </a:cubicBezTo>
                <a:cubicBezTo>
                  <a:pt x="87" y="94"/>
                  <a:pt x="84" y="95"/>
                  <a:pt x="81" y="95"/>
                </a:cubicBezTo>
                <a:close/>
              </a:path>
            </a:pathLst>
          </a:custGeom>
          <a:solidFill>
            <a:srgbClr val="082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44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4F3B90-CC38-BC3E-A1F7-73E1443DF6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EADC0-7F30-4008-9538-3AFCE38E7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089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8" r:id="rId2"/>
    <p:sldLayoutId id="2147483659" r:id="rId3"/>
    <p:sldLayoutId id="2147483657" r:id="rId4"/>
    <p:sldLayoutId id="2147483650" r:id="rId5"/>
    <p:sldLayoutId id="2147483669" r:id="rId6"/>
    <p:sldLayoutId id="2147483660" r:id="rId7"/>
    <p:sldLayoutId id="2147483651" r:id="rId8"/>
    <p:sldLayoutId id="2147483670" r:id="rId9"/>
    <p:sldLayoutId id="2147483661" r:id="rId10"/>
    <p:sldLayoutId id="2147483652" r:id="rId11"/>
    <p:sldLayoutId id="2147483671" r:id="rId12"/>
    <p:sldLayoutId id="2147483668" r:id="rId13"/>
    <p:sldLayoutId id="2147483662" r:id="rId14"/>
    <p:sldLayoutId id="2147483653" r:id="rId15"/>
    <p:sldLayoutId id="2147483672" r:id="rId16"/>
    <p:sldLayoutId id="2147483663" r:id="rId17"/>
    <p:sldLayoutId id="2147483654" r:id="rId18"/>
    <p:sldLayoutId id="2147483673" r:id="rId19"/>
    <p:sldLayoutId id="2147483665" r:id="rId20"/>
    <p:sldLayoutId id="2147483664" r:id="rId21"/>
    <p:sldLayoutId id="2147483674" r:id="rId22"/>
    <p:sldLayoutId id="2147483666" r:id="rId23"/>
    <p:sldLayoutId id="2147483655" r:id="rId24"/>
    <p:sldLayoutId id="2147483675" r:id="rId25"/>
    <p:sldLayoutId id="2147483667" r:id="rId26"/>
    <p:sldLayoutId id="2147483676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slide" Target="slide47.xml"/><Relationship Id="rId3" Type="http://schemas.openxmlformats.org/officeDocument/2006/relationships/slide" Target="slide3.xml"/><Relationship Id="rId7" Type="http://schemas.openxmlformats.org/officeDocument/2006/relationships/slide" Target="slide24.xml"/><Relationship Id="rId12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11" Type="http://schemas.openxmlformats.org/officeDocument/2006/relationships/slide" Target="slide39.xml"/><Relationship Id="rId5" Type="http://schemas.openxmlformats.org/officeDocument/2006/relationships/slide" Target="slide13.xml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slide" Target="slide3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5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48.svg"/><Relationship Id="rId7" Type="http://schemas.openxmlformats.org/officeDocument/2006/relationships/image" Target="../media/image51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19.png"/><Relationship Id="rId9" Type="http://schemas.openxmlformats.org/officeDocument/2006/relationships/image" Target="../media/image52.sv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D9BE4F-4BCE-E5BD-DDD6-0BEB382876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08" t="20952" r="22155" b="30476"/>
          <a:stretch/>
        </p:blipFill>
        <p:spPr>
          <a:xfrm>
            <a:off x="4212771" y="-571500"/>
            <a:ext cx="8588830" cy="830389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D6A97F5-822F-3F20-5FF3-93E0045E7FBC}"/>
              </a:ext>
            </a:extLst>
          </p:cNvPr>
          <p:cNvSpPr/>
          <p:nvPr/>
        </p:nvSpPr>
        <p:spPr>
          <a:xfrm>
            <a:off x="323772" y="1990845"/>
            <a:ext cx="5019295" cy="1232191"/>
          </a:xfrm>
          <a:prstGeom prst="roundRect">
            <a:avLst>
              <a:gd name="adj" fmla="val 27839"/>
            </a:avLst>
          </a:prstGeom>
          <a:solidFill>
            <a:schemeClr val="bg1"/>
          </a:solidFill>
          <a:ln w="22225" cap="rnd">
            <a:solidFill>
              <a:srgbClr val="00456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  <a:defRPr/>
            </a:pPr>
            <a:r>
              <a:rPr lang="fa-IR" sz="2300" b="1" kern="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منو دار و حرفه ای مهندسی نفت ( مناسب تمامی ارائه ها)</a:t>
            </a:r>
            <a:endParaRPr lang="en-US" sz="2300" b="1" kern="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74BDD78-F812-0145-D529-6D76E6663598}"/>
              </a:ext>
            </a:extLst>
          </p:cNvPr>
          <p:cNvGrpSpPr/>
          <p:nvPr/>
        </p:nvGrpSpPr>
        <p:grpSpPr>
          <a:xfrm>
            <a:off x="323771" y="3417002"/>
            <a:ext cx="5019296" cy="593936"/>
            <a:chOff x="1208809" y="2835064"/>
            <a:chExt cx="5019296" cy="59393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D806C80-5360-B986-84FF-E187CD1FE6B9}"/>
                </a:ext>
              </a:extLst>
            </p:cNvPr>
            <p:cNvSpPr/>
            <p:nvPr/>
          </p:nvSpPr>
          <p:spPr>
            <a:xfrm>
              <a:off x="1208810" y="2835064"/>
              <a:ext cx="5019295" cy="593936"/>
            </a:xfrm>
            <a:prstGeom prst="roundRect">
              <a:avLst>
                <a:gd name="adj" fmla="val 30512"/>
              </a:avLst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CAF03FC-BB70-8199-E150-FA97981B9D40}"/>
                </a:ext>
              </a:extLst>
            </p:cNvPr>
            <p:cNvSpPr/>
            <p:nvPr/>
          </p:nvSpPr>
          <p:spPr>
            <a:xfrm>
              <a:off x="1208809" y="2835064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راهنما: دکتر علیرضا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464AAE6-9683-D230-8631-33AE12194FE4}"/>
              </a:ext>
            </a:extLst>
          </p:cNvPr>
          <p:cNvGrpSpPr/>
          <p:nvPr/>
        </p:nvGrpSpPr>
        <p:grpSpPr>
          <a:xfrm>
            <a:off x="323771" y="4204904"/>
            <a:ext cx="5019296" cy="593936"/>
            <a:chOff x="1208809" y="3619419"/>
            <a:chExt cx="5019296" cy="593936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CC487A4-524B-DB6C-1A78-0788415DC1E6}"/>
                </a:ext>
              </a:extLst>
            </p:cNvPr>
            <p:cNvSpPr/>
            <p:nvPr/>
          </p:nvSpPr>
          <p:spPr>
            <a:xfrm>
              <a:off x="1208810" y="3619419"/>
              <a:ext cx="5019295" cy="593936"/>
            </a:xfrm>
            <a:prstGeom prst="roundRect">
              <a:avLst>
                <a:gd name="adj" fmla="val 26614"/>
              </a:avLst>
            </a:prstGeom>
            <a:solidFill>
              <a:srgbClr val="082C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E30592F-7A8C-91F5-778C-C62656C91CD1}"/>
                </a:ext>
              </a:extLst>
            </p:cNvPr>
            <p:cNvSpPr/>
            <p:nvPr/>
          </p:nvSpPr>
          <p:spPr>
            <a:xfrm>
              <a:off x="1208809" y="3619419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مشاور: دکتری مهران منتظر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01A424A-C715-CE27-BEF0-A9606CD3F210}"/>
              </a:ext>
            </a:extLst>
          </p:cNvPr>
          <p:cNvGrpSpPr/>
          <p:nvPr/>
        </p:nvGrpSpPr>
        <p:grpSpPr>
          <a:xfrm>
            <a:off x="323772" y="4992806"/>
            <a:ext cx="5019295" cy="593937"/>
            <a:chOff x="1208810" y="4403774"/>
            <a:chExt cx="5019295" cy="593937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CE6FBCC9-9CBB-6529-9202-884F9D5E3EDD}"/>
                </a:ext>
              </a:extLst>
            </p:cNvPr>
            <p:cNvSpPr/>
            <p:nvPr/>
          </p:nvSpPr>
          <p:spPr>
            <a:xfrm>
              <a:off x="1208810" y="4403774"/>
              <a:ext cx="5019295" cy="593936"/>
            </a:xfrm>
            <a:prstGeom prst="roundRect">
              <a:avLst>
                <a:gd name="adj" fmla="val 28563"/>
              </a:avLst>
            </a:pr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59CB114D-AA69-18D9-1CC3-AF62781C46E3}"/>
                </a:ext>
              </a:extLst>
            </p:cNvPr>
            <p:cNvSpPr/>
            <p:nvPr/>
          </p:nvSpPr>
          <p:spPr>
            <a:xfrm>
              <a:off x="1996836" y="4403775"/>
              <a:ext cx="330075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پژوهشگر: محمد جواد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AD2973A-F666-2287-1AEB-CCDC6AB3B7C6}"/>
              </a:ext>
            </a:extLst>
          </p:cNvPr>
          <p:cNvGrpSpPr/>
          <p:nvPr/>
        </p:nvGrpSpPr>
        <p:grpSpPr>
          <a:xfrm>
            <a:off x="323772" y="5780709"/>
            <a:ext cx="5019295" cy="394016"/>
            <a:chOff x="323771" y="5421893"/>
            <a:chExt cx="5019295" cy="39401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EF52903-3E8E-8294-963B-E628D214FCDF}"/>
                </a:ext>
              </a:extLst>
            </p:cNvPr>
            <p:cNvSpPr/>
            <p:nvPr/>
          </p:nvSpPr>
          <p:spPr>
            <a:xfrm>
              <a:off x="323771" y="5421893"/>
              <a:ext cx="2108093" cy="394016"/>
            </a:xfrm>
            <a:prstGeom prst="roundRect">
              <a:avLst>
                <a:gd name="adj" fmla="val 32374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تاریخ ارائه: </a:t>
              </a:r>
              <a:r>
                <a:rPr lang="fa-IR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BC647E1-B8DC-A547-F593-1A1CC29584B9}"/>
                </a:ext>
              </a:extLst>
            </p:cNvPr>
            <p:cNvSpPr/>
            <p:nvPr/>
          </p:nvSpPr>
          <p:spPr>
            <a:xfrm>
              <a:off x="3234973" y="5421893"/>
              <a:ext cx="2108093" cy="394016"/>
            </a:xfrm>
            <a:prstGeom prst="roundRect">
              <a:avLst>
                <a:gd name="adj" fmla="val 26499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نام دانشگاه: ............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</p:grpSp>
      <p:pic>
        <p:nvPicPr>
          <p:cNvPr id="22" name="Graphic 21">
            <a:extLst>
              <a:ext uri="{FF2B5EF4-FFF2-40B4-BE49-F238E27FC236}">
                <a16:creationId xmlns:a16="http://schemas.microsoft.com/office/drawing/2014/main" id="{9F43159A-CFD3-3A4E-5C41-4E9ACE301F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20764" y="296323"/>
            <a:ext cx="1425308" cy="142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7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8E7D5A-0A70-4C74-8FB8-7187F8974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10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710AA7-0A85-2312-6C80-A3778F8D6448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E16625DD-4C37-DDB7-CAB2-34C491C955FF}"/>
              </a:ext>
            </a:extLst>
          </p:cNvPr>
          <p:cNvGrpSpPr/>
          <p:nvPr/>
        </p:nvGrpSpPr>
        <p:grpSpPr>
          <a:xfrm>
            <a:off x="2867804" y="1827294"/>
            <a:ext cx="3672266" cy="3724151"/>
            <a:chOff x="2867804" y="1827294"/>
            <a:chExt cx="3672266" cy="372415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ED92B9F-6048-EA04-B26C-001A2DFA15FA}"/>
                </a:ext>
              </a:extLst>
            </p:cNvPr>
            <p:cNvGrpSpPr/>
            <p:nvPr/>
          </p:nvGrpSpPr>
          <p:grpSpPr>
            <a:xfrm>
              <a:off x="2923256" y="1842977"/>
              <a:ext cx="3552723" cy="3607445"/>
              <a:chOff x="3995871" y="1862525"/>
              <a:chExt cx="4148004" cy="4211895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6EA98161-DED8-D21A-355B-0BC4D1E19ADF}"/>
                  </a:ext>
                </a:extLst>
              </p:cNvPr>
              <p:cNvGrpSpPr/>
              <p:nvPr/>
            </p:nvGrpSpPr>
            <p:grpSpPr>
              <a:xfrm>
                <a:off x="4257675" y="2181225"/>
                <a:ext cx="3676650" cy="3639499"/>
                <a:chOff x="3962400" y="1704975"/>
                <a:chExt cx="4264029" cy="4268149"/>
              </a:xfrm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1C2C164D-7EF0-AA47-48A6-4972F6E40725}"/>
                    </a:ext>
                  </a:extLst>
                </p:cNvPr>
                <p:cNvSpPr/>
                <p:nvPr/>
              </p:nvSpPr>
              <p:spPr>
                <a:xfrm>
                  <a:off x="6136031" y="1704975"/>
                  <a:ext cx="2090398" cy="2090505"/>
                </a:xfrm>
                <a:custGeom>
                  <a:avLst/>
                  <a:gdLst>
                    <a:gd name="connsiteX0" fmla="*/ 2089558 w 2090398"/>
                    <a:gd name="connsiteY0" fmla="*/ 2089939 h 2090505"/>
                    <a:gd name="connsiteX1" fmla="*/ 1079057 w 2090398"/>
                    <a:gd name="connsiteY1" fmla="*/ 2089939 h 2090505"/>
                    <a:gd name="connsiteX2" fmla="*/ -841 w 2090398"/>
                    <a:gd name="connsiteY2" fmla="*/ 1010042 h 2090505"/>
                    <a:gd name="connsiteX3" fmla="*/ -841 w 2090398"/>
                    <a:gd name="connsiteY3" fmla="*/ -566 h 2090505"/>
                    <a:gd name="connsiteX4" fmla="*/ 2089558 w 2090398"/>
                    <a:gd name="connsiteY4" fmla="*/ 2089939 h 2090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0398" h="2090505">
                      <a:moveTo>
                        <a:pt x="2089558" y="2089939"/>
                      </a:moveTo>
                      <a:lnTo>
                        <a:pt x="1079057" y="2089939"/>
                      </a:lnTo>
                      <a:cubicBezTo>
                        <a:pt x="1079057" y="1493524"/>
                        <a:pt x="595616" y="1010042"/>
                        <a:pt x="-841" y="1010042"/>
                      </a:cubicBezTo>
                      <a:lnTo>
                        <a:pt x="-841" y="-566"/>
                      </a:lnTo>
                      <a:cubicBezTo>
                        <a:pt x="1153626" y="-566"/>
                        <a:pt x="2089558" y="935366"/>
                        <a:pt x="2089558" y="2089939"/>
                      </a:cubicBezTo>
                      <a:close/>
                    </a:path>
                  </a:pathLst>
                </a:custGeom>
                <a:solidFill>
                  <a:srgbClr val="2489A3"/>
                </a:solidFill>
                <a:ln w="9525" cap="flat">
                  <a:noFill/>
                  <a:prstDash val="solid"/>
                  <a:miter/>
                </a:ln>
                <a:effectLst>
                  <a:outerShdw blurRad="736600" dist="3810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5D08AD49-AE5B-D0B3-566C-94B8E408AF46}"/>
                    </a:ext>
                  </a:extLst>
                </p:cNvPr>
                <p:cNvSpPr/>
                <p:nvPr/>
              </p:nvSpPr>
              <p:spPr>
                <a:xfrm>
                  <a:off x="3962400" y="3882725"/>
                  <a:ext cx="2090400" cy="2090399"/>
                </a:xfrm>
                <a:custGeom>
                  <a:avLst/>
                  <a:gdLst>
                    <a:gd name="connsiteX0" fmla="*/ 2089560 w 2090400"/>
                    <a:gd name="connsiteY0" fmla="*/ 1079225 h 2090399"/>
                    <a:gd name="connsiteX1" fmla="*/ 2089560 w 2090400"/>
                    <a:gd name="connsiteY1" fmla="*/ 2089834 h 2090399"/>
                    <a:gd name="connsiteX2" fmla="*/ -841 w 2090400"/>
                    <a:gd name="connsiteY2" fmla="*/ -566 h 2090399"/>
                    <a:gd name="connsiteX3" fmla="*/ 1009767 w 2090400"/>
                    <a:gd name="connsiteY3" fmla="*/ -566 h 2090399"/>
                    <a:gd name="connsiteX4" fmla="*/ 2089560 w 2090400"/>
                    <a:gd name="connsiteY4" fmla="*/ 1079225 h 209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0400" h="2090399">
                      <a:moveTo>
                        <a:pt x="2089560" y="1079225"/>
                      </a:moveTo>
                      <a:lnTo>
                        <a:pt x="2089560" y="2089834"/>
                      </a:lnTo>
                      <a:cubicBezTo>
                        <a:pt x="935091" y="2089834"/>
                        <a:pt x="-841" y="1153902"/>
                        <a:pt x="-841" y="-566"/>
                      </a:cubicBezTo>
                      <a:lnTo>
                        <a:pt x="1009767" y="-566"/>
                      </a:lnTo>
                      <a:cubicBezTo>
                        <a:pt x="1009767" y="595785"/>
                        <a:pt x="1493208" y="1079225"/>
                        <a:pt x="2089560" y="1079225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 cap="flat">
                  <a:noFill/>
                  <a:prstDash val="solid"/>
                  <a:miter/>
                </a:ln>
                <a:effectLst>
                  <a:outerShdw blurRad="736600" dist="3810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6103A691-84A8-87EB-5789-B782203F1B34}"/>
                    </a:ext>
                  </a:extLst>
                </p:cNvPr>
                <p:cNvSpPr/>
                <p:nvPr/>
              </p:nvSpPr>
              <p:spPr>
                <a:xfrm>
                  <a:off x="3962400" y="1704975"/>
                  <a:ext cx="2090400" cy="2090505"/>
                </a:xfrm>
                <a:custGeom>
                  <a:avLst/>
                  <a:gdLst>
                    <a:gd name="connsiteX0" fmla="*/ 2089560 w 2090400"/>
                    <a:gd name="connsiteY0" fmla="*/ -566 h 2090505"/>
                    <a:gd name="connsiteX1" fmla="*/ 2089560 w 2090400"/>
                    <a:gd name="connsiteY1" fmla="*/ 1010042 h 2090505"/>
                    <a:gd name="connsiteX2" fmla="*/ 1009767 w 2090400"/>
                    <a:gd name="connsiteY2" fmla="*/ 2089834 h 2090505"/>
                    <a:gd name="connsiteX3" fmla="*/ 1009767 w 2090400"/>
                    <a:gd name="connsiteY3" fmla="*/ 2089939 h 2090505"/>
                    <a:gd name="connsiteX4" fmla="*/ -841 w 2090400"/>
                    <a:gd name="connsiteY4" fmla="*/ 2089939 h 2090505"/>
                    <a:gd name="connsiteX5" fmla="*/ 2089560 w 2090400"/>
                    <a:gd name="connsiteY5" fmla="*/ -566 h 2090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0400" h="2090505">
                      <a:moveTo>
                        <a:pt x="2089560" y="-566"/>
                      </a:moveTo>
                      <a:lnTo>
                        <a:pt x="2089560" y="1010042"/>
                      </a:lnTo>
                      <a:cubicBezTo>
                        <a:pt x="1493208" y="1010042"/>
                        <a:pt x="1009767" y="1493482"/>
                        <a:pt x="1009767" y="2089834"/>
                      </a:cubicBezTo>
                      <a:cubicBezTo>
                        <a:pt x="1009767" y="2089865"/>
                        <a:pt x="1009767" y="2089908"/>
                        <a:pt x="1009767" y="2089939"/>
                      </a:cubicBezTo>
                      <a:lnTo>
                        <a:pt x="-841" y="2089939"/>
                      </a:lnTo>
                      <a:cubicBezTo>
                        <a:pt x="-841" y="935366"/>
                        <a:pt x="935091" y="-566"/>
                        <a:pt x="2089560" y="-566"/>
                      </a:cubicBezTo>
                      <a:close/>
                    </a:path>
                  </a:pathLst>
                </a:custGeom>
                <a:solidFill>
                  <a:srgbClr val="082C39"/>
                </a:solidFill>
                <a:ln w="9525" cap="flat">
                  <a:noFill/>
                  <a:prstDash val="solid"/>
                  <a:miter/>
                </a:ln>
                <a:effectLst>
                  <a:outerShdw blurRad="736600" dist="3810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 dirty="0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35AD9E9E-3F1F-0D56-5635-0099D68BE5F6}"/>
                    </a:ext>
                  </a:extLst>
                </p:cNvPr>
                <p:cNvSpPr/>
                <p:nvPr/>
              </p:nvSpPr>
              <p:spPr>
                <a:xfrm>
                  <a:off x="6136031" y="3882725"/>
                  <a:ext cx="2090398" cy="2090399"/>
                </a:xfrm>
                <a:custGeom>
                  <a:avLst/>
                  <a:gdLst>
                    <a:gd name="connsiteX0" fmla="*/ 2089558 w 2090398"/>
                    <a:gd name="connsiteY0" fmla="*/ -566 h 2090399"/>
                    <a:gd name="connsiteX1" fmla="*/ -841 w 2090398"/>
                    <a:gd name="connsiteY1" fmla="*/ 2089834 h 2090399"/>
                    <a:gd name="connsiteX2" fmla="*/ -841 w 2090398"/>
                    <a:gd name="connsiteY2" fmla="*/ 1079225 h 2090399"/>
                    <a:gd name="connsiteX3" fmla="*/ 1079057 w 2090398"/>
                    <a:gd name="connsiteY3" fmla="*/ -566 h 209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90398" h="2090399">
                      <a:moveTo>
                        <a:pt x="2089558" y="-566"/>
                      </a:moveTo>
                      <a:cubicBezTo>
                        <a:pt x="2089558" y="1153902"/>
                        <a:pt x="1153626" y="2089834"/>
                        <a:pt x="-841" y="2089834"/>
                      </a:cubicBezTo>
                      <a:lnTo>
                        <a:pt x="-841" y="1079225"/>
                      </a:lnTo>
                      <a:cubicBezTo>
                        <a:pt x="595511" y="1079225"/>
                        <a:pt x="1078951" y="595807"/>
                        <a:pt x="1079057" y="-566"/>
                      </a:cubicBezTo>
                      <a:close/>
                    </a:path>
                  </a:pathLst>
                </a:custGeom>
                <a:solidFill>
                  <a:srgbClr val="EBB053"/>
                </a:solidFill>
                <a:ln w="9525" cap="flat">
                  <a:noFill/>
                  <a:prstDash val="solid"/>
                  <a:miter/>
                </a:ln>
                <a:effectLst>
                  <a:outerShdw blurRad="736600" dist="3810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</p:grp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FC0F1B03-AB59-4A70-F5E0-0492A5B5F606}"/>
                  </a:ext>
                </a:extLst>
              </p:cNvPr>
              <p:cNvSpPr/>
              <p:nvPr/>
            </p:nvSpPr>
            <p:spPr>
              <a:xfrm>
                <a:off x="3995871" y="2959769"/>
                <a:ext cx="792495" cy="792486"/>
              </a:xfrm>
              <a:custGeom>
                <a:avLst/>
                <a:gdLst>
                  <a:gd name="connsiteX0" fmla="*/ 718848 w 719152"/>
                  <a:gd name="connsiteY0" fmla="*/ 342215 h 719144"/>
                  <a:gd name="connsiteX1" fmla="*/ 376424 w 719152"/>
                  <a:gd name="connsiteY1" fmla="*/ 718148 h 719144"/>
                  <a:gd name="connsiteX2" fmla="*/ 491 w 719152"/>
                  <a:gd name="connsiteY2" fmla="*/ 375733 h 719144"/>
                  <a:gd name="connsiteX3" fmla="*/ 342915 w 719152"/>
                  <a:gd name="connsiteY3" fmla="*/ -209 h 719144"/>
                  <a:gd name="connsiteX4" fmla="*/ 342991 w 719152"/>
                  <a:gd name="connsiteY4" fmla="*/ -209 h 719144"/>
                  <a:gd name="connsiteX5" fmla="*/ 718848 w 719152"/>
                  <a:gd name="connsiteY5" fmla="*/ 342215 h 719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9152" h="719144">
                    <a:moveTo>
                      <a:pt x="718848" y="342215"/>
                    </a:moveTo>
                    <a:cubicBezTo>
                      <a:pt x="728106" y="540583"/>
                      <a:pt x="574792" y="708899"/>
                      <a:pt x="376424" y="718148"/>
                    </a:cubicBezTo>
                    <a:cubicBezTo>
                      <a:pt x="178056" y="727406"/>
                      <a:pt x="9750" y="574101"/>
                      <a:pt x="491" y="375733"/>
                    </a:cubicBezTo>
                    <a:cubicBezTo>
                      <a:pt x="-8767" y="177366"/>
                      <a:pt x="144547" y="9050"/>
                      <a:pt x="342915" y="-209"/>
                    </a:cubicBezTo>
                    <a:cubicBezTo>
                      <a:pt x="342934" y="-209"/>
                      <a:pt x="342963" y="-209"/>
                      <a:pt x="342991" y="-209"/>
                    </a:cubicBezTo>
                    <a:cubicBezTo>
                      <a:pt x="541311" y="-9362"/>
                      <a:pt x="709542" y="143904"/>
                      <a:pt x="718848" y="342215"/>
                    </a:cubicBezTo>
                    <a:close/>
                  </a:path>
                </a:pathLst>
              </a:custGeom>
              <a:solidFill>
                <a:srgbClr val="082C39"/>
              </a:solidFill>
              <a:ln w="381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20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FC4858AC-F604-5A7B-7BD6-36EDDD359114}"/>
                  </a:ext>
                </a:extLst>
              </p:cNvPr>
              <p:cNvSpPr/>
              <p:nvPr/>
            </p:nvSpPr>
            <p:spPr>
              <a:xfrm>
                <a:off x="6331447" y="1862525"/>
                <a:ext cx="792495" cy="792486"/>
              </a:xfrm>
              <a:custGeom>
                <a:avLst/>
                <a:gdLst>
                  <a:gd name="connsiteX0" fmla="*/ 718848 w 719152"/>
                  <a:gd name="connsiteY0" fmla="*/ 342215 h 719144"/>
                  <a:gd name="connsiteX1" fmla="*/ 376424 w 719152"/>
                  <a:gd name="connsiteY1" fmla="*/ 718148 h 719144"/>
                  <a:gd name="connsiteX2" fmla="*/ 491 w 719152"/>
                  <a:gd name="connsiteY2" fmla="*/ 375733 h 719144"/>
                  <a:gd name="connsiteX3" fmla="*/ 342915 w 719152"/>
                  <a:gd name="connsiteY3" fmla="*/ -209 h 719144"/>
                  <a:gd name="connsiteX4" fmla="*/ 342991 w 719152"/>
                  <a:gd name="connsiteY4" fmla="*/ -209 h 719144"/>
                  <a:gd name="connsiteX5" fmla="*/ 718848 w 719152"/>
                  <a:gd name="connsiteY5" fmla="*/ 342215 h 719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9152" h="719144">
                    <a:moveTo>
                      <a:pt x="718848" y="342215"/>
                    </a:moveTo>
                    <a:cubicBezTo>
                      <a:pt x="728106" y="540583"/>
                      <a:pt x="574792" y="708899"/>
                      <a:pt x="376424" y="718148"/>
                    </a:cubicBezTo>
                    <a:cubicBezTo>
                      <a:pt x="178056" y="727406"/>
                      <a:pt x="9750" y="574101"/>
                      <a:pt x="491" y="375733"/>
                    </a:cubicBezTo>
                    <a:cubicBezTo>
                      <a:pt x="-8767" y="177366"/>
                      <a:pt x="144547" y="9050"/>
                      <a:pt x="342915" y="-209"/>
                    </a:cubicBezTo>
                    <a:cubicBezTo>
                      <a:pt x="342934" y="-209"/>
                      <a:pt x="342963" y="-209"/>
                      <a:pt x="342991" y="-209"/>
                    </a:cubicBezTo>
                    <a:cubicBezTo>
                      <a:pt x="541311" y="-9362"/>
                      <a:pt x="709542" y="143904"/>
                      <a:pt x="718848" y="342215"/>
                    </a:cubicBezTo>
                    <a:close/>
                  </a:path>
                </a:pathLst>
              </a:custGeom>
              <a:solidFill>
                <a:srgbClr val="2489A3"/>
              </a:solidFill>
              <a:ln w="381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200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95D20705-A20A-9EBE-7B45-7F3C1F404BF8}"/>
                  </a:ext>
                </a:extLst>
              </p:cNvPr>
              <p:cNvSpPr/>
              <p:nvPr/>
            </p:nvSpPr>
            <p:spPr>
              <a:xfrm>
                <a:off x="5011736" y="5281934"/>
                <a:ext cx="792495" cy="792486"/>
              </a:xfrm>
              <a:custGeom>
                <a:avLst/>
                <a:gdLst>
                  <a:gd name="connsiteX0" fmla="*/ 718848 w 719152"/>
                  <a:gd name="connsiteY0" fmla="*/ 342215 h 719144"/>
                  <a:gd name="connsiteX1" fmla="*/ 376424 w 719152"/>
                  <a:gd name="connsiteY1" fmla="*/ 718148 h 719144"/>
                  <a:gd name="connsiteX2" fmla="*/ 491 w 719152"/>
                  <a:gd name="connsiteY2" fmla="*/ 375733 h 719144"/>
                  <a:gd name="connsiteX3" fmla="*/ 342915 w 719152"/>
                  <a:gd name="connsiteY3" fmla="*/ -209 h 719144"/>
                  <a:gd name="connsiteX4" fmla="*/ 342991 w 719152"/>
                  <a:gd name="connsiteY4" fmla="*/ -209 h 719144"/>
                  <a:gd name="connsiteX5" fmla="*/ 718848 w 719152"/>
                  <a:gd name="connsiteY5" fmla="*/ 342215 h 719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9152" h="719144">
                    <a:moveTo>
                      <a:pt x="718848" y="342215"/>
                    </a:moveTo>
                    <a:cubicBezTo>
                      <a:pt x="728106" y="540583"/>
                      <a:pt x="574792" y="708899"/>
                      <a:pt x="376424" y="718148"/>
                    </a:cubicBezTo>
                    <a:cubicBezTo>
                      <a:pt x="178056" y="727406"/>
                      <a:pt x="9750" y="574101"/>
                      <a:pt x="491" y="375733"/>
                    </a:cubicBezTo>
                    <a:cubicBezTo>
                      <a:pt x="-8767" y="177366"/>
                      <a:pt x="144547" y="9050"/>
                      <a:pt x="342915" y="-209"/>
                    </a:cubicBezTo>
                    <a:cubicBezTo>
                      <a:pt x="342934" y="-209"/>
                      <a:pt x="342963" y="-209"/>
                      <a:pt x="342991" y="-209"/>
                    </a:cubicBezTo>
                    <a:cubicBezTo>
                      <a:pt x="541311" y="-9362"/>
                      <a:pt x="709542" y="143904"/>
                      <a:pt x="718848" y="3422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81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200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2E7DC358-DF21-0605-4AEB-4988355A3D9E}"/>
                  </a:ext>
                </a:extLst>
              </p:cNvPr>
              <p:cNvSpPr/>
              <p:nvPr/>
            </p:nvSpPr>
            <p:spPr>
              <a:xfrm>
                <a:off x="7351380" y="4311097"/>
                <a:ext cx="792495" cy="792486"/>
              </a:xfrm>
              <a:custGeom>
                <a:avLst/>
                <a:gdLst>
                  <a:gd name="connsiteX0" fmla="*/ 718848 w 719152"/>
                  <a:gd name="connsiteY0" fmla="*/ 342215 h 719144"/>
                  <a:gd name="connsiteX1" fmla="*/ 376424 w 719152"/>
                  <a:gd name="connsiteY1" fmla="*/ 718148 h 719144"/>
                  <a:gd name="connsiteX2" fmla="*/ 491 w 719152"/>
                  <a:gd name="connsiteY2" fmla="*/ 375733 h 719144"/>
                  <a:gd name="connsiteX3" fmla="*/ 342915 w 719152"/>
                  <a:gd name="connsiteY3" fmla="*/ -209 h 719144"/>
                  <a:gd name="connsiteX4" fmla="*/ 342991 w 719152"/>
                  <a:gd name="connsiteY4" fmla="*/ -209 h 719144"/>
                  <a:gd name="connsiteX5" fmla="*/ 718848 w 719152"/>
                  <a:gd name="connsiteY5" fmla="*/ 342215 h 719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9152" h="719144">
                    <a:moveTo>
                      <a:pt x="718848" y="342215"/>
                    </a:moveTo>
                    <a:cubicBezTo>
                      <a:pt x="728106" y="540583"/>
                      <a:pt x="574792" y="708899"/>
                      <a:pt x="376424" y="718148"/>
                    </a:cubicBezTo>
                    <a:cubicBezTo>
                      <a:pt x="178056" y="727406"/>
                      <a:pt x="9750" y="574101"/>
                      <a:pt x="491" y="375733"/>
                    </a:cubicBezTo>
                    <a:cubicBezTo>
                      <a:pt x="-8767" y="177366"/>
                      <a:pt x="144547" y="9050"/>
                      <a:pt x="342915" y="-209"/>
                    </a:cubicBezTo>
                    <a:cubicBezTo>
                      <a:pt x="342934" y="-209"/>
                      <a:pt x="342963" y="-209"/>
                      <a:pt x="342991" y="-209"/>
                    </a:cubicBezTo>
                    <a:cubicBezTo>
                      <a:pt x="541311" y="-9362"/>
                      <a:pt x="709542" y="143904"/>
                      <a:pt x="718848" y="342215"/>
                    </a:cubicBezTo>
                    <a:close/>
                  </a:path>
                </a:pathLst>
              </a:custGeom>
              <a:solidFill>
                <a:srgbClr val="EBB053"/>
              </a:solidFill>
              <a:ln w="381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2000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7DC16E8-8EA1-A969-23FD-249D59EB91F9}"/>
                </a:ext>
              </a:extLst>
            </p:cNvPr>
            <p:cNvSpPr txBox="1"/>
            <p:nvPr/>
          </p:nvSpPr>
          <p:spPr>
            <a:xfrm>
              <a:off x="2999761" y="2887575"/>
              <a:ext cx="5257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4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B Titr" panose="00000700000000000000" pitchFamily="2" charset="-78"/>
                </a:rPr>
                <a:t>01</a:t>
              </a:r>
              <a:endParaRPr lang="en-ID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B Titr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B18F08-E8A0-AE63-DEC7-910E52D3F7CC}"/>
                </a:ext>
              </a:extLst>
            </p:cNvPr>
            <p:cNvSpPr txBox="1"/>
            <p:nvPr/>
          </p:nvSpPr>
          <p:spPr>
            <a:xfrm>
              <a:off x="4989337" y="1951522"/>
              <a:ext cx="5257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4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B Titr" panose="00000700000000000000" pitchFamily="2" charset="-78"/>
                </a:rPr>
                <a:t>02</a:t>
              </a:r>
              <a:endParaRPr lang="en-ID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B Titr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94FD3D5-6BA2-AFFC-0115-9C5F4CD86115}"/>
                </a:ext>
              </a:extLst>
            </p:cNvPr>
            <p:cNvSpPr txBox="1"/>
            <p:nvPr/>
          </p:nvSpPr>
          <p:spPr>
            <a:xfrm>
              <a:off x="5860487" y="4048699"/>
              <a:ext cx="5257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4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B Titr" panose="00000700000000000000" pitchFamily="2" charset="-78"/>
                </a:rPr>
                <a:t>03</a:t>
              </a:r>
              <a:endParaRPr lang="en-ID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B Titr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20FC4C1-6221-41FE-D78F-35DAF4ED496A}"/>
                </a:ext>
              </a:extLst>
            </p:cNvPr>
            <p:cNvSpPr txBox="1"/>
            <p:nvPr/>
          </p:nvSpPr>
          <p:spPr>
            <a:xfrm>
              <a:off x="3793333" y="4880113"/>
              <a:ext cx="6787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4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B Titr" panose="00000700000000000000" pitchFamily="2" charset="-78"/>
                </a:rPr>
                <a:t>04</a:t>
              </a:r>
              <a:endParaRPr lang="en-ID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B Titr" panose="00000700000000000000" pitchFamily="2" charset="-78"/>
              </a:endParaRP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D2E3C38D-CB9B-CE1E-D1F0-1387186190BF}"/>
                </a:ext>
              </a:extLst>
            </p:cNvPr>
            <p:cNvGrpSpPr/>
            <p:nvPr/>
          </p:nvGrpSpPr>
          <p:grpSpPr>
            <a:xfrm>
              <a:off x="2893155" y="1827294"/>
              <a:ext cx="3646915" cy="3514484"/>
              <a:chOff x="4289537" y="1775017"/>
              <a:chExt cx="3646915" cy="3514484"/>
            </a:xfrm>
          </p:grpSpPr>
          <p:sp>
            <p:nvSpPr>
              <p:cNvPr id="62" name="Arc 61">
                <a:extLst>
                  <a:ext uri="{FF2B5EF4-FFF2-40B4-BE49-F238E27FC236}">
                    <a16:creationId xmlns:a16="http://schemas.microsoft.com/office/drawing/2014/main" id="{D3925546-9387-D4F6-8897-05A0D3E7CE96}"/>
                  </a:ext>
                </a:extLst>
              </p:cNvPr>
              <p:cNvSpPr/>
              <p:nvPr/>
            </p:nvSpPr>
            <p:spPr>
              <a:xfrm rot="16200000">
                <a:off x="4289537" y="1796416"/>
                <a:ext cx="3493085" cy="3493085"/>
              </a:xfrm>
              <a:prstGeom prst="arc">
                <a:avLst>
                  <a:gd name="adj1" fmla="val 18599232"/>
                  <a:gd name="adj2" fmla="val 0"/>
                </a:avLst>
              </a:prstGeom>
              <a:ln w="38100">
                <a:solidFill>
                  <a:srgbClr val="082C39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3" name="Arc 62">
                <a:extLst>
                  <a:ext uri="{FF2B5EF4-FFF2-40B4-BE49-F238E27FC236}">
                    <a16:creationId xmlns:a16="http://schemas.microsoft.com/office/drawing/2014/main" id="{4F782D29-26F7-069A-4A4B-5538EC387995}"/>
                  </a:ext>
                </a:extLst>
              </p:cNvPr>
              <p:cNvSpPr/>
              <p:nvPr/>
            </p:nvSpPr>
            <p:spPr>
              <a:xfrm>
                <a:off x="4443367" y="1775017"/>
                <a:ext cx="3493085" cy="3493085"/>
              </a:xfrm>
              <a:prstGeom prst="arc">
                <a:avLst>
                  <a:gd name="adj1" fmla="val 18599232"/>
                  <a:gd name="adj2" fmla="val 0"/>
                </a:avLst>
              </a:prstGeom>
              <a:ln w="38100">
                <a:solidFill>
                  <a:srgbClr val="082C39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016D02DA-96D0-DB5D-054A-018EB6EBCC97}"/>
                </a:ext>
              </a:extLst>
            </p:cNvPr>
            <p:cNvGrpSpPr/>
            <p:nvPr/>
          </p:nvGrpSpPr>
          <p:grpSpPr>
            <a:xfrm rot="10800000">
              <a:off x="2867804" y="2036961"/>
              <a:ext cx="3646915" cy="3514484"/>
              <a:chOff x="4289537" y="1775017"/>
              <a:chExt cx="3646915" cy="3514484"/>
            </a:xfrm>
          </p:grpSpPr>
          <p:sp>
            <p:nvSpPr>
              <p:cNvPr id="65" name="Arc 64">
                <a:extLst>
                  <a:ext uri="{FF2B5EF4-FFF2-40B4-BE49-F238E27FC236}">
                    <a16:creationId xmlns:a16="http://schemas.microsoft.com/office/drawing/2014/main" id="{5A1E560C-C0CB-1E42-37A8-8808451B3616}"/>
                  </a:ext>
                </a:extLst>
              </p:cNvPr>
              <p:cNvSpPr/>
              <p:nvPr/>
            </p:nvSpPr>
            <p:spPr>
              <a:xfrm rot="16200000">
                <a:off x="4289537" y="1796416"/>
                <a:ext cx="3493085" cy="3493085"/>
              </a:xfrm>
              <a:prstGeom prst="arc">
                <a:avLst>
                  <a:gd name="adj1" fmla="val 18599232"/>
                  <a:gd name="adj2" fmla="val 0"/>
                </a:avLst>
              </a:prstGeom>
              <a:ln w="38100">
                <a:solidFill>
                  <a:srgbClr val="082C39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6" name="Arc 65">
                <a:extLst>
                  <a:ext uri="{FF2B5EF4-FFF2-40B4-BE49-F238E27FC236}">
                    <a16:creationId xmlns:a16="http://schemas.microsoft.com/office/drawing/2014/main" id="{B23F7298-9ADB-DFCF-6DDD-BF6C7BF57597}"/>
                  </a:ext>
                </a:extLst>
              </p:cNvPr>
              <p:cNvSpPr/>
              <p:nvPr/>
            </p:nvSpPr>
            <p:spPr>
              <a:xfrm>
                <a:off x="4443367" y="1775017"/>
                <a:ext cx="3493085" cy="3493085"/>
              </a:xfrm>
              <a:prstGeom prst="arc">
                <a:avLst>
                  <a:gd name="adj1" fmla="val 18599232"/>
                  <a:gd name="adj2" fmla="val 0"/>
                </a:avLst>
              </a:prstGeom>
              <a:ln w="38100">
                <a:solidFill>
                  <a:srgbClr val="082C39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E7935C3-75BA-D900-F79D-7111EC59B89D}"/>
                </a:ext>
              </a:extLst>
            </p:cNvPr>
            <p:cNvSpPr/>
            <p:nvPr/>
          </p:nvSpPr>
          <p:spPr>
            <a:xfrm>
              <a:off x="5061919" y="4355859"/>
              <a:ext cx="499586" cy="526102"/>
            </a:xfrm>
            <a:custGeom>
              <a:avLst/>
              <a:gdLst>
                <a:gd name="connsiteX0" fmla="*/ 485917 w 499586"/>
                <a:gd name="connsiteY0" fmla="*/ 393136 h 526102"/>
                <a:gd name="connsiteX1" fmla="*/ 499062 w 499586"/>
                <a:gd name="connsiteY1" fmla="*/ 374657 h 526102"/>
                <a:gd name="connsiteX2" fmla="*/ 485917 w 499586"/>
                <a:gd name="connsiteY2" fmla="*/ 355607 h 526102"/>
                <a:gd name="connsiteX3" fmla="*/ 485917 w 499586"/>
                <a:gd name="connsiteY3" fmla="*/ 223400 h 526102"/>
                <a:gd name="connsiteX4" fmla="*/ 485917 w 499586"/>
                <a:gd name="connsiteY4" fmla="*/ 223400 h 526102"/>
                <a:gd name="connsiteX5" fmla="*/ 481440 w 499586"/>
                <a:gd name="connsiteY5" fmla="*/ 181395 h 526102"/>
                <a:gd name="connsiteX6" fmla="*/ 478583 w 499586"/>
                <a:gd name="connsiteY6" fmla="*/ 168441 h 526102"/>
                <a:gd name="connsiteX7" fmla="*/ 462009 w 499586"/>
                <a:gd name="connsiteY7" fmla="*/ 119197 h 526102"/>
                <a:gd name="connsiteX8" fmla="*/ 456485 w 499586"/>
                <a:gd name="connsiteY8" fmla="*/ 107290 h 526102"/>
                <a:gd name="connsiteX9" fmla="*/ 431244 w 499586"/>
                <a:gd name="connsiteY9" fmla="*/ 65666 h 526102"/>
                <a:gd name="connsiteX10" fmla="*/ 423338 w 499586"/>
                <a:gd name="connsiteY10" fmla="*/ 55379 h 526102"/>
                <a:gd name="connsiteX11" fmla="*/ 338280 w 499586"/>
                <a:gd name="connsiteY11" fmla="*/ 1372 h 526102"/>
                <a:gd name="connsiteX12" fmla="*/ 338946 w 499586"/>
                <a:gd name="connsiteY12" fmla="*/ 5659 h 526102"/>
                <a:gd name="connsiteX13" fmla="*/ 351996 w 499586"/>
                <a:gd name="connsiteY13" fmla="*/ 108243 h 526102"/>
                <a:gd name="connsiteX14" fmla="*/ 353996 w 499586"/>
                <a:gd name="connsiteY14" fmla="*/ 123292 h 526102"/>
                <a:gd name="connsiteX15" fmla="*/ 353996 w 499586"/>
                <a:gd name="connsiteY15" fmla="*/ 123292 h 526102"/>
                <a:gd name="connsiteX16" fmla="*/ 73961 w 499586"/>
                <a:gd name="connsiteY16" fmla="*/ 246927 h 526102"/>
                <a:gd name="connsiteX17" fmla="*/ 70532 w 499586"/>
                <a:gd name="connsiteY17" fmla="*/ 269882 h 526102"/>
                <a:gd name="connsiteX18" fmla="*/ 82629 w 499586"/>
                <a:gd name="connsiteY18" fmla="*/ 278074 h 526102"/>
                <a:gd name="connsiteX19" fmla="*/ 94821 w 499586"/>
                <a:gd name="connsiteY19" fmla="*/ 460763 h 526102"/>
                <a:gd name="connsiteX20" fmla="*/ 104346 w 499586"/>
                <a:gd name="connsiteY20" fmla="*/ 470288 h 526102"/>
                <a:gd name="connsiteX21" fmla="*/ 105012 w 499586"/>
                <a:gd name="connsiteY21" fmla="*/ 470288 h 526102"/>
                <a:gd name="connsiteX22" fmla="*/ 114594 w 499586"/>
                <a:gd name="connsiteY22" fmla="*/ 460820 h 526102"/>
                <a:gd name="connsiteX23" fmla="*/ 114537 w 499586"/>
                <a:gd name="connsiteY23" fmla="*/ 459715 h 526102"/>
                <a:gd name="connsiteX24" fmla="*/ 102440 w 499586"/>
                <a:gd name="connsiteY24" fmla="*/ 277788 h 526102"/>
                <a:gd name="connsiteX25" fmla="*/ 216740 w 499586"/>
                <a:gd name="connsiteY25" fmla="*/ 227401 h 526102"/>
                <a:gd name="connsiteX26" fmla="*/ 216740 w 499586"/>
                <a:gd name="connsiteY26" fmla="*/ 249975 h 526102"/>
                <a:gd name="connsiteX27" fmla="*/ 217979 w 499586"/>
                <a:gd name="connsiteY27" fmla="*/ 249975 h 526102"/>
                <a:gd name="connsiteX28" fmla="*/ 215026 w 499586"/>
                <a:gd name="connsiteY28" fmla="*/ 265405 h 526102"/>
                <a:gd name="connsiteX29" fmla="*/ 205501 w 499586"/>
                <a:gd name="connsiteY29" fmla="*/ 312459 h 526102"/>
                <a:gd name="connsiteX30" fmla="*/ 200739 w 499586"/>
                <a:gd name="connsiteY30" fmla="*/ 335700 h 526102"/>
                <a:gd name="connsiteX31" fmla="*/ 200739 w 499586"/>
                <a:gd name="connsiteY31" fmla="*/ 336271 h 526102"/>
                <a:gd name="connsiteX32" fmla="*/ 197595 w 499586"/>
                <a:gd name="connsiteY32" fmla="*/ 351797 h 526102"/>
                <a:gd name="connsiteX33" fmla="*/ 178545 w 499586"/>
                <a:gd name="connsiteY33" fmla="*/ 447809 h 526102"/>
                <a:gd name="connsiteX34" fmla="*/ 175402 w 499586"/>
                <a:gd name="connsiteY34" fmla="*/ 463144 h 526102"/>
                <a:gd name="connsiteX35" fmla="*/ 167877 w 499586"/>
                <a:gd name="connsiteY35" fmla="*/ 499816 h 526102"/>
                <a:gd name="connsiteX36" fmla="*/ 142827 w 499586"/>
                <a:gd name="connsiteY36" fmla="*/ 499816 h 526102"/>
                <a:gd name="connsiteX37" fmla="*/ 131301 w 499586"/>
                <a:gd name="connsiteY37" fmla="*/ 407804 h 526102"/>
                <a:gd name="connsiteX38" fmla="*/ 124348 w 499586"/>
                <a:gd name="connsiteY38" fmla="*/ 407804 h 526102"/>
                <a:gd name="connsiteX39" fmla="*/ 127777 w 499586"/>
                <a:gd name="connsiteY39" fmla="*/ 458858 h 526102"/>
                <a:gd name="connsiteX40" fmla="*/ 106536 w 499586"/>
                <a:gd name="connsiteY40" fmla="*/ 483147 h 526102"/>
                <a:gd name="connsiteX41" fmla="*/ 105012 w 499586"/>
                <a:gd name="connsiteY41" fmla="*/ 483147 h 526102"/>
                <a:gd name="connsiteX42" fmla="*/ 82248 w 499586"/>
                <a:gd name="connsiteY42" fmla="*/ 461811 h 526102"/>
                <a:gd name="connsiteX43" fmla="*/ 78628 w 499586"/>
                <a:gd name="connsiteY43" fmla="*/ 407709 h 526102"/>
                <a:gd name="connsiteX44" fmla="*/ 52434 w 499586"/>
                <a:gd name="connsiteY44" fmla="*/ 407709 h 526102"/>
                <a:gd name="connsiteX45" fmla="*/ 40909 w 499586"/>
                <a:gd name="connsiteY45" fmla="*/ 499720 h 526102"/>
                <a:gd name="connsiteX46" fmla="*/ -144 w 499586"/>
                <a:gd name="connsiteY46" fmla="*/ 499720 h 526102"/>
                <a:gd name="connsiteX47" fmla="*/ -144 w 499586"/>
                <a:gd name="connsiteY47" fmla="*/ 526010 h 526102"/>
                <a:gd name="connsiteX48" fmla="*/ 499443 w 499586"/>
                <a:gd name="connsiteY48" fmla="*/ 526010 h 526102"/>
                <a:gd name="connsiteX49" fmla="*/ 499443 w 499586"/>
                <a:gd name="connsiteY49" fmla="*/ 499720 h 526102"/>
                <a:gd name="connsiteX50" fmla="*/ 486298 w 499586"/>
                <a:gd name="connsiteY50" fmla="*/ 499720 h 526102"/>
                <a:gd name="connsiteX51" fmla="*/ 408193 w 499586"/>
                <a:gd name="connsiteY51" fmla="*/ 72048 h 526102"/>
                <a:gd name="connsiteX52" fmla="*/ 415146 w 499586"/>
                <a:gd name="connsiteY52" fmla="*/ 81001 h 526102"/>
                <a:gd name="connsiteX53" fmla="*/ 428577 w 499586"/>
                <a:gd name="connsiteY53" fmla="*/ 101956 h 526102"/>
                <a:gd name="connsiteX54" fmla="*/ 429815 w 499586"/>
                <a:gd name="connsiteY54" fmla="*/ 103957 h 526102"/>
                <a:gd name="connsiteX55" fmla="*/ 429815 w 499586"/>
                <a:gd name="connsiteY55" fmla="*/ 103957 h 526102"/>
                <a:gd name="connsiteX56" fmla="*/ 429815 w 499586"/>
                <a:gd name="connsiteY56" fmla="*/ 103957 h 526102"/>
                <a:gd name="connsiteX57" fmla="*/ 437149 w 499586"/>
                <a:gd name="connsiteY57" fmla="*/ 117292 h 526102"/>
                <a:gd name="connsiteX58" fmla="*/ 442007 w 499586"/>
                <a:gd name="connsiteY58" fmla="*/ 127769 h 526102"/>
                <a:gd name="connsiteX59" fmla="*/ 442674 w 499586"/>
                <a:gd name="connsiteY59" fmla="*/ 129484 h 526102"/>
                <a:gd name="connsiteX60" fmla="*/ 444388 w 499586"/>
                <a:gd name="connsiteY60" fmla="*/ 134056 h 526102"/>
                <a:gd name="connsiteX61" fmla="*/ 453151 w 499586"/>
                <a:gd name="connsiteY61" fmla="*/ 159297 h 526102"/>
                <a:gd name="connsiteX62" fmla="*/ 454008 w 499586"/>
                <a:gd name="connsiteY62" fmla="*/ 161964 h 526102"/>
                <a:gd name="connsiteX63" fmla="*/ 456485 w 499586"/>
                <a:gd name="connsiteY63" fmla="*/ 170727 h 526102"/>
                <a:gd name="connsiteX64" fmla="*/ 458866 w 499586"/>
                <a:gd name="connsiteY64" fmla="*/ 181871 h 526102"/>
                <a:gd name="connsiteX65" fmla="*/ 460104 w 499586"/>
                <a:gd name="connsiteY65" fmla="*/ 190253 h 526102"/>
                <a:gd name="connsiteX66" fmla="*/ 460104 w 499586"/>
                <a:gd name="connsiteY66" fmla="*/ 192730 h 526102"/>
                <a:gd name="connsiteX67" fmla="*/ 460104 w 499586"/>
                <a:gd name="connsiteY67" fmla="*/ 192730 h 526102"/>
                <a:gd name="connsiteX68" fmla="*/ 462581 w 499586"/>
                <a:gd name="connsiteY68" fmla="*/ 224638 h 526102"/>
                <a:gd name="connsiteX69" fmla="*/ 460390 w 499586"/>
                <a:gd name="connsiteY69" fmla="*/ 247213 h 526102"/>
                <a:gd name="connsiteX70" fmla="*/ 410193 w 499586"/>
                <a:gd name="connsiteY70" fmla="*/ 178061 h 526102"/>
                <a:gd name="connsiteX71" fmla="*/ 401621 w 499586"/>
                <a:gd name="connsiteY71" fmla="*/ 166536 h 526102"/>
                <a:gd name="connsiteX72" fmla="*/ 376665 w 499586"/>
                <a:gd name="connsiteY72" fmla="*/ 132055 h 526102"/>
                <a:gd name="connsiteX73" fmla="*/ 363902 w 499586"/>
                <a:gd name="connsiteY73" fmla="*/ 31757 h 526102"/>
                <a:gd name="connsiteX74" fmla="*/ 408193 w 499586"/>
                <a:gd name="connsiteY74" fmla="*/ 72048 h 526102"/>
                <a:gd name="connsiteX75" fmla="*/ 101393 w 499586"/>
                <a:gd name="connsiteY75" fmla="*/ 263119 h 526102"/>
                <a:gd name="connsiteX76" fmla="*/ 101393 w 499586"/>
                <a:gd name="connsiteY76" fmla="*/ 261786 h 526102"/>
                <a:gd name="connsiteX77" fmla="*/ 92630 w 499586"/>
                <a:gd name="connsiteY77" fmla="*/ 252261 h 526102"/>
                <a:gd name="connsiteX78" fmla="*/ 355520 w 499586"/>
                <a:gd name="connsiteY78" fmla="*/ 137580 h 526102"/>
                <a:gd name="connsiteX79" fmla="*/ 356282 w 499586"/>
                <a:gd name="connsiteY79" fmla="*/ 139390 h 526102"/>
                <a:gd name="connsiteX80" fmla="*/ 356282 w 499586"/>
                <a:gd name="connsiteY80" fmla="*/ 139390 h 526102"/>
                <a:gd name="connsiteX81" fmla="*/ 360759 w 499586"/>
                <a:gd name="connsiteY81" fmla="*/ 149581 h 526102"/>
                <a:gd name="connsiteX82" fmla="*/ 243220 w 499586"/>
                <a:gd name="connsiteY82" fmla="*/ 274169 h 526102"/>
                <a:gd name="connsiteX83" fmla="*/ 229409 w 499586"/>
                <a:gd name="connsiteY83" fmla="*/ 260357 h 526102"/>
                <a:gd name="connsiteX84" fmla="*/ 231600 w 499586"/>
                <a:gd name="connsiteY84" fmla="*/ 249308 h 526102"/>
                <a:gd name="connsiteX85" fmla="*/ 254745 w 499586"/>
                <a:gd name="connsiteY85" fmla="*/ 249308 h 526102"/>
                <a:gd name="connsiteX86" fmla="*/ 257031 w 499586"/>
                <a:gd name="connsiteY86" fmla="*/ 260357 h 526102"/>
                <a:gd name="connsiteX87" fmla="*/ 260175 w 499586"/>
                <a:gd name="connsiteY87" fmla="*/ 275883 h 526102"/>
                <a:gd name="connsiteX88" fmla="*/ 263985 w 499586"/>
                <a:gd name="connsiteY88" fmla="*/ 294933 h 526102"/>
                <a:gd name="connsiteX89" fmla="*/ 252555 w 499586"/>
                <a:gd name="connsiteY89" fmla="*/ 283503 h 526102"/>
                <a:gd name="connsiteX90" fmla="*/ 233886 w 499586"/>
                <a:gd name="connsiteY90" fmla="*/ 283503 h 526102"/>
                <a:gd name="connsiteX91" fmla="*/ 222456 w 499586"/>
                <a:gd name="connsiteY91" fmla="*/ 294933 h 526102"/>
                <a:gd name="connsiteX92" fmla="*/ 226265 w 499586"/>
                <a:gd name="connsiteY92" fmla="*/ 275883 h 526102"/>
                <a:gd name="connsiteX93" fmla="*/ 217693 w 499586"/>
                <a:gd name="connsiteY93" fmla="*/ 318269 h 526102"/>
                <a:gd name="connsiteX94" fmla="*/ 243220 w 499586"/>
                <a:gd name="connsiteY94" fmla="*/ 292742 h 526102"/>
                <a:gd name="connsiteX95" fmla="*/ 268747 w 499586"/>
                <a:gd name="connsiteY95" fmla="*/ 318269 h 526102"/>
                <a:gd name="connsiteX96" fmla="*/ 270652 w 499586"/>
                <a:gd name="connsiteY96" fmla="*/ 327794 h 526102"/>
                <a:gd name="connsiteX97" fmla="*/ 215788 w 499586"/>
                <a:gd name="connsiteY97" fmla="*/ 327794 h 526102"/>
                <a:gd name="connsiteX98" fmla="*/ 211883 w 499586"/>
                <a:gd name="connsiteY98" fmla="*/ 346844 h 526102"/>
                <a:gd name="connsiteX99" fmla="*/ 212931 w 499586"/>
                <a:gd name="connsiteY99" fmla="*/ 341510 h 526102"/>
                <a:gd name="connsiteX100" fmla="*/ 273414 w 499586"/>
                <a:gd name="connsiteY100" fmla="*/ 341510 h 526102"/>
                <a:gd name="connsiteX101" fmla="*/ 274462 w 499586"/>
                <a:gd name="connsiteY101" fmla="*/ 346844 h 526102"/>
                <a:gd name="connsiteX102" fmla="*/ 243220 w 499586"/>
                <a:gd name="connsiteY102" fmla="*/ 378181 h 526102"/>
                <a:gd name="connsiteX103" fmla="*/ 211883 w 499586"/>
                <a:gd name="connsiteY103" fmla="*/ 346844 h 526102"/>
                <a:gd name="connsiteX104" fmla="*/ 252555 w 499586"/>
                <a:gd name="connsiteY104" fmla="*/ 387516 h 526102"/>
                <a:gd name="connsiteX105" fmla="*/ 277701 w 499586"/>
                <a:gd name="connsiteY105" fmla="*/ 362370 h 526102"/>
                <a:gd name="connsiteX106" fmla="*/ 290369 w 499586"/>
                <a:gd name="connsiteY106" fmla="*/ 425330 h 526102"/>
                <a:gd name="connsiteX107" fmla="*/ 279891 w 499586"/>
                <a:gd name="connsiteY107" fmla="*/ 433522 h 526102"/>
                <a:gd name="connsiteX108" fmla="*/ 206549 w 499586"/>
                <a:gd name="connsiteY108" fmla="*/ 433522 h 526102"/>
                <a:gd name="connsiteX109" fmla="*/ 243220 w 499586"/>
                <a:gd name="connsiteY109" fmla="*/ 396850 h 526102"/>
                <a:gd name="connsiteX110" fmla="*/ 208740 w 499586"/>
                <a:gd name="connsiteY110" fmla="*/ 362370 h 526102"/>
                <a:gd name="connsiteX111" fmla="*/ 233886 w 499586"/>
                <a:gd name="connsiteY111" fmla="*/ 387516 h 526102"/>
                <a:gd name="connsiteX112" fmla="*/ 195786 w 499586"/>
                <a:gd name="connsiteY112" fmla="*/ 425616 h 526102"/>
                <a:gd name="connsiteX113" fmla="*/ 181022 w 499586"/>
                <a:gd name="connsiteY113" fmla="*/ 499244 h 526102"/>
                <a:gd name="connsiteX114" fmla="*/ 186165 w 499586"/>
                <a:gd name="connsiteY114" fmla="*/ 473717 h 526102"/>
                <a:gd name="connsiteX115" fmla="*/ 189023 w 499586"/>
                <a:gd name="connsiteY115" fmla="*/ 459811 h 526102"/>
                <a:gd name="connsiteX116" fmla="*/ 297417 w 499586"/>
                <a:gd name="connsiteY116" fmla="*/ 459811 h 526102"/>
                <a:gd name="connsiteX117" fmla="*/ 300275 w 499586"/>
                <a:gd name="connsiteY117" fmla="*/ 473717 h 526102"/>
                <a:gd name="connsiteX118" fmla="*/ 305418 w 499586"/>
                <a:gd name="connsiteY118" fmla="*/ 499244 h 526102"/>
                <a:gd name="connsiteX119" fmla="*/ 472773 w 499586"/>
                <a:gd name="connsiteY119" fmla="*/ 355798 h 526102"/>
                <a:gd name="connsiteX120" fmla="*/ 459628 w 499586"/>
                <a:gd name="connsiteY120" fmla="*/ 374848 h 526102"/>
                <a:gd name="connsiteX121" fmla="*/ 472773 w 499586"/>
                <a:gd name="connsiteY121" fmla="*/ 393326 h 526102"/>
                <a:gd name="connsiteX122" fmla="*/ 472773 w 499586"/>
                <a:gd name="connsiteY122" fmla="*/ 499720 h 526102"/>
                <a:gd name="connsiteX123" fmla="*/ 318944 w 499586"/>
                <a:gd name="connsiteY123" fmla="*/ 499720 h 526102"/>
                <a:gd name="connsiteX124" fmla="*/ 311514 w 499586"/>
                <a:gd name="connsiteY124" fmla="*/ 463049 h 526102"/>
                <a:gd name="connsiteX125" fmla="*/ 308276 w 499586"/>
                <a:gd name="connsiteY125" fmla="*/ 447714 h 526102"/>
                <a:gd name="connsiteX126" fmla="*/ 289226 w 499586"/>
                <a:gd name="connsiteY126" fmla="*/ 351702 h 526102"/>
                <a:gd name="connsiteX127" fmla="*/ 286083 w 499586"/>
                <a:gd name="connsiteY127" fmla="*/ 336176 h 526102"/>
                <a:gd name="connsiteX128" fmla="*/ 286083 w 499586"/>
                <a:gd name="connsiteY128" fmla="*/ 335605 h 526102"/>
                <a:gd name="connsiteX129" fmla="*/ 281415 w 499586"/>
                <a:gd name="connsiteY129" fmla="*/ 312364 h 526102"/>
                <a:gd name="connsiteX130" fmla="*/ 271890 w 499586"/>
                <a:gd name="connsiteY130" fmla="*/ 265310 h 526102"/>
                <a:gd name="connsiteX131" fmla="*/ 268842 w 499586"/>
                <a:gd name="connsiteY131" fmla="*/ 249880 h 526102"/>
                <a:gd name="connsiteX132" fmla="*/ 269795 w 499586"/>
                <a:gd name="connsiteY132" fmla="*/ 249880 h 526102"/>
                <a:gd name="connsiteX133" fmla="*/ 269795 w 499586"/>
                <a:gd name="connsiteY133" fmla="*/ 223591 h 526102"/>
                <a:gd name="connsiteX134" fmla="*/ 252459 w 499586"/>
                <a:gd name="connsiteY134" fmla="*/ 211780 h 526102"/>
                <a:gd name="connsiteX135" fmla="*/ 370760 w 499586"/>
                <a:gd name="connsiteY135" fmla="*/ 159678 h 526102"/>
                <a:gd name="connsiteX136" fmla="*/ 385809 w 499586"/>
                <a:gd name="connsiteY136" fmla="*/ 180347 h 526102"/>
                <a:gd name="connsiteX137" fmla="*/ 394763 w 499586"/>
                <a:gd name="connsiteY137" fmla="*/ 192539 h 526102"/>
                <a:gd name="connsiteX138" fmla="*/ 463152 w 499586"/>
                <a:gd name="connsiteY138" fmla="*/ 286742 h 526102"/>
                <a:gd name="connsiteX139" fmla="*/ 465724 w 499586"/>
                <a:gd name="connsiteY139" fmla="*/ 290361 h 526102"/>
                <a:gd name="connsiteX140" fmla="*/ 473058 w 499586"/>
                <a:gd name="connsiteY140" fmla="*/ 284265 h 526102"/>
                <a:gd name="connsiteX141" fmla="*/ 450294 w 499586"/>
                <a:gd name="connsiteY141" fmla="*/ 203398 h 526102"/>
                <a:gd name="connsiteX142" fmla="*/ 456009 w 499586"/>
                <a:gd name="connsiteY142" fmla="*/ 201588 h 526102"/>
                <a:gd name="connsiteX143" fmla="*/ 450770 w 499586"/>
                <a:gd name="connsiteY143" fmla="*/ 203207 h 526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499586" h="526102">
                  <a:moveTo>
                    <a:pt x="485917" y="393136"/>
                  </a:moveTo>
                  <a:cubicBezTo>
                    <a:pt x="493889" y="390535"/>
                    <a:pt x="499224" y="383039"/>
                    <a:pt x="499062" y="374657"/>
                  </a:cubicBezTo>
                  <a:cubicBezTo>
                    <a:pt x="499262" y="366132"/>
                    <a:pt x="493956" y="358446"/>
                    <a:pt x="485917" y="355607"/>
                  </a:cubicBezTo>
                  <a:lnTo>
                    <a:pt x="485917" y="223400"/>
                  </a:lnTo>
                  <a:lnTo>
                    <a:pt x="485917" y="223400"/>
                  </a:lnTo>
                  <a:cubicBezTo>
                    <a:pt x="485698" y="209294"/>
                    <a:pt x="484193" y="195235"/>
                    <a:pt x="481440" y="181395"/>
                  </a:cubicBezTo>
                  <a:cubicBezTo>
                    <a:pt x="480678" y="177109"/>
                    <a:pt x="479726" y="172822"/>
                    <a:pt x="478583" y="168441"/>
                  </a:cubicBezTo>
                  <a:cubicBezTo>
                    <a:pt x="474554" y="151563"/>
                    <a:pt x="469010" y="135075"/>
                    <a:pt x="462009" y="119197"/>
                  </a:cubicBezTo>
                  <a:cubicBezTo>
                    <a:pt x="460295" y="115101"/>
                    <a:pt x="458390" y="111196"/>
                    <a:pt x="456485" y="107290"/>
                  </a:cubicBezTo>
                  <a:cubicBezTo>
                    <a:pt x="449293" y="92708"/>
                    <a:pt x="440845" y="78782"/>
                    <a:pt x="431244" y="65666"/>
                  </a:cubicBezTo>
                  <a:cubicBezTo>
                    <a:pt x="428767" y="62237"/>
                    <a:pt x="426005" y="58618"/>
                    <a:pt x="423338" y="55379"/>
                  </a:cubicBezTo>
                  <a:cubicBezTo>
                    <a:pt x="391048" y="15184"/>
                    <a:pt x="355044" y="-6057"/>
                    <a:pt x="338280" y="1372"/>
                  </a:cubicBezTo>
                  <a:lnTo>
                    <a:pt x="338946" y="5659"/>
                  </a:lnTo>
                  <a:lnTo>
                    <a:pt x="351996" y="108243"/>
                  </a:lnTo>
                  <a:lnTo>
                    <a:pt x="353996" y="123292"/>
                  </a:lnTo>
                  <a:lnTo>
                    <a:pt x="353996" y="123292"/>
                  </a:lnTo>
                  <a:lnTo>
                    <a:pt x="73961" y="246927"/>
                  </a:lnTo>
                  <a:lnTo>
                    <a:pt x="70532" y="269882"/>
                  </a:lnTo>
                  <a:lnTo>
                    <a:pt x="82629" y="278074"/>
                  </a:lnTo>
                  <a:lnTo>
                    <a:pt x="94821" y="460763"/>
                  </a:lnTo>
                  <a:cubicBezTo>
                    <a:pt x="94821" y="466021"/>
                    <a:pt x="99088" y="470288"/>
                    <a:pt x="104346" y="470288"/>
                  </a:cubicBezTo>
                  <a:lnTo>
                    <a:pt x="105012" y="470288"/>
                  </a:lnTo>
                  <a:cubicBezTo>
                    <a:pt x="110270" y="470317"/>
                    <a:pt x="114566" y="466078"/>
                    <a:pt x="114594" y="460820"/>
                  </a:cubicBezTo>
                  <a:cubicBezTo>
                    <a:pt x="114594" y="460449"/>
                    <a:pt x="114575" y="460087"/>
                    <a:pt x="114537" y="459715"/>
                  </a:cubicBezTo>
                  <a:lnTo>
                    <a:pt x="102440" y="277788"/>
                  </a:lnTo>
                  <a:lnTo>
                    <a:pt x="216740" y="227401"/>
                  </a:lnTo>
                  <a:lnTo>
                    <a:pt x="216740" y="249975"/>
                  </a:lnTo>
                  <a:lnTo>
                    <a:pt x="217979" y="249975"/>
                  </a:lnTo>
                  <a:lnTo>
                    <a:pt x="215026" y="265405"/>
                  </a:lnTo>
                  <a:lnTo>
                    <a:pt x="205501" y="312459"/>
                  </a:lnTo>
                  <a:lnTo>
                    <a:pt x="200739" y="335700"/>
                  </a:lnTo>
                  <a:lnTo>
                    <a:pt x="200739" y="336271"/>
                  </a:lnTo>
                  <a:lnTo>
                    <a:pt x="197595" y="351797"/>
                  </a:lnTo>
                  <a:lnTo>
                    <a:pt x="178545" y="447809"/>
                  </a:lnTo>
                  <a:lnTo>
                    <a:pt x="175402" y="463144"/>
                  </a:lnTo>
                  <a:lnTo>
                    <a:pt x="167877" y="499816"/>
                  </a:lnTo>
                  <a:lnTo>
                    <a:pt x="142827" y="499816"/>
                  </a:lnTo>
                  <a:lnTo>
                    <a:pt x="131301" y="407804"/>
                  </a:lnTo>
                  <a:lnTo>
                    <a:pt x="124348" y="407804"/>
                  </a:lnTo>
                  <a:lnTo>
                    <a:pt x="127777" y="458858"/>
                  </a:lnTo>
                  <a:cubicBezTo>
                    <a:pt x="128596" y="471422"/>
                    <a:pt x="119100" y="482280"/>
                    <a:pt x="106536" y="483147"/>
                  </a:cubicBezTo>
                  <a:lnTo>
                    <a:pt x="105012" y="483147"/>
                  </a:lnTo>
                  <a:cubicBezTo>
                    <a:pt x="92992" y="483128"/>
                    <a:pt x="83048" y="473803"/>
                    <a:pt x="82248" y="461811"/>
                  </a:cubicBezTo>
                  <a:lnTo>
                    <a:pt x="78628" y="407709"/>
                  </a:lnTo>
                  <a:lnTo>
                    <a:pt x="52434" y="407709"/>
                  </a:lnTo>
                  <a:lnTo>
                    <a:pt x="40909" y="499720"/>
                  </a:lnTo>
                  <a:lnTo>
                    <a:pt x="-144" y="499720"/>
                  </a:lnTo>
                  <a:lnTo>
                    <a:pt x="-144" y="526010"/>
                  </a:lnTo>
                  <a:lnTo>
                    <a:pt x="499443" y="526010"/>
                  </a:lnTo>
                  <a:lnTo>
                    <a:pt x="499443" y="499720"/>
                  </a:lnTo>
                  <a:lnTo>
                    <a:pt x="486298" y="499720"/>
                  </a:lnTo>
                  <a:close/>
                  <a:moveTo>
                    <a:pt x="408193" y="72048"/>
                  </a:moveTo>
                  <a:cubicBezTo>
                    <a:pt x="410765" y="75096"/>
                    <a:pt x="413051" y="78144"/>
                    <a:pt x="415146" y="81001"/>
                  </a:cubicBezTo>
                  <a:cubicBezTo>
                    <a:pt x="420004" y="87669"/>
                    <a:pt x="424671" y="94813"/>
                    <a:pt x="428577" y="101956"/>
                  </a:cubicBezTo>
                  <a:cubicBezTo>
                    <a:pt x="429081" y="102566"/>
                    <a:pt x="429491" y="103233"/>
                    <a:pt x="429815" y="103957"/>
                  </a:cubicBezTo>
                  <a:lnTo>
                    <a:pt x="429815" y="103957"/>
                  </a:lnTo>
                  <a:lnTo>
                    <a:pt x="429815" y="103957"/>
                  </a:lnTo>
                  <a:cubicBezTo>
                    <a:pt x="432387" y="108338"/>
                    <a:pt x="434958" y="112720"/>
                    <a:pt x="437149" y="117292"/>
                  </a:cubicBezTo>
                  <a:cubicBezTo>
                    <a:pt x="439340" y="121864"/>
                    <a:pt x="440388" y="124054"/>
                    <a:pt x="442007" y="127769"/>
                  </a:cubicBezTo>
                  <a:cubicBezTo>
                    <a:pt x="442274" y="128322"/>
                    <a:pt x="442493" y="128893"/>
                    <a:pt x="442674" y="129484"/>
                  </a:cubicBezTo>
                  <a:cubicBezTo>
                    <a:pt x="443636" y="130836"/>
                    <a:pt x="444226" y="132408"/>
                    <a:pt x="444388" y="134056"/>
                  </a:cubicBezTo>
                  <a:cubicBezTo>
                    <a:pt x="447808" y="142285"/>
                    <a:pt x="450732" y="150715"/>
                    <a:pt x="453151" y="159297"/>
                  </a:cubicBezTo>
                  <a:cubicBezTo>
                    <a:pt x="453523" y="160154"/>
                    <a:pt x="453808" y="161050"/>
                    <a:pt x="454008" y="161964"/>
                  </a:cubicBezTo>
                  <a:cubicBezTo>
                    <a:pt x="454866" y="164917"/>
                    <a:pt x="455723" y="167774"/>
                    <a:pt x="456485" y="170727"/>
                  </a:cubicBezTo>
                  <a:cubicBezTo>
                    <a:pt x="457247" y="173680"/>
                    <a:pt x="458295" y="178347"/>
                    <a:pt x="458866" y="181871"/>
                  </a:cubicBezTo>
                  <a:cubicBezTo>
                    <a:pt x="459419" y="184643"/>
                    <a:pt x="459828" y="187443"/>
                    <a:pt x="460104" y="190253"/>
                  </a:cubicBezTo>
                  <a:cubicBezTo>
                    <a:pt x="460247" y="191072"/>
                    <a:pt x="460247" y="191911"/>
                    <a:pt x="460104" y="192730"/>
                  </a:cubicBezTo>
                  <a:lnTo>
                    <a:pt x="460104" y="192730"/>
                  </a:lnTo>
                  <a:cubicBezTo>
                    <a:pt x="461800" y="203283"/>
                    <a:pt x="462619" y="213951"/>
                    <a:pt x="462581" y="224638"/>
                  </a:cubicBezTo>
                  <a:cubicBezTo>
                    <a:pt x="462505" y="232211"/>
                    <a:pt x="461771" y="239764"/>
                    <a:pt x="460390" y="247213"/>
                  </a:cubicBezTo>
                  <a:lnTo>
                    <a:pt x="410193" y="178061"/>
                  </a:lnTo>
                  <a:lnTo>
                    <a:pt x="401621" y="166536"/>
                  </a:lnTo>
                  <a:lnTo>
                    <a:pt x="376665" y="132055"/>
                  </a:lnTo>
                  <a:lnTo>
                    <a:pt x="363902" y="31757"/>
                  </a:lnTo>
                  <a:cubicBezTo>
                    <a:pt x="381009" y="42366"/>
                    <a:pt x="396020" y="56023"/>
                    <a:pt x="408193" y="72048"/>
                  </a:cubicBezTo>
                  <a:close/>
                  <a:moveTo>
                    <a:pt x="101393" y="263119"/>
                  </a:moveTo>
                  <a:lnTo>
                    <a:pt x="101393" y="261786"/>
                  </a:lnTo>
                  <a:cubicBezTo>
                    <a:pt x="101412" y="256814"/>
                    <a:pt x="97592" y="252661"/>
                    <a:pt x="92630" y="252261"/>
                  </a:cubicBezTo>
                  <a:lnTo>
                    <a:pt x="355520" y="137580"/>
                  </a:lnTo>
                  <a:lnTo>
                    <a:pt x="356282" y="139390"/>
                  </a:lnTo>
                  <a:lnTo>
                    <a:pt x="356282" y="139390"/>
                  </a:lnTo>
                  <a:lnTo>
                    <a:pt x="360759" y="149581"/>
                  </a:lnTo>
                  <a:close/>
                  <a:moveTo>
                    <a:pt x="243220" y="274169"/>
                  </a:moveTo>
                  <a:lnTo>
                    <a:pt x="229409" y="260357"/>
                  </a:lnTo>
                  <a:lnTo>
                    <a:pt x="231600" y="249308"/>
                  </a:lnTo>
                  <a:lnTo>
                    <a:pt x="254745" y="249308"/>
                  </a:lnTo>
                  <a:lnTo>
                    <a:pt x="257031" y="260357"/>
                  </a:lnTo>
                  <a:close/>
                  <a:moveTo>
                    <a:pt x="260175" y="275883"/>
                  </a:moveTo>
                  <a:lnTo>
                    <a:pt x="263985" y="294933"/>
                  </a:lnTo>
                  <a:lnTo>
                    <a:pt x="252555" y="283503"/>
                  </a:lnTo>
                  <a:close/>
                  <a:moveTo>
                    <a:pt x="233886" y="283503"/>
                  </a:moveTo>
                  <a:lnTo>
                    <a:pt x="222456" y="294933"/>
                  </a:lnTo>
                  <a:lnTo>
                    <a:pt x="226265" y="275883"/>
                  </a:lnTo>
                  <a:close/>
                  <a:moveTo>
                    <a:pt x="217693" y="318269"/>
                  </a:moveTo>
                  <a:lnTo>
                    <a:pt x="243220" y="292742"/>
                  </a:lnTo>
                  <a:lnTo>
                    <a:pt x="268747" y="318269"/>
                  </a:lnTo>
                  <a:lnTo>
                    <a:pt x="270652" y="327794"/>
                  </a:lnTo>
                  <a:lnTo>
                    <a:pt x="215788" y="327794"/>
                  </a:lnTo>
                  <a:close/>
                  <a:moveTo>
                    <a:pt x="211883" y="346844"/>
                  </a:moveTo>
                  <a:lnTo>
                    <a:pt x="212931" y="341510"/>
                  </a:lnTo>
                  <a:lnTo>
                    <a:pt x="273414" y="341510"/>
                  </a:lnTo>
                  <a:lnTo>
                    <a:pt x="274462" y="346844"/>
                  </a:lnTo>
                  <a:lnTo>
                    <a:pt x="243220" y="378181"/>
                  </a:lnTo>
                  <a:lnTo>
                    <a:pt x="211883" y="346844"/>
                  </a:lnTo>
                  <a:close/>
                  <a:moveTo>
                    <a:pt x="252555" y="387516"/>
                  </a:moveTo>
                  <a:lnTo>
                    <a:pt x="277701" y="362370"/>
                  </a:lnTo>
                  <a:lnTo>
                    <a:pt x="290369" y="425330"/>
                  </a:lnTo>
                  <a:close/>
                  <a:moveTo>
                    <a:pt x="279891" y="433522"/>
                  </a:moveTo>
                  <a:lnTo>
                    <a:pt x="206549" y="433522"/>
                  </a:lnTo>
                  <a:lnTo>
                    <a:pt x="243220" y="396850"/>
                  </a:lnTo>
                  <a:close/>
                  <a:moveTo>
                    <a:pt x="208740" y="362370"/>
                  </a:moveTo>
                  <a:lnTo>
                    <a:pt x="233886" y="387516"/>
                  </a:lnTo>
                  <a:lnTo>
                    <a:pt x="195786" y="425616"/>
                  </a:lnTo>
                  <a:close/>
                  <a:moveTo>
                    <a:pt x="181022" y="499244"/>
                  </a:moveTo>
                  <a:lnTo>
                    <a:pt x="186165" y="473717"/>
                  </a:lnTo>
                  <a:lnTo>
                    <a:pt x="189023" y="459811"/>
                  </a:lnTo>
                  <a:lnTo>
                    <a:pt x="297417" y="459811"/>
                  </a:lnTo>
                  <a:lnTo>
                    <a:pt x="300275" y="473717"/>
                  </a:lnTo>
                  <a:lnTo>
                    <a:pt x="305418" y="499244"/>
                  </a:lnTo>
                  <a:close/>
                  <a:moveTo>
                    <a:pt x="472773" y="355798"/>
                  </a:moveTo>
                  <a:cubicBezTo>
                    <a:pt x="464753" y="358665"/>
                    <a:pt x="459457" y="366332"/>
                    <a:pt x="459628" y="374848"/>
                  </a:cubicBezTo>
                  <a:cubicBezTo>
                    <a:pt x="459647" y="383173"/>
                    <a:pt x="464914" y="390583"/>
                    <a:pt x="472773" y="393326"/>
                  </a:cubicBezTo>
                  <a:lnTo>
                    <a:pt x="472773" y="499720"/>
                  </a:lnTo>
                  <a:lnTo>
                    <a:pt x="318944" y="499720"/>
                  </a:lnTo>
                  <a:lnTo>
                    <a:pt x="311514" y="463049"/>
                  </a:lnTo>
                  <a:lnTo>
                    <a:pt x="308276" y="447714"/>
                  </a:lnTo>
                  <a:lnTo>
                    <a:pt x="289226" y="351702"/>
                  </a:lnTo>
                  <a:lnTo>
                    <a:pt x="286083" y="336176"/>
                  </a:lnTo>
                  <a:lnTo>
                    <a:pt x="286083" y="335605"/>
                  </a:lnTo>
                  <a:lnTo>
                    <a:pt x="281415" y="312364"/>
                  </a:lnTo>
                  <a:lnTo>
                    <a:pt x="271890" y="265310"/>
                  </a:lnTo>
                  <a:lnTo>
                    <a:pt x="268842" y="249880"/>
                  </a:lnTo>
                  <a:lnTo>
                    <a:pt x="269795" y="249880"/>
                  </a:lnTo>
                  <a:lnTo>
                    <a:pt x="269795" y="223591"/>
                  </a:lnTo>
                  <a:lnTo>
                    <a:pt x="252459" y="211780"/>
                  </a:lnTo>
                  <a:lnTo>
                    <a:pt x="370760" y="159678"/>
                  </a:lnTo>
                  <a:lnTo>
                    <a:pt x="385809" y="180347"/>
                  </a:lnTo>
                  <a:lnTo>
                    <a:pt x="394763" y="192539"/>
                  </a:lnTo>
                  <a:lnTo>
                    <a:pt x="463152" y="286742"/>
                  </a:lnTo>
                  <a:lnTo>
                    <a:pt x="465724" y="290361"/>
                  </a:lnTo>
                  <a:cubicBezTo>
                    <a:pt x="468610" y="288923"/>
                    <a:pt x="471115" y="286837"/>
                    <a:pt x="473058" y="284265"/>
                  </a:cubicBezTo>
                  <a:close/>
                  <a:moveTo>
                    <a:pt x="450294" y="203398"/>
                  </a:moveTo>
                  <a:cubicBezTo>
                    <a:pt x="452341" y="203426"/>
                    <a:pt x="454351" y="202788"/>
                    <a:pt x="456009" y="201588"/>
                  </a:cubicBezTo>
                  <a:cubicBezTo>
                    <a:pt x="454456" y="202626"/>
                    <a:pt x="452637" y="203188"/>
                    <a:pt x="450770" y="2032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05540FC-8462-E7D0-CE99-A918B9FBF0BC}"/>
                </a:ext>
              </a:extLst>
            </p:cNvPr>
            <p:cNvSpPr/>
            <p:nvPr/>
          </p:nvSpPr>
          <p:spPr>
            <a:xfrm>
              <a:off x="3740922" y="2511891"/>
              <a:ext cx="455967" cy="367437"/>
            </a:xfrm>
            <a:custGeom>
              <a:avLst/>
              <a:gdLst>
                <a:gd name="connsiteX0" fmla="*/ 59293 w 455967"/>
                <a:gd name="connsiteY0" fmla="*/ 240413 h 367437"/>
                <a:gd name="connsiteX1" fmla="*/ 396668 w 455967"/>
                <a:gd name="connsiteY1" fmla="*/ 240413 h 367437"/>
                <a:gd name="connsiteX2" fmla="*/ 453818 w 455967"/>
                <a:gd name="connsiteY2" fmla="*/ 141162 h 367437"/>
                <a:gd name="connsiteX3" fmla="*/ 396668 w 455967"/>
                <a:gd name="connsiteY3" fmla="*/ 41912 h 367437"/>
                <a:gd name="connsiteX4" fmla="*/ 133016 w 455967"/>
                <a:gd name="connsiteY4" fmla="*/ 41912 h 367437"/>
                <a:gd name="connsiteX5" fmla="*/ 133016 w 455967"/>
                <a:gd name="connsiteY5" fmla="*/ 16861 h 367437"/>
                <a:gd name="connsiteX6" fmla="*/ 142541 w 455967"/>
                <a:gd name="connsiteY6" fmla="*/ 16861 h 367437"/>
                <a:gd name="connsiteX7" fmla="*/ 151018 w 455967"/>
                <a:gd name="connsiteY7" fmla="*/ 8384 h 367437"/>
                <a:gd name="connsiteX8" fmla="*/ 142541 w 455967"/>
                <a:gd name="connsiteY8" fmla="*/ -93 h 367437"/>
                <a:gd name="connsiteX9" fmla="*/ 105870 w 455967"/>
                <a:gd name="connsiteY9" fmla="*/ -93 h 367437"/>
                <a:gd name="connsiteX10" fmla="*/ 97393 w 455967"/>
                <a:gd name="connsiteY10" fmla="*/ 8384 h 367437"/>
                <a:gd name="connsiteX11" fmla="*/ 105870 w 455967"/>
                <a:gd name="connsiteY11" fmla="*/ 16861 h 367437"/>
                <a:gd name="connsiteX12" fmla="*/ 115395 w 455967"/>
                <a:gd name="connsiteY12" fmla="*/ 16861 h 367437"/>
                <a:gd name="connsiteX13" fmla="*/ 115395 w 455967"/>
                <a:gd name="connsiteY13" fmla="*/ 41912 h 367437"/>
                <a:gd name="connsiteX14" fmla="*/ 58911 w 455967"/>
                <a:gd name="connsiteY14" fmla="*/ 41912 h 367437"/>
                <a:gd name="connsiteX15" fmla="*/ 1761 w 455967"/>
                <a:gd name="connsiteY15" fmla="*/ 141162 h 367437"/>
                <a:gd name="connsiteX16" fmla="*/ 59293 w 455967"/>
                <a:gd name="connsiteY16" fmla="*/ 240413 h 367437"/>
                <a:gd name="connsiteX17" fmla="*/ 323516 w 455967"/>
                <a:gd name="connsiteY17" fmla="*/ 114016 h 367437"/>
                <a:gd name="connsiteX18" fmla="*/ 342566 w 455967"/>
                <a:gd name="connsiteY18" fmla="*/ 114016 h 367437"/>
                <a:gd name="connsiteX19" fmla="*/ 342566 w 455967"/>
                <a:gd name="connsiteY19" fmla="*/ 121827 h 367437"/>
                <a:gd name="connsiteX20" fmla="*/ 323516 w 455967"/>
                <a:gd name="connsiteY20" fmla="*/ 121827 h 367437"/>
                <a:gd name="connsiteX21" fmla="*/ 342566 w 455967"/>
                <a:gd name="connsiteY21" fmla="*/ 96966 h 367437"/>
                <a:gd name="connsiteX22" fmla="*/ 323516 w 455967"/>
                <a:gd name="connsiteY22" fmla="*/ 96966 h 367437"/>
                <a:gd name="connsiteX23" fmla="*/ 323516 w 455967"/>
                <a:gd name="connsiteY23" fmla="*/ 89156 h 367437"/>
                <a:gd name="connsiteX24" fmla="*/ 342566 w 455967"/>
                <a:gd name="connsiteY24" fmla="*/ 89156 h 367437"/>
                <a:gd name="connsiteX25" fmla="*/ 323516 w 455967"/>
                <a:gd name="connsiteY25" fmla="*/ 138781 h 367437"/>
                <a:gd name="connsiteX26" fmla="*/ 342566 w 455967"/>
                <a:gd name="connsiteY26" fmla="*/ 138781 h 367437"/>
                <a:gd name="connsiteX27" fmla="*/ 342566 w 455967"/>
                <a:gd name="connsiteY27" fmla="*/ 146687 h 367437"/>
                <a:gd name="connsiteX28" fmla="*/ 323516 w 455967"/>
                <a:gd name="connsiteY28" fmla="*/ 146687 h 367437"/>
                <a:gd name="connsiteX29" fmla="*/ 342566 w 455967"/>
                <a:gd name="connsiteY29" fmla="*/ 72106 h 367437"/>
                <a:gd name="connsiteX30" fmla="*/ 323516 w 455967"/>
                <a:gd name="connsiteY30" fmla="*/ 72106 h 367437"/>
                <a:gd name="connsiteX31" fmla="*/ 323516 w 455967"/>
                <a:gd name="connsiteY31" fmla="*/ 59438 h 367437"/>
                <a:gd name="connsiteX32" fmla="*/ 342566 w 455967"/>
                <a:gd name="connsiteY32" fmla="*/ 59438 h 367437"/>
                <a:gd name="connsiteX33" fmla="*/ 59293 w 455967"/>
                <a:gd name="connsiteY33" fmla="*/ 59438 h 367437"/>
                <a:gd name="connsiteX34" fmla="*/ 306943 w 455967"/>
                <a:gd name="connsiteY34" fmla="*/ 59438 h 367437"/>
                <a:gd name="connsiteX35" fmla="*/ 306943 w 455967"/>
                <a:gd name="connsiteY35" fmla="*/ 180120 h 367437"/>
                <a:gd name="connsiteX36" fmla="*/ 315420 w 455967"/>
                <a:gd name="connsiteY36" fmla="*/ 188597 h 367437"/>
                <a:gd name="connsiteX37" fmla="*/ 323897 w 455967"/>
                <a:gd name="connsiteY37" fmla="*/ 180120 h 367437"/>
                <a:gd name="connsiteX38" fmla="*/ 323897 w 455967"/>
                <a:gd name="connsiteY38" fmla="*/ 164118 h 367437"/>
                <a:gd name="connsiteX39" fmla="*/ 342947 w 455967"/>
                <a:gd name="connsiteY39" fmla="*/ 164118 h 367437"/>
                <a:gd name="connsiteX40" fmla="*/ 342947 w 455967"/>
                <a:gd name="connsiteY40" fmla="*/ 180120 h 367437"/>
                <a:gd name="connsiteX41" fmla="*/ 351424 w 455967"/>
                <a:gd name="connsiteY41" fmla="*/ 188597 h 367437"/>
                <a:gd name="connsiteX42" fmla="*/ 359902 w 455967"/>
                <a:gd name="connsiteY42" fmla="*/ 180120 h 367437"/>
                <a:gd name="connsiteX43" fmla="*/ 359902 w 455967"/>
                <a:gd name="connsiteY43" fmla="*/ 59438 h 367437"/>
                <a:gd name="connsiteX44" fmla="*/ 396763 w 455967"/>
                <a:gd name="connsiteY44" fmla="*/ 59438 h 367437"/>
                <a:gd name="connsiteX45" fmla="*/ 436673 w 455967"/>
                <a:gd name="connsiteY45" fmla="*/ 141734 h 367437"/>
                <a:gd name="connsiteX46" fmla="*/ 396763 w 455967"/>
                <a:gd name="connsiteY46" fmla="*/ 224030 h 367437"/>
                <a:gd name="connsiteX47" fmla="*/ 59293 w 455967"/>
                <a:gd name="connsiteY47" fmla="*/ 224030 h 367437"/>
                <a:gd name="connsiteX48" fmla="*/ 19478 w 455967"/>
                <a:gd name="connsiteY48" fmla="*/ 141734 h 367437"/>
                <a:gd name="connsiteX49" fmla="*/ 59293 w 455967"/>
                <a:gd name="connsiteY49" fmla="*/ 59438 h 367437"/>
                <a:gd name="connsiteX50" fmla="*/ 447341 w 455967"/>
                <a:gd name="connsiteY50" fmla="*/ 247938 h 367437"/>
                <a:gd name="connsiteX51" fmla="*/ 8334 w 455967"/>
                <a:gd name="connsiteY51" fmla="*/ 247938 h 367437"/>
                <a:gd name="connsiteX52" fmla="*/ -144 w 455967"/>
                <a:gd name="connsiteY52" fmla="*/ 256415 h 367437"/>
                <a:gd name="connsiteX53" fmla="*/ -144 w 455967"/>
                <a:gd name="connsiteY53" fmla="*/ 256510 h 367437"/>
                <a:gd name="connsiteX54" fmla="*/ -144 w 455967"/>
                <a:gd name="connsiteY54" fmla="*/ 297563 h 367437"/>
                <a:gd name="connsiteX55" fmla="*/ 8334 w 455967"/>
                <a:gd name="connsiteY55" fmla="*/ 306040 h 367437"/>
                <a:gd name="connsiteX56" fmla="*/ 10429 w 455967"/>
                <a:gd name="connsiteY56" fmla="*/ 306040 h 367437"/>
                <a:gd name="connsiteX57" fmla="*/ 45910 w 455967"/>
                <a:gd name="connsiteY57" fmla="*/ 365809 h 367437"/>
                <a:gd name="connsiteX58" fmla="*/ 105679 w 455967"/>
                <a:gd name="connsiteY58" fmla="*/ 330329 h 367437"/>
                <a:gd name="connsiteX59" fmla="*/ 105679 w 455967"/>
                <a:gd name="connsiteY59" fmla="*/ 306040 h 367437"/>
                <a:gd name="connsiteX60" fmla="*/ 115204 w 455967"/>
                <a:gd name="connsiteY60" fmla="*/ 306040 h 367437"/>
                <a:gd name="connsiteX61" fmla="*/ 115204 w 455967"/>
                <a:gd name="connsiteY61" fmla="*/ 323090 h 367437"/>
                <a:gd name="connsiteX62" fmla="*/ 123681 w 455967"/>
                <a:gd name="connsiteY62" fmla="*/ 331567 h 367437"/>
                <a:gd name="connsiteX63" fmla="*/ 331707 w 455967"/>
                <a:gd name="connsiteY63" fmla="*/ 331567 h 367437"/>
                <a:gd name="connsiteX64" fmla="*/ 340185 w 455967"/>
                <a:gd name="connsiteY64" fmla="*/ 323090 h 367437"/>
                <a:gd name="connsiteX65" fmla="*/ 340185 w 455967"/>
                <a:gd name="connsiteY65" fmla="*/ 306040 h 367437"/>
                <a:gd name="connsiteX66" fmla="*/ 349710 w 455967"/>
                <a:gd name="connsiteY66" fmla="*/ 306040 h 367437"/>
                <a:gd name="connsiteX67" fmla="*/ 385724 w 455967"/>
                <a:gd name="connsiteY67" fmla="*/ 365486 h 367437"/>
                <a:gd name="connsiteX68" fmla="*/ 397335 w 455967"/>
                <a:gd name="connsiteY68" fmla="*/ 366905 h 367437"/>
                <a:gd name="connsiteX69" fmla="*/ 446484 w 455967"/>
                <a:gd name="connsiteY69" fmla="*/ 318518 h 367437"/>
                <a:gd name="connsiteX70" fmla="*/ 444960 w 455967"/>
                <a:gd name="connsiteY70" fmla="*/ 306040 h 367437"/>
                <a:gd name="connsiteX71" fmla="*/ 447341 w 455967"/>
                <a:gd name="connsiteY71" fmla="*/ 306040 h 367437"/>
                <a:gd name="connsiteX72" fmla="*/ 455818 w 455967"/>
                <a:gd name="connsiteY72" fmla="*/ 297563 h 367437"/>
                <a:gd name="connsiteX73" fmla="*/ 455818 w 455967"/>
                <a:gd name="connsiteY73" fmla="*/ 256701 h 367437"/>
                <a:gd name="connsiteX74" fmla="*/ 447636 w 455967"/>
                <a:gd name="connsiteY74" fmla="*/ 247947 h 367437"/>
                <a:gd name="connsiteX75" fmla="*/ 447341 w 455967"/>
                <a:gd name="connsiteY75" fmla="*/ 247938 h 367437"/>
                <a:gd name="connsiteX76" fmla="*/ 16525 w 455967"/>
                <a:gd name="connsiteY76" fmla="*/ 264987 h 367437"/>
                <a:gd name="connsiteX77" fmla="*/ 438864 w 455967"/>
                <a:gd name="connsiteY77" fmla="*/ 264987 h 367437"/>
                <a:gd name="connsiteX78" fmla="*/ 438864 w 455967"/>
                <a:gd name="connsiteY78" fmla="*/ 288895 h 367437"/>
                <a:gd name="connsiteX79" fmla="*/ 16811 w 455967"/>
                <a:gd name="connsiteY79" fmla="*/ 288895 h 367437"/>
                <a:gd name="connsiteX80" fmla="*/ 89963 w 455967"/>
                <a:gd name="connsiteY80" fmla="*/ 317565 h 367437"/>
                <a:gd name="connsiteX81" fmla="*/ 57769 w 455967"/>
                <a:gd name="connsiteY81" fmla="*/ 349760 h 367437"/>
                <a:gd name="connsiteX82" fmla="*/ 25574 w 455967"/>
                <a:gd name="connsiteY82" fmla="*/ 317565 h 367437"/>
                <a:gd name="connsiteX83" fmla="*/ 27860 w 455967"/>
                <a:gd name="connsiteY83" fmla="*/ 305850 h 367437"/>
                <a:gd name="connsiteX84" fmla="*/ 87772 w 455967"/>
                <a:gd name="connsiteY84" fmla="*/ 305850 h 367437"/>
                <a:gd name="connsiteX85" fmla="*/ 90249 w 455967"/>
                <a:gd name="connsiteY85" fmla="*/ 317565 h 367437"/>
                <a:gd name="connsiteX86" fmla="*/ 323230 w 455967"/>
                <a:gd name="connsiteY86" fmla="*/ 314422 h 367437"/>
                <a:gd name="connsiteX87" fmla="*/ 132444 w 455967"/>
                <a:gd name="connsiteY87" fmla="*/ 314422 h 367437"/>
                <a:gd name="connsiteX88" fmla="*/ 132444 w 455967"/>
                <a:gd name="connsiteY88" fmla="*/ 305850 h 367437"/>
                <a:gd name="connsiteX89" fmla="*/ 323516 w 455967"/>
                <a:gd name="connsiteY89" fmla="*/ 305850 h 367437"/>
                <a:gd name="connsiteX90" fmla="*/ 429815 w 455967"/>
                <a:gd name="connsiteY90" fmla="*/ 317565 h 367437"/>
                <a:gd name="connsiteX91" fmla="*/ 397620 w 455967"/>
                <a:gd name="connsiteY91" fmla="*/ 349760 h 367437"/>
                <a:gd name="connsiteX92" fmla="*/ 365426 w 455967"/>
                <a:gd name="connsiteY92" fmla="*/ 317565 h 367437"/>
                <a:gd name="connsiteX93" fmla="*/ 367617 w 455967"/>
                <a:gd name="connsiteY93" fmla="*/ 305850 h 367437"/>
                <a:gd name="connsiteX94" fmla="*/ 428291 w 455967"/>
                <a:gd name="connsiteY94" fmla="*/ 305850 h 367437"/>
                <a:gd name="connsiteX95" fmla="*/ 430101 w 455967"/>
                <a:gd name="connsiteY95" fmla="*/ 317565 h 36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455967" h="367437">
                  <a:moveTo>
                    <a:pt x="59293" y="240413"/>
                  </a:moveTo>
                  <a:lnTo>
                    <a:pt x="396668" y="240413"/>
                  </a:lnTo>
                  <a:cubicBezTo>
                    <a:pt x="428577" y="240413"/>
                    <a:pt x="453818" y="196788"/>
                    <a:pt x="453818" y="141162"/>
                  </a:cubicBezTo>
                  <a:cubicBezTo>
                    <a:pt x="453818" y="85536"/>
                    <a:pt x="428862" y="41912"/>
                    <a:pt x="396668" y="41912"/>
                  </a:cubicBezTo>
                  <a:lnTo>
                    <a:pt x="133016" y="41912"/>
                  </a:lnTo>
                  <a:lnTo>
                    <a:pt x="133016" y="16861"/>
                  </a:lnTo>
                  <a:lnTo>
                    <a:pt x="142541" y="16861"/>
                  </a:lnTo>
                  <a:cubicBezTo>
                    <a:pt x="147227" y="16861"/>
                    <a:pt x="151018" y="13070"/>
                    <a:pt x="151018" y="8384"/>
                  </a:cubicBezTo>
                  <a:cubicBezTo>
                    <a:pt x="151018" y="3698"/>
                    <a:pt x="147227" y="-93"/>
                    <a:pt x="142541" y="-93"/>
                  </a:cubicBezTo>
                  <a:lnTo>
                    <a:pt x="105870" y="-93"/>
                  </a:lnTo>
                  <a:cubicBezTo>
                    <a:pt x="101183" y="-93"/>
                    <a:pt x="97393" y="3698"/>
                    <a:pt x="97393" y="8384"/>
                  </a:cubicBezTo>
                  <a:cubicBezTo>
                    <a:pt x="97393" y="13070"/>
                    <a:pt x="101183" y="16861"/>
                    <a:pt x="105870" y="16861"/>
                  </a:cubicBezTo>
                  <a:lnTo>
                    <a:pt x="115395" y="16861"/>
                  </a:lnTo>
                  <a:lnTo>
                    <a:pt x="115395" y="41912"/>
                  </a:lnTo>
                  <a:lnTo>
                    <a:pt x="58911" y="41912"/>
                  </a:lnTo>
                  <a:cubicBezTo>
                    <a:pt x="27003" y="41912"/>
                    <a:pt x="1761" y="85536"/>
                    <a:pt x="1761" y="141162"/>
                  </a:cubicBezTo>
                  <a:cubicBezTo>
                    <a:pt x="1761" y="196788"/>
                    <a:pt x="27384" y="240413"/>
                    <a:pt x="59293" y="240413"/>
                  </a:cubicBezTo>
                  <a:close/>
                  <a:moveTo>
                    <a:pt x="323516" y="114016"/>
                  </a:moveTo>
                  <a:lnTo>
                    <a:pt x="342566" y="114016"/>
                  </a:lnTo>
                  <a:lnTo>
                    <a:pt x="342566" y="121827"/>
                  </a:lnTo>
                  <a:lnTo>
                    <a:pt x="323516" y="121827"/>
                  </a:lnTo>
                  <a:close/>
                  <a:moveTo>
                    <a:pt x="342566" y="96966"/>
                  </a:moveTo>
                  <a:lnTo>
                    <a:pt x="323516" y="96966"/>
                  </a:lnTo>
                  <a:lnTo>
                    <a:pt x="323516" y="89156"/>
                  </a:lnTo>
                  <a:lnTo>
                    <a:pt x="342566" y="89156"/>
                  </a:lnTo>
                  <a:close/>
                  <a:moveTo>
                    <a:pt x="323516" y="138781"/>
                  </a:moveTo>
                  <a:lnTo>
                    <a:pt x="342566" y="138781"/>
                  </a:lnTo>
                  <a:lnTo>
                    <a:pt x="342566" y="146687"/>
                  </a:lnTo>
                  <a:lnTo>
                    <a:pt x="323516" y="146687"/>
                  </a:lnTo>
                  <a:close/>
                  <a:moveTo>
                    <a:pt x="342566" y="72106"/>
                  </a:moveTo>
                  <a:lnTo>
                    <a:pt x="323516" y="72106"/>
                  </a:lnTo>
                  <a:lnTo>
                    <a:pt x="323516" y="59438"/>
                  </a:lnTo>
                  <a:lnTo>
                    <a:pt x="342566" y="59438"/>
                  </a:lnTo>
                  <a:close/>
                  <a:moveTo>
                    <a:pt x="59293" y="59438"/>
                  </a:moveTo>
                  <a:lnTo>
                    <a:pt x="306943" y="59438"/>
                  </a:lnTo>
                  <a:lnTo>
                    <a:pt x="306943" y="180120"/>
                  </a:lnTo>
                  <a:cubicBezTo>
                    <a:pt x="306943" y="184806"/>
                    <a:pt x="310733" y="188597"/>
                    <a:pt x="315420" y="188597"/>
                  </a:cubicBezTo>
                  <a:cubicBezTo>
                    <a:pt x="320106" y="188597"/>
                    <a:pt x="323897" y="184806"/>
                    <a:pt x="323897" y="180120"/>
                  </a:cubicBezTo>
                  <a:lnTo>
                    <a:pt x="323897" y="164118"/>
                  </a:lnTo>
                  <a:lnTo>
                    <a:pt x="342947" y="164118"/>
                  </a:lnTo>
                  <a:lnTo>
                    <a:pt x="342947" y="180120"/>
                  </a:lnTo>
                  <a:cubicBezTo>
                    <a:pt x="342947" y="184806"/>
                    <a:pt x="346738" y="188597"/>
                    <a:pt x="351424" y="188597"/>
                  </a:cubicBezTo>
                  <a:cubicBezTo>
                    <a:pt x="356110" y="188597"/>
                    <a:pt x="359902" y="184806"/>
                    <a:pt x="359902" y="180120"/>
                  </a:cubicBezTo>
                  <a:lnTo>
                    <a:pt x="359902" y="59438"/>
                  </a:lnTo>
                  <a:lnTo>
                    <a:pt x="396763" y="59438"/>
                  </a:lnTo>
                  <a:cubicBezTo>
                    <a:pt x="415813" y="59438"/>
                    <a:pt x="436673" y="93252"/>
                    <a:pt x="436673" y="141734"/>
                  </a:cubicBezTo>
                  <a:cubicBezTo>
                    <a:pt x="436673" y="190216"/>
                    <a:pt x="415623" y="224030"/>
                    <a:pt x="396763" y="224030"/>
                  </a:cubicBezTo>
                  <a:lnTo>
                    <a:pt x="59293" y="224030"/>
                  </a:lnTo>
                  <a:cubicBezTo>
                    <a:pt x="40243" y="224030"/>
                    <a:pt x="19478" y="190216"/>
                    <a:pt x="19478" y="141734"/>
                  </a:cubicBezTo>
                  <a:cubicBezTo>
                    <a:pt x="19478" y="93252"/>
                    <a:pt x="40433" y="59438"/>
                    <a:pt x="59293" y="59438"/>
                  </a:cubicBezTo>
                  <a:close/>
                  <a:moveTo>
                    <a:pt x="447341" y="247938"/>
                  </a:moveTo>
                  <a:lnTo>
                    <a:pt x="8334" y="247938"/>
                  </a:lnTo>
                  <a:cubicBezTo>
                    <a:pt x="3647" y="247938"/>
                    <a:pt x="-144" y="251729"/>
                    <a:pt x="-144" y="256415"/>
                  </a:cubicBezTo>
                  <a:cubicBezTo>
                    <a:pt x="-144" y="256443"/>
                    <a:pt x="-144" y="256482"/>
                    <a:pt x="-144" y="256510"/>
                  </a:cubicBezTo>
                  <a:lnTo>
                    <a:pt x="-144" y="297563"/>
                  </a:lnTo>
                  <a:cubicBezTo>
                    <a:pt x="-144" y="302249"/>
                    <a:pt x="3647" y="306040"/>
                    <a:pt x="8334" y="306040"/>
                  </a:cubicBezTo>
                  <a:lnTo>
                    <a:pt x="10429" y="306040"/>
                  </a:lnTo>
                  <a:cubicBezTo>
                    <a:pt x="3724" y="332339"/>
                    <a:pt x="19611" y="359104"/>
                    <a:pt x="45910" y="365809"/>
                  </a:cubicBezTo>
                  <a:cubicBezTo>
                    <a:pt x="72208" y="372515"/>
                    <a:pt x="98974" y="356627"/>
                    <a:pt x="105679" y="330329"/>
                  </a:cubicBezTo>
                  <a:cubicBezTo>
                    <a:pt x="107708" y="322356"/>
                    <a:pt x="107708" y="314013"/>
                    <a:pt x="105679" y="306040"/>
                  </a:cubicBezTo>
                  <a:lnTo>
                    <a:pt x="115204" y="306040"/>
                  </a:lnTo>
                  <a:lnTo>
                    <a:pt x="115204" y="323090"/>
                  </a:lnTo>
                  <a:cubicBezTo>
                    <a:pt x="115204" y="327776"/>
                    <a:pt x="118995" y="331567"/>
                    <a:pt x="123681" y="331567"/>
                  </a:cubicBezTo>
                  <a:lnTo>
                    <a:pt x="331707" y="331567"/>
                  </a:lnTo>
                  <a:cubicBezTo>
                    <a:pt x="336394" y="331567"/>
                    <a:pt x="340185" y="327776"/>
                    <a:pt x="340185" y="323090"/>
                  </a:cubicBezTo>
                  <a:lnTo>
                    <a:pt x="340185" y="306040"/>
                  </a:lnTo>
                  <a:lnTo>
                    <a:pt x="349710" y="306040"/>
                  </a:lnTo>
                  <a:cubicBezTo>
                    <a:pt x="343242" y="332405"/>
                    <a:pt x="359368" y="359018"/>
                    <a:pt x="385724" y="365486"/>
                  </a:cubicBezTo>
                  <a:cubicBezTo>
                    <a:pt x="389524" y="366419"/>
                    <a:pt x="393420" y="366895"/>
                    <a:pt x="397335" y="366905"/>
                  </a:cubicBezTo>
                  <a:cubicBezTo>
                    <a:pt x="424271" y="367114"/>
                    <a:pt x="446274" y="345455"/>
                    <a:pt x="446484" y="318518"/>
                  </a:cubicBezTo>
                  <a:cubicBezTo>
                    <a:pt x="446512" y="314308"/>
                    <a:pt x="446007" y="310117"/>
                    <a:pt x="444960" y="306040"/>
                  </a:cubicBezTo>
                  <a:lnTo>
                    <a:pt x="447341" y="306040"/>
                  </a:lnTo>
                  <a:cubicBezTo>
                    <a:pt x="452027" y="306040"/>
                    <a:pt x="455818" y="302249"/>
                    <a:pt x="455818" y="297563"/>
                  </a:cubicBezTo>
                  <a:lnTo>
                    <a:pt x="455818" y="256701"/>
                  </a:lnTo>
                  <a:cubicBezTo>
                    <a:pt x="455980" y="252024"/>
                    <a:pt x="452313" y="248100"/>
                    <a:pt x="447636" y="247947"/>
                  </a:cubicBezTo>
                  <a:cubicBezTo>
                    <a:pt x="447531" y="247938"/>
                    <a:pt x="447436" y="247938"/>
                    <a:pt x="447341" y="247938"/>
                  </a:cubicBezTo>
                  <a:close/>
                  <a:moveTo>
                    <a:pt x="16525" y="264987"/>
                  </a:moveTo>
                  <a:lnTo>
                    <a:pt x="438864" y="264987"/>
                  </a:lnTo>
                  <a:lnTo>
                    <a:pt x="438864" y="288895"/>
                  </a:lnTo>
                  <a:lnTo>
                    <a:pt x="16811" y="288895"/>
                  </a:lnTo>
                  <a:close/>
                  <a:moveTo>
                    <a:pt x="89963" y="317565"/>
                  </a:moveTo>
                  <a:cubicBezTo>
                    <a:pt x="89963" y="335349"/>
                    <a:pt x="75552" y="349760"/>
                    <a:pt x="57769" y="349760"/>
                  </a:cubicBezTo>
                  <a:cubicBezTo>
                    <a:pt x="39985" y="349760"/>
                    <a:pt x="25574" y="335349"/>
                    <a:pt x="25574" y="317565"/>
                  </a:cubicBezTo>
                  <a:cubicBezTo>
                    <a:pt x="25564" y="313546"/>
                    <a:pt x="26345" y="309574"/>
                    <a:pt x="27860" y="305850"/>
                  </a:cubicBezTo>
                  <a:lnTo>
                    <a:pt x="87772" y="305850"/>
                  </a:lnTo>
                  <a:cubicBezTo>
                    <a:pt x="89306" y="309574"/>
                    <a:pt x="90153" y="313546"/>
                    <a:pt x="90249" y="317565"/>
                  </a:cubicBezTo>
                  <a:close/>
                  <a:moveTo>
                    <a:pt x="323230" y="314422"/>
                  </a:moveTo>
                  <a:lnTo>
                    <a:pt x="132444" y="314422"/>
                  </a:lnTo>
                  <a:lnTo>
                    <a:pt x="132444" y="305850"/>
                  </a:lnTo>
                  <a:lnTo>
                    <a:pt x="323516" y="305850"/>
                  </a:lnTo>
                  <a:close/>
                  <a:moveTo>
                    <a:pt x="429815" y="317565"/>
                  </a:moveTo>
                  <a:cubicBezTo>
                    <a:pt x="429815" y="335349"/>
                    <a:pt x="415404" y="349760"/>
                    <a:pt x="397620" y="349760"/>
                  </a:cubicBezTo>
                  <a:cubicBezTo>
                    <a:pt x="379837" y="349760"/>
                    <a:pt x="365426" y="335349"/>
                    <a:pt x="365426" y="317565"/>
                  </a:cubicBezTo>
                  <a:cubicBezTo>
                    <a:pt x="365435" y="313555"/>
                    <a:pt x="366178" y="309583"/>
                    <a:pt x="367617" y="305850"/>
                  </a:cubicBezTo>
                  <a:lnTo>
                    <a:pt x="428291" y="305850"/>
                  </a:lnTo>
                  <a:cubicBezTo>
                    <a:pt x="429643" y="309603"/>
                    <a:pt x="430253" y="313584"/>
                    <a:pt x="430101" y="31756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93AE5C6-9B1D-4DD7-6B1F-AAAB11343513}"/>
                </a:ext>
              </a:extLst>
            </p:cNvPr>
            <p:cNvSpPr/>
            <p:nvPr/>
          </p:nvSpPr>
          <p:spPr>
            <a:xfrm>
              <a:off x="5564444" y="2648942"/>
              <a:ext cx="232771" cy="605850"/>
            </a:xfrm>
            <a:custGeom>
              <a:avLst/>
              <a:gdLst>
                <a:gd name="connsiteX0" fmla="*/ 97527 w 232771"/>
                <a:gd name="connsiteY0" fmla="*/ 120792 h 605850"/>
                <a:gd name="connsiteX1" fmla="*/ 102480 w 232771"/>
                <a:gd name="connsiteY1" fmla="*/ 122125 h 605850"/>
                <a:gd name="connsiteX2" fmla="*/ 102480 w 232771"/>
                <a:gd name="connsiteY2" fmla="*/ 122125 h 605850"/>
                <a:gd name="connsiteX3" fmla="*/ 112005 w 232771"/>
                <a:gd name="connsiteY3" fmla="*/ 112600 h 605850"/>
                <a:gd name="connsiteX4" fmla="*/ 112005 w 232771"/>
                <a:gd name="connsiteY4" fmla="*/ 110790 h 605850"/>
                <a:gd name="connsiteX5" fmla="*/ 103813 w 232771"/>
                <a:gd name="connsiteY5" fmla="*/ 49163 h 605850"/>
                <a:gd name="connsiteX6" fmla="*/ 77525 w 232771"/>
                <a:gd name="connsiteY6" fmla="*/ 34685 h 605850"/>
                <a:gd name="connsiteX7" fmla="*/ 59713 w 232771"/>
                <a:gd name="connsiteY7" fmla="*/ 39543 h 605850"/>
                <a:gd name="connsiteX8" fmla="*/ 44092 w 232771"/>
                <a:gd name="connsiteY8" fmla="*/ 58593 h 605850"/>
                <a:gd name="connsiteX9" fmla="*/ 46378 w 232771"/>
                <a:gd name="connsiteY9" fmla="*/ 82692 h 605850"/>
                <a:gd name="connsiteX10" fmla="*/ 97527 w 232771"/>
                <a:gd name="connsiteY10" fmla="*/ 120792 h 605850"/>
                <a:gd name="connsiteX11" fmla="*/ 62665 w 232771"/>
                <a:gd name="connsiteY11" fmla="*/ 64499 h 605850"/>
                <a:gd name="connsiteX12" fmla="*/ 69714 w 232771"/>
                <a:gd name="connsiteY12" fmla="*/ 56212 h 605850"/>
                <a:gd name="connsiteX13" fmla="*/ 77715 w 232771"/>
                <a:gd name="connsiteY13" fmla="*/ 53926 h 605850"/>
                <a:gd name="connsiteX14" fmla="*/ 87240 w 232771"/>
                <a:gd name="connsiteY14" fmla="*/ 58784 h 605850"/>
                <a:gd name="connsiteX15" fmla="*/ 92098 w 232771"/>
                <a:gd name="connsiteY15" fmla="*/ 94407 h 605850"/>
                <a:gd name="connsiteX16" fmla="*/ 63523 w 232771"/>
                <a:gd name="connsiteY16" fmla="*/ 72690 h 605850"/>
                <a:gd name="connsiteX17" fmla="*/ 62665 w 232771"/>
                <a:gd name="connsiteY17" fmla="*/ 64499 h 605850"/>
                <a:gd name="connsiteX18" fmla="*/ 130769 w 232771"/>
                <a:gd name="connsiteY18" fmla="*/ 88788 h 605850"/>
                <a:gd name="connsiteX19" fmla="*/ 134865 w 232771"/>
                <a:gd name="connsiteY19" fmla="*/ 89645 h 605850"/>
                <a:gd name="connsiteX20" fmla="*/ 140580 w 232771"/>
                <a:gd name="connsiteY20" fmla="*/ 87835 h 605850"/>
                <a:gd name="connsiteX21" fmla="*/ 187729 w 232771"/>
                <a:gd name="connsiteY21" fmla="*/ 44972 h 605850"/>
                <a:gd name="connsiteX22" fmla="*/ 187729 w 232771"/>
                <a:gd name="connsiteY22" fmla="*/ 20684 h 605850"/>
                <a:gd name="connsiteX23" fmla="*/ 170298 w 232771"/>
                <a:gd name="connsiteY23" fmla="*/ 3253 h 605850"/>
                <a:gd name="connsiteX24" fmla="*/ 155344 w 232771"/>
                <a:gd name="connsiteY24" fmla="*/ -81 h 605850"/>
                <a:gd name="connsiteX25" fmla="*/ 127340 w 232771"/>
                <a:gd name="connsiteY25" fmla="*/ 16969 h 605850"/>
                <a:gd name="connsiteX26" fmla="*/ 125054 w 232771"/>
                <a:gd name="connsiteY26" fmla="*/ 80691 h 605850"/>
                <a:gd name="connsiteX27" fmla="*/ 130769 w 232771"/>
                <a:gd name="connsiteY27" fmla="*/ 88788 h 605850"/>
                <a:gd name="connsiteX28" fmla="*/ 145057 w 232771"/>
                <a:gd name="connsiteY28" fmla="*/ 25160 h 605850"/>
                <a:gd name="connsiteX29" fmla="*/ 155439 w 232771"/>
                <a:gd name="connsiteY29" fmla="*/ 19350 h 605850"/>
                <a:gd name="connsiteX30" fmla="*/ 162202 w 232771"/>
                <a:gd name="connsiteY30" fmla="*/ 20874 h 605850"/>
                <a:gd name="connsiteX31" fmla="*/ 170012 w 232771"/>
                <a:gd name="connsiteY31" fmla="*/ 28494 h 605850"/>
                <a:gd name="connsiteX32" fmla="*/ 170012 w 232771"/>
                <a:gd name="connsiteY32" fmla="*/ 36686 h 605850"/>
                <a:gd name="connsiteX33" fmla="*/ 143533 w 232771"/>
                <a:gd name="connsiteY33" fmla="*/ 61070 h 605850"/>
                <a:gd name="connsiteX34" fmla="*/ 145057 w 232771"/>
                <a:gd name="connsiteY34" fmla="*/ 25160 h 605850"/>
                <a:gd name="connsiteX35" fmla="*/ 172203 w 232771"/>
                <a:gd name="connsiteY35" fmla="*/ 158510 h 605850"/>
                <a:gd name="connsiteX36" fmla="*/ 176680 w 232771"/>
                <a:gd name="connsiteY36" fmla="*/ 158510 h 605850"/>
                <a:gd name="connsiteX37" fmla="*/ 186205 w 232771"/>
                <a:gd name="connsiteY37" fmla="*/ 148985 h 605850"/>
                <a:gd name="connsiteX38" fmla="*/ 176680 w 232771"/>
                <a:gd name="connsiteY38" fmla="*/ 139460 h 605850"/>
                <a:gd name="connsiteX39" fmla="*/ 56379 w 232771"/>
                <a:gd name="connsiteY39" fmla="*/ 139460 h 605850"/>
                <a:gd name="connsiteX40" fmla="*/ 46854 w 232771"/>
                <a:gd name="connsiteY40" fmla="*/ 148985 h 605850"/>
                <a:gd name="connsiteX41" fmla="*/ 56379 w 232771"/>
                <a:gd name="connsiteY41" fmla="*/ 158510 h 605850"/>
                <a:gd name="connsiteX42" fmla="*/ 60856 w 232771"/>
                <a:gd name="connsiteY42" fmla="*/ 158510 h 605850"/>
                <a:gd name="connsiteX43" fmla="*/ -9 w 232771"/>
                <a:gd name="connsiteY43" fmla="*/ 575324 h 605850"/>
                <a:gd name="connsiteX44" fmla="*/ 7792 w 232771"/>
                <a:gd name="connsiteY44" fmla="*/ 586307 h 605850"/>
                <a:gd name="connsiteX45" fmla="*/ 8278 w 232771"/>
                <a:gd name="connsiteY45" fmla="*/ 586373 h 605850"/>
                <a:gd name="connsiteX46" fmla="*/ 9706 w 232771"/>
                <a:gd name="connsiteY46" fmla="*/ 586373 h 605850"/>
                <a:gd name="connsiteX47" fmla="*/ 19231 w 232771"/>
                <a:gd name="connsiteY47" fmla="*/ 578087 h 605850"/>
                <a:gd name="connsiteX48" fmla="*/ 30947 w 232771"/>
                <a:gd name="connsiteY48" fmla="*/ 497981 h 605850"/>
                <a:gd name="connsiteX49" fmla="*/ 106480 w 232771"/>
                <a:gd name="connsiteY49" fmla="*/ 497981 h 605850"/>
                <a:gd name="connsiteX50" fmla="*/ 106480 w 232771"/>
                <a:gd name="connsiteY50" fmla="*/ 595994 h 605850"/>
                <a:gd name="connsiteX51" fmla="*/ 116243 w 232771"/>
                <a:gd name="connsiteY51" fmla="*/ 605757 h 605850"/>
                <a:gd name="connsiteX52" fmla="*/ 126007 w 232771"/>
                <a:gd name="connsiteY52" fmla="*/ 595994 h 605850"/>
                <a:gd name="connsiteX53" fmla="*/ 126007 w 232771"/>
                <a:gd name="connsiteY53" fmla="*/ 498077 h 605850"/>
                <a:gd name="connsiteX54" fmla="*/ 201540 w 232771"/>
                <a:gd name="connsiteY54" fmla="*/ 498077 h 605850"/>
                <a:gd name="connsiteX55" fmla="*/ 213256 w 232771"/>
                <a:gd name="connsiteY55" fmla="*/ 578182 h 605850"/>
                <a:gd name="connsiteX56" fmla="*/ 222781 w 232771"/>
                <a:gd name="connsiteY56" fmla="*/ 586469 h 605850"/>
                <a:gd name="connsiteX57" fmla="*/ 224210 w 232771"/>
                <a:gd name="connsiteY57" fmla="*/ 586469 h 605850"/>
                <a:gd name="connsiteX58" fmla="*/ 232563 w 232771"/>
                <a:gd name="connsiteY58" fmla="*/ 575905 h 605850"/>
                <a:gd name="connsiteX59" fmla="*/ 232496 w 232771"/>
                <a:gd name="connsiteY59" fmla="*/ 575420 h 605850"/>
                <a:gd name="connsiteX60" fmla="*/ 106766 w 232771"/>
                <a:gd name="connsiteY60" fmla="*/ 362250 h 605850"/>
                <a:gd name="connsiteX61" fmla="*/ 69428 w 232771"/>
                <a:gd name="connsiteY61" fmla="*/ 362250 h 605850"/>
                <a:gd name="connsiteX62" fmla="*/ 106766 w 232771"/>
                <a:gd name="connsiteY62" fmla="*/ 329484 h 605850"/>
                <a:gd name="connsiteX63" fmla="*/ 126293 w 232771"/>
                <a:gd name="connsiteY63" fmla="*/ 327103 h 605850"/>
                <a:gd name="connsiteX64" fmla="*/ 166297 w 232771"/>
                <a:gd name="connsiteY64" fmla="*/ 362250 h 605850"/>
                <a:gd name="connsiteX65" fmla="*/ 126293 w 232771"/>
                <a:gd name="connsiteY65" fmla="*/ 362250 h 605850"/>
                <a:gd name="connsiteX66" fmla="*/ 106766 w 232771"/>
                <a:gd name="connsiteY66" fmla="*/ 381681 h 605850"/>
                <a:gd name="connsiteX67" fmla="*/ 106766 w 232771"/>
                <a:gd name="connsiteY67" fmla="*/ 404541 h 605850"/>
                <a:gd name="connsiteX68" fmla="*/ 72476 w 232771"/>
                <a:gd name="connsiteY68" fmla="*/ 381110 h 605850"/>
                <a:gd name="connsiteX69" fmla="*/ 126293 w 232771"/>
                <a:gd name="connsiteY69" fmla="*/ 381681 h 605850"/>
                <a:gd name="connsiteX70" fmla="*/ 163345 w 232771"/>
                <a:gd name="connsiteY70" fmla="*/ 381681 h 605850"/>
                <a:gd name="connsiteX71" fmla="*/ 126293 w 232771"/>
                <a:gd name="connsiteY71" fmla="*/ 407018 h 605850"/>
                <a:gd name="connsiteX72" fmla="*/ 132674 w 232771"/>
                <a:gd name="connsiteY72" fmla="*/ 306815 h 605850"/>
                <a:gd name="connsiteX73" fmla="*/ 169345 w 232771"/>
                <a:gd name="connsiteY73" fmla="*/ 274525 h 605850"/>
                <a:gd name="connsiteX74" fmla="*/ 180109 w 232771"/>
                <a:gd name="connsiteY74" fmla="*/ 348439 h 605850"/>
                <a:gd name="connsiteX75" fmla="*/ 126293 w 232771"/>
                <a:gd name="connsiteY75" fmla="*/ 286526 h 605850"/>
                <a:gd name="connsiteX76" fmla="*/ 126293 w 232771"/>
                <a:gd name="connsiteY76" fmla="*/ 262619 h 605850"/>
                <a:gd name="connsiteX77" fmla="*/ 153058 w 232771"/>
                <a:gd name="connsiteY77" fmla="*/ 262619 h 605850"/>
                <a:gd name="connsiteX78" fmla="*/ 106766 w 232771"/>
                <a:gd name="connsiteY78" fmla="*/ 284050 h 605850"/>
                <a:gd name="connsiteX79" fmla="*/ 82763 w 232771"/>
                <a:gd name="connsiteY79" fmla="*/ 263000 h 605850"/>
                <a:gd name="connsiteX80" fmla="*/ 106766 w 232771"/>
                <a:gd name="connsiteY80" fmla="*/ 263000 h 605850"/>
                <a:gd name="connsiteX81" fmla="*/ 63999 w 232771"/>
                <a:gd name="connsiteY81" fmla="*/ 272430 h 605850"/>
                <a:gd name="connsiteX82" fmla="*/ 103147 w 232771"/>
                <a:gd name="connsiteY82" fmla="*/ 306815 h 605850"/>
                <a:gd name="connsiteX83" fmla="*/ 52569 w 232771"/>
                <a:gd name="connsiteY83" fmla="*/ 351201 h 605850"/>
                <a:gd name="connsiteX84" fmla="*/ 47616 w 232771"/>
                <a:gd name="connsiteY84" fmla="*/ 387682 h 605850"/>
                <a:gd name="connsiteX85" fmla="*/ 101051 w 232771"/>
                <a:gd name="connsiteY85" fmla="*/ 424067 h 605850"/>
                <a:gd name="connsiteX86" fmla="*/ 35900 w 232771"/>
                <a:gd name="connsiteY86" fmla="*/ 468454 h 605850"/>
                <a:gd name="connsiteX87" fmla="*/ 186490 w 232771"/>
                <a:gd name="connsiteY87" fmla="*/ 389397 h 605850"/>
                <a:gd name="connsiteX88" fmla="*/ 197635 w 232771"/>
                <a:gd name="connsiteY88" fmla="*/ 466358 h 605850"/>
                <a:gd name="connsiteX89" fmla="*/ 135532 w 232771"/>
                <a:gd name="connsiteY89" fmla="*/ 424067 h 605850"/>
                <a:gd name="connsiteX90" fmla="*/ 165250 w 232771"/>
                <a:gd name="connsiteY90" fmla="*/ 243188 h 605850"/>
                <a:gd name="connsiteX91" fmla="*/ 126673 w 232771"/>
                <a:gd name="connsiteY91" fmla="*/ 243188 h 605850"/>
                <a:gd name="connsiteX92" fmla="*/ 126673 w 232771"/>
                <a:gd name="connsiteY92" fmla="*/ 158130 h 605850"/>
                <a:gd name="connsiteX93" fmla="*/ 152391 w 232771"/>
                <a:gd name="connsiteY93" fmla="*/ 158130 h 605850"/>
                <a:gd name="connsiteX94" fmla="*/ 107147 w 232771"/>
                <a:gd name="connsiteY94" fmla="*/ 158130 h 605850"/>
                <a:gd name="connsiteX95" fmla="*/ 107147 w 232771"/>
                <a:gd name="connsiteY95" fmla="*/ 243188 h 605850"/>
                <a:gd name="connsiteX96" fmla="*/ 69047 w 232771"/>
                <a:gd name="connsiteY96" fmla="*/ 243188 h 605850"/>
                <a:gd name="connsiteX97" fmla="*/ 81430 w 232771"/>
                <a:gd name="connsiteY97" fmla="*/ 158130 h 605850"/>
                <a:gd name="connsiteX98" fmla="*/ 55522 w 232771"/>
                <a:gd name="connsiteY98" fmla="*/ 478646 h 605850"/>
                <a:gd name="connsiteX99" fmla="*/ 107147 w 232771"/>
                <a:gd name="connsiteY99" fmla="*/ 443403 h 605850"/>
                <a:gd name="connsiteX100" fmla="*/ 107147 w 232771"/>
                <a:gd name="connsiteY100" fmla="*/ 478646 h 605850"/>
                <a:gd name="connsiteX101" fmla="*/ 126673 w 232771"/>
                <a:gd name="connsiteY101" fmla="*/ 441498 h 605850"/>
                <a:gd name="connsiteX102" fmla="*/ 181061 w 232771"/>
                <a:gd name="connsiteY102" fmla="*/ 478646 h 605850"/>
                <a:gd name="connsiteX103" fmla="*/ 126673 w 232771"/>
                <a:gd name="connsiteY103" fmla="*/ 478646 h 60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32771" h="605850">
                  <a:moveTo>
                    <a:pt x="97527" y="120792"/>
                  </a:moveTo>
                  <a:cubicBezTo>
                    <a:pt x="99022" y="121677"/>
                    <a:pt x="100737" y="122144"/>
                    <a:pt x="102480" y="122125"/>
                  </a:cubicBezTo>
                  <a:lnTo>
                    <a:pt x="102480" y="122125"/>
                  </a:lnTo>
                  <a:cubicBezTo>
                    <a:pt x="107738" y="122125"/>
                    <a:pt x="112005" y="117858"/>
                    <a:pt x="112005" y="112600"/>
                  </a:cubicBezTo>
                  <a:cubicBezTo>
                    <a:pt x="112053" y="112000"/>
                    <a:pt x="112053" y="111390"/>
                    <a:pt x="112005" y="110790"/>
                  </a:cubicBezTo>
                  <a:cubicBezTo>
                    <a:pt x="112005" y="94598"/>
                    <a:pt x="109910" y="59736"/>
                    <a:pt x="103813" y="49163"/>
                  </a:cubicBezTo>
                  <a:cubicBezTo>
                    <a:pt x="98270" y="39991"/>
                    <a:pt x="88250" y="34466"/>
                    <a:pt x="77525" y="34685"/>
                  </a:cubicBezTo>
                  <a:cubicBezTo>
                    <a:pt x="71267" y="34714"/>
                    <a:pt x="65123" y="36390"/>
                    <a:pt x="59713" y="39543"/>
                  </a:cubicBezTo>
                  <a:cubicBezTo>
                    <a:pt x="52340" y="43753"/>
                    <a:pt x="46778" y="50535"/>
                    <a:pt x="44092" y="58593"/>
                  </a:cubicBezTo>
                  <a:cubicBezTo>
                    <a:pt x="41244" y="66566"/>
                    <a:pt x="42082" y="75395"/>
                    <a:pt x="46378" y="82692"/>
                  </a:cubicBezTo>
                  <a:cubicBezTo>
                    <a:pt x="52855" y="93455"/>
                    <a:pt x="84287" y="112886"/>
                    <a:pt x="97527" y="120792"/>
                  </a:cubicBezTo>
                  <a:close/>
                  <a:moveTo>
                    <a:pt x="62665" y="64499"/>
                  </a:moveTo>
                  <a:cubicBezTo>
                    <a:pt x="63913" y="60965"/>
                    <a:pt x="66428" y="58012"/>
                    <a:pt x="69714" y="56212"/>
                  </a:cubicBezTo>
                  <a:cubicBezTo>
                    <a:pt x="72133" y="54764"/>
                    <a:pt x="74896" y="53974"/>
                    <a:pt x="77715" y="53926"/>
                  </a:cubicBezTo>
                  <a:cubicBezTo>
                    <a:pt x="81535" y="53678"/>
                    <a:pt x="85192" y="55545"/>
                    <a:pt x="87240" y="58784"/>
                  </a:cubicBezTo>
                  <a:cubicBezTo>
                    <a:pt x="90278" y="70423"/>
                    <a:pt x="91907" y="82377"/>
                    <a:pt x="92098" y="94407"/>
                  </a:cubicBezTo>
                  <a:cubicBezTo>
                    <a:pt x="81725" y="88359"/>
                    <a:pt x="72124" y="81063"/>
                    <a:pt x="63523" y="72690"/>
                  </a:cubicBezTo>
                  <a:cubicBezTo>
                    <a:pt x="62085" y="70204"/>
                    <a:pt x="61770" y="67223"/>
                    <a:pt x="62665" y="64499"/>
                  </a:cubicBezTo>
                  <a:close/>
                  <a:moveTo>
                    <a:pt x="130769" y="88788"/>
                  </a:moveTo>
                  <a:cubicBezTo>
                    <a:pt x="132065" y="89349"/>
                    <a:pt x="133455" y="89645"/>
                    <a:pt x="134865" y="89645"/>
                  </a:cubicBezTo>
                  <a:cubicBezTo>
                    <a:pt x="136913" y="89673"/>
                    <a:pt x="138923" y="89035"/>
                    <a:pt x="140580" y="87835"/>
                  </a:cubicBezTo>
                  <a:cubicBezTo>
                    <a:pt x="153058" y="78310"/>
                    <a:pt x="182490" y="56402"/>
                    <a:pt x="187729" y="44972"/>
                  </a:cubicBezTo>
                  <a:cubicBezTo>
                    <a:pt x="191196" y="37248"/>
                    <a:pt x="191196" y="28409"/>
                    <a:pt x="187729" y="20684"/>
                  </a:cubicBezTo>
                  <a:cubicBezTo>
                    <a:pt x="184262" y="12930"/>
                    <a:pt x="178051" y="6720"/>
                    <a:pt x="170298" y="3253"/>
                  </a:cubicBezTo>
                  <a:cubicBezTo>
                    <a:pt x="165612" y="1072"/>
                    <a:pt x="160516" y="-71"/>
                    <a:pt x="155344" y="-81"/>
                  </a:cubicBezTo>
                  <a:cubicBezTo>
                    <a:pt x="143457" y="-424"/>
                    <a:pt x="132493" y="6253"/>
                    <a:pt x="127340" y="16969"/>
                  </a:cubicBezTo>
                  <a:cubicBezTo>
                    <a:pt x="122006" y="28399"/>
                    <a:pt x="124006" y="65261"/>
                    <a:pt x="125054" y="80691"/>
                  </a:cubicBezTo>
                  <a:cubicBezTo>
                    <a:pt x="125292" y="84244"/>
                    <a:pt x="127502" y="87368"/>
                    <a:pt x="130769" y="88788"/>
                  </a:cubicBezTo>
                  <a:close/>
                  <a:moveTo>
                    <a:pt x="145057" y="25160"/>
                  </a:moveTo>
                  <a:cubicBezTo>
                    <a:pt x="147057" y="21331"/>
                    <a:pt x="151134" y="19045"/>
                    <a:pt x="155439" y="19350"/>
                  </a:cubicBezTo>
                  <a:cubicBezTo>
                    <a:pt x="157773" y="19379"/>
                    <a:pt x="160078" y="19893"/>
                    <a:pt x="162202" y="20874"/>
                  </a:cubicBezTo>
                  <a:cubicBezTo>
                    <a:pt x="165659" y="22360"/>
                    <a:pt x="168441" y="25075"/>
                    <a:pt x="170012" y="28494"/>
                  </a:cubicBezTo>
                  <a:cubicBezTo>
                    <a:pt x="171251" y="31085"/>
                    <a:pt x="171251" y="34095"/>
                    <a:pt x="170012" y="36686"/>
                  </a:cubicBezTo>
                  <a:cubicBezTo>
                    <a:pt x="162202" y="45858"/>
                    <a:pt x="153315" y="54040"/>
                    <a:pt x="143533" y="61070"/>
                  </a:cubicBezTo>
                  <a:cubicBezTo>
                    <a:pt x="142590" y="49078"/>
                    <a:pt x="143094" y="37029"/>
                    <a:pt x="145057" y="25160"/>
                  </a:cubicBezTo>
                  <a:close/>
                  <a:moveTo>
                    <a:pt x="172203" y="158510"/>
                  </a:moveTo>
                  <a:lnTo>
                    <a:pt x="176680" y="158510"/>
                  </a:lnTo>
                  <a:cubicBezTo>
                    <a:pt x="181937" y="158510"/>
                    <a:pt x="186205" y="154243"/>
                    <a:pt x="186205" y="148985"/>
                  </a:cubicBezTo>
                  <a:cubicBezTo>
                    <a:pt x="186205" y="143728"/>
                    <a:pt x="181937" y="139460"/>
                    <a:pt x="176680" y="139460"/>
                  </a:cubicBezTo>
                  <a:lnTo>
                    <a:pt x="56379" y="139460"/>
                  </a:lnTo>
                  <a:cubicBezTo>
                    <a:pt x="51121" y="139460"/>
                    <a:pt x="46854" y="143728"/>
                    <a:pt x="46854" y="148985"/>
                  </a:cubicBezTo>
                  <a:cubicBezTo>
                    <a:pt x="46854" y="154243"/>
                    <a:pt x="51121" y="158510"/>
                    <a:pt x="56379" y="158510"/>
                  </a:cubicBezTo>
                  <a:lnTo>
                    <a:pt x="60856" y="158510"/>
                  </a:lnTo>
                  <a:lnTo>
                    <a:pt x="-9" y="575324"/>
                  </a:lnTo>
                  <a:cubicBezTo>
                    <a:pt x="-885" y="580516"/>
                    <a:pt x="2610" y="585430"/>
                    <a:pt x="7792" y="586307"/>
                  </a:cubicBezTo>
                  <a:cubicBezTo>
                    <a:pt x="7954" y="586335"/>
                    <a:pt x="8116" y="586355"/>
                    <a:pt x="8278" y="586373"/>
                  </a:cubicBezTo>
                  <a:lnTo>
                    <a:pt x="9706" y="586373"/>
                  </a:lnTo>
                  <a:cubicBezTo>
                    <a:pt x="14517" y="586412"/>
                    <a:pt x="18603" y="582859"/>
                    <a:pt x="19231" y="578087"/>
                  </a:cubicBezTo>
                  <a:lnTo>
                    <a:pt x="30947" y="497981"/>
                  </a:lnTo>
                  <a:lnTo>
                    <a:pt x="106480" y="497981"/>
                  </a:lnTo>
                  <a:lnTo>
                    <a:pt x="106480" y="595994"/>
                  </a:lnTo>
                  <a:cubicBezTo>
                    <a:pt x="106480" y="601385"/>
                    <a:pt x="110852" y="605757"/>
                    <a:pt x="116243" y="605757"/>
                  </a:cubicBezTo>
                  <a:cubicBezTo>
                    <a:pt x="121635" y="605757"/>
                    <a:pt x="126007" y="601385"/>
                    <a:pt x="126007" y="595994"/>
                  </a:cubicBezTo>
                  <a:lnTo>
                    <a:pt x="126007" y="498077"/>
                  </a:lnTo>
                  <a:lnTo>
                    <a:pt x="201540" y="498077"/>
                  </a:lnTo>
                  <a:lnTo>
                    <a:pt x="213256" y="578182"/>
                  </a:lnTo>
                  <a:cubicBezTo>
                    <a:pt x="213884" y="582954"/>
                    <a:pt x="217971" y="586507"/>
                    <a:pt x="222781" y="586469"/>
                  </a:cubicBezTo>
                  <a:lnTo>
                    <a:pt x="224210" y="586469"/>
                  </a:lnTo>
                  <a:cubicBezTo>
                    <a:pt x="229439" y="585859"/>
                    <a:pt x="233172" y="581125"/>
                    <a:pt x="232563" y="575905"/>
                  </a:cubicBezTo>
                  <a:cubicBezTo>
                    <a:pt x="232544" y="575744"/>
                    <a:pt x="232525" y="575582"/>
                    <a:pt x="232496" y="575420"/>
                  </a:cubicBezTo>
                  <a:close/>
                  <a:moveTo>
                    <a:pt x="106766" y="362250"/>
                  </a:moveTo>
                  <a:lnTo>
                    <a:pt x="69428" y="362250"/>
                  </a:lnTo>
                  <a:lnTo>
                    <a:pt x="106766" y="329484"/>
                  </a:lnTo>
                  <a:close/>
                  <a:moveTo>
                    <a:pt x="126293" y="327103"/>
                  </a:moveTo>
                  <a:lnTo>
                    <a:pt x="166297" y="362250"/>
                  </a:lnTo>
                  <a:lnTo>
                    <a:pt x="126293" y="362250"/>
                  </a:lnTo>
                  <a:close/>
                  <a:moveTo>
                    <a:pt x="106766" y="381681"/>
                  </a:moveTo>
                  <a:lnTo>
                    <a:pt x="106766" y="404541"/>
                  </a:lnTo>
                  <a:lnTo>
                    <a:pt x="72476" y="381110"/>
                  </a:lnTo>
                  <a:close/>
                  <a:moveTo>
                    <a:pt x="126293" y="381681"/>
                  </a:moveTo>
                  <a:lnTo>
                    <a:pt x="163345" y="381681"/>
                  </a:lnTo>
                  <a:lnTo>
                    <a:pt x="126293" y="407018"/>
                  </a:lnTo>
                  <a:close/>
                  <a:moveTo>
                    <a:pt x="132674" y="306815"/>
                  </a:moveTo>
                  <a:lnTo>
                    <a:pt x="169345" y="274525"/>
                  </a:lnTo>
                  <a:lnTo>
                    <a:pt x="180109" y="348439"/>
                  </a:lnTo>
                  <a:close/>
                  <a:moveTo>
                    <a:pt x="126293" y="286526"/>
                  </a:moveTo>
                  <a:lnTo>
                    <a:pt x="126293" y="262619"/>
                  </a:lnTo>
                  <a:lnTo>
                    <a:pt x="153058" y="262619"/>
                  </a:lnTo>
                  <a:close/>
                  <a:moveTo>
                    <a:pt x="106766" y="284050"/>
                  </a:moveTo>
                  <a:lnTo>
                    <a:pt x="82763" y="263000"/>
                  </a:lnTo>
                  <a:lnTo>
                    <a:pt x="106766" y="263000"/>
                  </a:lnTo>
                  <a:close/>
                  <a:moveTo>
                    <a:pt x="63999" y="272430"/>
                  </a:moveTo>
                  <a:lnTo>
                    <a:pt x="103147" y="306815"/>
                  </a:lnTo>
                  <a:lnTo>
                    <a:pt x="52569" y="351201"/>
                  </a:lnTo>
                  <a:close/>
                  <a:moveTo>
                    <a:pt x="47616" y="387682"/>
                  </a:moveTo>
                  <a:lnTo>
                    <a:pt x="101051" y="424067"/>
                  </a:lnTo>
                  <a:lnTo>
                    <a:pt x="35900" y="468454"/>
                  </a:lnTo>
                  <a:close/>
                  <a:moveTo>
                    <a:pt x="186490" y="389397"/>
                  </a:moveTo>
                  <a:lnTo>
                    <a:pt x="197635" y="466358"/>
                  </a:lnTo>
                  <a:lnTo>
                    <a:pt x="135532" y="424067"/>
                  </a:lnTo>
                  <a:close/>
                  <a:moveTo>
                    <a:pt x="165250" y="243188"/>
                  </a:moveTo>
                  <a:lnTo>
                    <a:pt x="126673" y="243188"/>
                  </a:lnTo>
                  <a:lnTo>
                    <a:pt x="126673" y="158130"/>
                  </a:lnTo>
                  <a:lnTo>
                    <a:pt x="152391" y="158130"/>
                  </a:lnTo>
                  <a:close/>
                  <a:moveTo>
                    <a:pt x="107147" y="158130"/>
                  </a:moveTo>
                  <a:lnTo>
                    <a:pt x="107147" y="243188"/>
                  </a:lnTo>
                  <a:lnTo>
                    <a:pt x="69047" y="243188"/>
                  </a:lnTo>
                  <a:lnTo>
                    <a:pt x="81430" y="158130"/>
                  </a:lnTo>
                  <a:close/>
                  <a:moveTo>
                    <a:pt x="55522" y="478646"/>
                  </a:moveTo>
                  <a:lnTo>
                    <a:pt x="107147" y="443403"/>
                  </a:lnTo>
                  <a:lnTo>
                    <a:pt x="107147" y="478646"/>
                  </a:lnTo>
                  <a:close/>
                  <a:moveTo>
                    <a:pt x="126673" y="441498"/>
                  </a:moveTo>
                  <a:lnTo>
                    <a:pt x="181061" y="478646"/>
                  </a:lnTo>
                  <a:lnTo>
                    <a:pt x="126673" y="478646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17006CC-26BA-4C93-5C46-8F5E6F79A7B1}"/>
                </a:ext>
              </a:extLst>
            </p:cNvPr>
            <p:cNvSpPr/>
            <p:nvPr/>
          </p:nvSpPr>
          <p:spPr>
            <a:xfrm>
              <a:off x="3561988" y="4077478"/>
              <a:ext cx="429438" cy="422343"/>
            </a:xfrm>
            <a:custGeom>
              <a:avLst/>
              <a:gdLst>
                <a:gd name="connsiteX0" fmla="*/ 1574 w 429438"/>
                <a:gd name="connsiteY0" fmla="*/ 417297 h 422343"/>
                <a:gd name="connsiteX1" fmla="*/ 10432 w 429438"/>
                <a:gd name="connsiteY1" fmla="*/ 422250 h 422343"/>
                <a:gd name="connsiteX2" fmla="*/ 418865 w 429438"/>
                <a:gd name="connsiteY2" fmla="*/ 422250 h 422343"/>
                <a:gd name="connsiteX3" fmla="*/ 429294 w 429438"/>
                <a:gd name="connsiteY3" fmla="*/ 411725 h 422343"/>
                <a:gd name="connsiteX4" fmla="*/ 427342 w 429438"/>
                <a:gd name="connsiteY4" fmla="*/ 405677 h 422343"/>
                <a:gd name="connsiteX5" fmla="*/ 223888 w 429438"/>
                <a:gd name="connsiteY5" fmla="*/ 5627 h 422343"/>
                <a:gd name="connsiteX6" fmla="*/ 214363 w 429438"/>
                <a:gd name="connsiteY6" fmla="*/ -88 h 422343"/>
                <a:gd name="connsiteX7" fmla="*/ 204838 w 429438"/>
                <a:gd name="connsiteY7" fmla="*/ 5627 h 422343"/>
                <a:gd name="connsiteX8" fmla="*/ 717 w 429438"/>
                <a:gd name="connsiteY8" fmla="*/ 407296 h 422343"/>
                <a:gd name="connsiteX9" fmla="*/ 1574 w 429438"/>
                <a:gd name="connsiteY9" fmla="*/ 417297 h 422343"/>
                <a:gd name="connsiteX10" fmla="*/ 214553 w 429438"/>
                <a:gd name="connsiteY10" fmla="*/ 33154 h 422343"/>
                <a:gd name="connsiteX11" fmla="*/ 401624 w 429438"/>
                <a:gd name="connsiteY11" fmla="*/ 401295 h 422343"/>
                <a:gd name="connsiteX12" fmla="*/ 27482 w 429438"/>
                <a:gd name="connsiteY12" fmla="*/ 401295 h 422343"/>
                <a:gd name="connsiteX13" fmla="*/ 217506 w 429438"/>
                <a:gd name="connsiteY13" fmla="*/ 143168 h 422343"/>
                <a:gd name="connsiteX14" fmla="*/ 201218 w 429438"/>
                <a:gd name="connsiteY14" fmla="*/ 126023 h 422343"/>
                <a:gd name="connsiteX15" fmla="*/ 192360 w 429438"/>
                <a:gd name="connsiteY15" fmla="*/ 123737 h 422343"/>
                <a:gd name="connsiteX16" fmla="*/ 187598 w 429438"/>
                <a:gd name="connsiteY16" fmla="*/ 131547 h 422343"/>
                <a:gd name="connsiteX17" fmla="*/ 188264 w 429438"/>
                <a:gd name="connsiteY17" fmla="*/ 137643 h 422343"/>
                <a:gd name="connsiteX18" fmla="*/ 189502 w 429438"/>
                <a:gd name="connsiteY18" fmla="*/ 187649 h 422343"/>
                <a:gd name="connsiteX19" fmla="*/ 161499 w 429438"/>
                <a:gd name="connsiteY19" fmla="*/ 231560 h 422343"/>
                <a:gd name="connsiteX20" fmla="*/ 134924 w 429438"/>
                <a:gd name="connsiteY20" fmla="*/ 267754 h 422343"/>
                <a:gd name="connsiteX21" fmla="*/ 185026 w 429438"/>
                <a:gd name="connsiteY21" fmla="*/ 377292 h 422343"/>
                <a:gd name="connsiteX22" fmla="*/ 189502 w 429438"/>
                <a:gd name="connsiteY22" fmla="*/ 378721 h 422343"/>
                <a:gd name="connsiteX23" fmla="*/ 252844 w 429438"/>
                <a:gd name="connsiteY23" fmla="*/ 378721 h 422343"/>
                <a:gd name="connsiteX24" fmla="*/ 260273 w 429438"/>
                <a:gd name="connsiteY24" fmla="*/ 373196 h 422343"/>
                <a:gd name="connsiteX25" fmla="*/ 269227 w 429438"/>
                <a:gd name="connsiteY25" fmla="*/ 351194 h 422343"/>
                <a:gd name="connsiteX26" fmla="*/ 217506 w 429438"/>
                <a:gd name="connsiteY26" fmla="*/ 143168 h 422343"/>
                <a:gd name="connsiteX27" fmla="*/ 230555 w 429438"/>
                <a:gd name="connsiteY27" fmla="*/ 359099 h 422343"/>
                <a:gd name="connsiteX28" fmla="*/ 204457 w 429438"/>
                <a:gd name="connsiteY28" fmla="*/ 359099 h 422343"/>
                <a:gd name="connsiteX29" fmla="*/ 188740 w 429438"/>
                <a:gd name="connsiteY29" fmla="*/ 301949 h 422343"/>
                <a:gd name="connsiteX30" fmla="*/ 201790 w 429438"/>
                <a:gd name="connsiteY30" fmla="*/ 284423 h 422343"/>
                <a:gd name="connsiteX31" fmla="*/ 220840 w 429438"/>
                <a:gd name="connsiteY31" fmla="*/ 254800 h 422343"/>
                <a:gd name="connsiteX32" fmla="*/ 223221 w 429438"/>
                <a:gd name="connsiteY32" fmla="*/ 238037 h 422343"/>
                <a:gd name="connsiteX33" fmla="*/ 236651 w 429438"/>
                <a:gd name="connsiteY33" fmla="*/ 346050 h 422343"/>
                <a:gd name="connsiteX34" fmla="*/ 230555 w 429438"/>
                <a:gd name="connsiteY34" fmla="*/ 359099 h 422343"/>
                <a:gd name="connsiteX35" fmla="*/ 255511 w 429438"/>
                <a:gd name="connsiteY35" fmla="*/ 344431 h 422343"/>
                <a:gd name="connsiteX36" fmla="*/ 247224 w 429438"/>
                <a:gd name="connsiteY36" fmla="*/ 363481 h 422343"/>
                <a:gd name="connsiteX37" fmla="*/ 245319 w 429438"/>
                <a:gd name="connsiteY37" fmla="*/ 363481 h 422343"/>
                <a:gd name="connsiteX38" fmla="*/ 250081 w 429438"/>
                <a:gd name="connsiteY38" fmla="*/ 352051 h 422343"/>
                <a:gd name="connsiteX39" fmla="*/ 230460 w 429438"/>
                <a:gd name="connsiteY39" fmla="*/ 223368 h 422343"/>
                <a:gd name="connsiteX40" fmla="*/ 221983 w 429438"/>
                <a:gd name="connsiteY40" fmla="*/ 213081 h 422343"/>
                <a:gd name="connsiteX41" fmla="*/ 211267 w 429438"/>
                <a:gd name="connsiteY41" fmla="*/ 211024 h 422343"/>
                <a:gd name="connsiteX42" fmla="*/ 207886 w 429438"/>
                <a:gd name="connsiteY42" fmla="*/ 217177 h 422343"/>
                <a:gd name="connsiteX43" fmla="*/ 207886 w 429438"/>
                <a:gd name="connsiteY43" fmla="*/ 221082 h 422343"/>
                <a:gd name="connsiteX44" fmla="*/ 205695 w 429438"/>
                <a:gd name="connsiteY44" fmla="*/ 249657 h 422343"/>
                <a:gd name="connsiteX45" fmla="*/ 190265 w 429438"/>
                <a:gd name="connsiteY45" fmla="*/ 273565 h 422343"/>
                <a:gd name="connsiteX46" fmla="*/ 174644 w 429438"/>
                <a:gd name="connsiteY46" fmla="*/ 294901 h 422343"/>
                <a:gd name="connsiteX47" fmla="*/ 183121 w 429438"/>
                <a:gd name="connsiteY47" fmla="*/ 357194 h 422343"/>
                <a:gd name="connsiteX48" fmla="*/ 148355 w 429438"/>
                <a:gd name="connsiteY48" fmla="*/ 274327 h 422343"/>
                <a:gd name="connsiteX49" fmla="*/ 172453 w 429438"/>
                <a:gd name="connsiteY49" fmla="*/ 241846 h 422343"/>
                <a:gd name="connsiteX50" fmla="*/ 203981 w 429438"/>
                <a:gd name="connsiteY50" fmla="*/ 191269 h 422343"/>
                <a:gd name="connsiteX51" fmla="*/ 204743 w 429438"/>
                <a:gd name="connsiteY51" fmla="*/ 152502 h 422343"/>
                <a:gd name="connsiteX52" fmla="*/ 206267 w 429438"/>
                <a:gd name="connsiteY52" fmla="*/ 154026 h 422343"/>
                <a:gd name="connsiteX53" fmla="*/ 255511 w 429438"/>
                <a:gd name="connsiteY53" fmla="*/ 344431 h 422343"/>
                <a:gd name="connsiteX54" fmla="*/ 263512 w 429438"/>
                <a:gd name="connsiteY54" fmla="*/ 388436 h 422343"/>
                <a:gd name="connsiteX55" fmla="*/ 255797 w 429438"/>
                <a:gd name="connsiteY55" fmla="*/ 396152 h 422343"/>
                <a:gd name="connsiteX56" fmla="*/ 187312 w 429438"/>
                <a:gd name="connsiteY56" fmla="*/ 396152 h 422343"/>
                <a:gd name="connsiteX57" fmla="*/ 178787 w 429438"/>
                <a:gd name="connsiteY57" fmla="*/ 389341 h 422343"/>
                <a:gd name="connsiteX58" fmla="*/ 185597 w 429438"/>
                <a:gd name="connsiteY58" fmla="*/ 380816 h 422343"/>
                <a:gd name="connsiteX59" fmla="*/ 187312 w 429438"/>
                <a:gd name="connsiteY59" fmla="*/ 380816 h 422343"/>
                <a:gd name="connsiteX60" fmla="*/ 255797 w 429438"/>
                <a:gd name="connsiteY60" fmla="*/ 380816 h 422343"/>
                <a:gd name="connsiteX61" fmla="*/ 263512 w 429438"/>
                <a:gd name="connsiteY61" fmla="*/ 388341 h 422343"/>
                <a:gd name="connsiteX62" fmla="*/ 263512 w 429438"/>
                <a:gd name="connsiteY62" fmla="*/ 388436 h 42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29438" h="422343">
                  <a:moveTo>
                    <a:pt x="1574" y="417297"/>
                  </a:moveTo>
                  <a:cubicBezTo>
                    <a:pt x="3479" y="420364"/>
                    <a:pt x="6822" y="422231"/>
                    <a:pt x="10432" y="422250"/>
                  </a:cubicBezTo>
                  <a:lnTo>
                    <a:pt x="418865" y="422250"/>
                  </a:lnTo>
                  <a:cubicBezTo>
                    <a:pt x="424656" y="422222"/>
                    <a:pt x="429323" y="417516"/>
                    <a:pt x="429294" y="411725"/>
                  </a:cubicBezTo>
                  <a:cubicBezTo>
                    <a:pt x="429285" y="409553"/>
                    <a:pt x="428609" y="407439"/>
                    <a:pt x="427342" y="405677"/>
                  </a:cubicBezTo>
                  <a:lnTo>
                    <a:pt x="223888" y="5627"/>
                  </a:lnTo>
                  <a:cubicBezTo>
                    <a:pt x="222107" y="2026"/>
                    <a:pt x="218382" y="-212"/>
                    <a:pt x="214363" y="-88"/>
                  </a:cubicBezTo>
                  <a:cubicBezTo>
                    <a:pt x="210353" y="-165"/>
                    <a:pt x="206657" y="2055"/>
                    <a:pt x="204838" y="5627"/>
                  </a:cubicBezTo>
                  <a:lnTo>
                    <a:pt x="717" y="407296"/>
                  </a:lnTo>
                  <a:cubicBezTo>
                    <a:pt x="-683" y="410563"/>
                    <a:pt x="-359" y="414316"/>
                    <a:pt x="1574" y="417297"/>
                  </a:cubicBezTo>
                  <a:close/>
                  <a:moveTo>
                    <a:pt x="214553" y="33154"/>
                  </a:moveTo>
                  <a:lnTo>
                    <a:pt x="401624" y="401295"/>
                  </a:lnTo>
                  <a:lnTo>
                    <a:pt x="27482" y="401295"/>
                  </a:lnTo>
                  <a:close/>
                  <a:moveTo>
                    <a:pt x="217506" y="143168"/>
                  </a:moveTo>
                  <a:cubicBezTo>
                    <a:pt x="210743" y="136405"/>
                    <a:pt x="205028" y="130690"/>
                    <a:pt x="201218" y="126023"/>
                  </a:cubicBezTo>
                  <a:cubicBezTo>
                    <a:pt x="199123" y="123346"/>
                    <a:pt x="195494" y="122413"/>
                    <a:pt x="192360" y="123737"/>
                  </a:cubicBezTo>
                  <a:cubicBezTo>
                    <a:pt x="189236" y="125013"/>
                    <a:pt x="187302" y="128185"/>
                    <a:pt x="187598" y="131547"/>
                  </a:cubicBezTo>
                  <a:lnTo>
                    <a:pt x="188264" y="137643"/>
                  </a:lnTo>
                  <a:cubicBezTo>
                    <a:pt x="190950" y="154178"/>
                    <a:pt x="191369" y="171000"/>
                    <a:pt x="189502" y="187649"/>
                  </a:cubicBezTo>
                  <a:cubicBezTo>
                    <a:pt x="184073" y="204432"/>
                    <a:pt x="174424" y="219558"/>
                    <a:pt x="161499" y="231560"/>
                  </a:cubicBezTo>
                  <a:cubicBezTo>
                    <a:pt x="150898" y="242247"/>
                    <a:pt x="141944" y="254448"/>
                    <a:pt x="134924" y="267754"/>
                  </a:cubicBezTo>
                  <a:cubicBezTo>
                    <a:pt x="108921" y="322333"/>
                    <a:pt x="154736" y="355385"/>
                    <a:pt x="185026" y="377292"/>
                  </a:cubicBezTo>
                  <a:cubicBezTo>
                    <a:pt x="186321" y="378245"/>
                    <a:pt x="187893" y="378740"/>
                    <a:pt x="189502" y="378721"/>
                  </a:cubicBezTo>
                  <a:lnTo>
                    <a:pt x="252844" y="378721"/>
                  </a:lnTo>
                  <a:cubicBezTo>
                    <a:pt x="256263" y="378702"/>
                    <a:pt x="259273" y="376463"/>
                    <a:pt x="260273" y="373196"/>
                  </a:cubicBezTo>
                  <a:cubicBezTo>
                    <a:pt x="262531" y="365586"/>
                    <a:pt x="265531" y="358214"/>
                    <a:pt x="269227" y="351194"/>
                  </a:cubicBezTo>
                  <a:cubicBezTo>
                    <a:pt x="320948" y="246228"/>
                    <a:pt x="253606" y="179172"/>
                    <a:pt x="217506" y="143168"/>
                  </a:cubicBezTo>
                  <a:close/>
                  <a:moveTo>
                    <a:pt x="230555" y="359099"/>
                  </a:moveTo>
                  <a:lnTo>
                    <a:pt x="204457" y="359099"/>
                  </a:lnTo>
                  <a:cubicBezTo>
                    <a:pt x="185407" y="337192"/>
                    <a:pt x="180168" y="318904"/>
                    <a:pt x="188740" y="301949"/>
                  </a:cubicBezTo>
                  <a:cubicBezTo>
                    <a:pt x="192265" y="295539"/>
                    <a:pt x="196656" y="289643"/>
                    <a:pt x="201790" y="284423"/>
                  </a:cubicBezTo>
                  <a:cubicBezTo>
                    <a:pt x="210305" y="276118"/>
                    <a:pt x="216820" y="265992"/>
                    <a:pt x="220840" y="254800"/>
                  </a:cubicBezTo>
                  <a:cubicBezTo>
                    <a:pt x="222221" y="249314"/>
                    <a:pt x="223021" y="243694"/>
                    <a:pt x="223221" y="238037"/>
                  </a:cubicBezTo>
                  <a:cubicBezTo>
                    <a:pt x="240842" y="258325"/>
                    <a:pt x="262655" y="288900"/>
                    <a:pt x="236651" y="346050"/>
                  </a:cubicBezTo>
                  <a:cubicBezTo>
                    <a:pt x="234746" y="348812"/>
                    <a:pt x="232460" y="354337"/>
                    <a:pt x="230555" y="359099"/>
                  </a:cubicBezTo>
                  <a:close/>
                  <a:moveTo>
                    <a:pt x="255511" y="344431"/>
                  </a:moveTo>
                  <a:cubicBezTo>
                    <a:pt x="252358" y="350603"/>
                    <a:pt x="249586" y="356966"/>
                    <a:pt x="247224" y="363481"/>
                  </a:cubicBezTo>
                  <a:lnTo>
                    <a:pt x="245319" y="363481"/>
                  </a:lnTo>
                  <a:cubicBezTo>
                    <a:pt x="246938" y="359385"/>
                    <a:pt x="248843" y="354813"/>
                    <a:pt x="250081" y="352051"/>
                  </a:cubicBezTo>
                  <a:cubicBezTo>
                    <a:pt x="282086" y="281661"/>
                    <a:pt x="248462" y="243752"/>
                    <a:pt x="230460" y="223368"/>
                  </a:cubicBezTo>
                  <a:cubicBezTo>
                    <a:pt x="227422" y="220120"/>
                    <a:pt x="224593" y="216681"/>
                    <a:pt x="221983" y="213081"/>
                  </a:cubicBezTo>
                  <a:cubicBezTo>
                    <a:pt x="219592" y="209557"/>
                    <a:pt x="214791" y="208633"/>
                    <a:pt x="211267" y="211024"/>
                  </a:cubicBezTo>
                  <a:cubicBezTo>
                    <a:pt x="209219" y="212414"/>
                    <a:pt x="207962" y="214700"/>
                    <a:pt x="207886" y="217177"/>
                  </a:cubicBezTo>
                  <a:lnTo>
                    <a:pt x="207886" y="221082"/>
                  </a:lnTo>
                  <a:cubicBezTo>
                    <a:pt x="208172" y="230655"/>
                    <a:pt x="207438" y="240237"/>
                    <a:pt x="205695" y="249657"/>
                  </a:cubicBezTo>
                  <a:cubicBezTo>
                    <a:pt x="202437" y="258696"/>
                    <a:pt x="197161" y="266869"/>
                    <a:pt x="190265" y="273565"/>
                  </a:cubicBezTo>
                  <a:cubicBezTo>
                    <a:pt x="184102" y="279927"/>
                    <a:pt x="178844" y="287109"/>
                    <a:pt x="174644" y="294901"/>
                  </a:cubicBezTo>
                  <a:cubicBezTo>
                    <a:pt x="165119" y="313951"/>
                    <a:pt x="167881" y="335096"/>
                    <a:pt x="183121" y="357194"/>
                  </a:cubicBezTo>
                  <a:cubicBezTo>
                    <a:pt x="151593" y="333191"/>
                    <a:pt x="131210" y="310331"/>
                    <a:pt x="148355" y="274327"/>
                  </a:cubicBezTo>
                  <a:cubicBezTo>
                    <a:pt x="154765" y="262392"/>
                    <a:pt x="162890" y="251448"/>
                    <a:pt x="172453" y="241846"/>
                  </a:cubicBezTo>
                  <a:cubicBezTo>
                    <a:pt x="187188" y="228016"/>
                    <a:pt x="198056" y="210585"/>
                    <a:pt x="203981" y="191269"/>
                  </a:cubicBezTo>
                  <a:cubicBezTo>
                    <a:pt x="206238" y="178467"/>
                    <a:pt x="206495" y="165389"/>
                    <a:pt x="204743" y="152502"/>
                  </a:cubicBezTo>
                  <a:lnTo>
                    <a:pt x="206267" y="154026"/>
                  </a:lnTo>
                  <a:cubicBezTo>
                    <a:pt x="242461" y="190126"/>
                    <a:pt x="302374" y="249276"/>
                    <a:pt x="255511" y="344431"/>
                  </a:cubicBezTo>
                  <a:close/>
                  <a:moveTo>
                    <a:pt x="263512" y="388436"/>
                  </a:moveTo>
                  <a:cubicBezTo>
                    <a:pt x="263512" y="392694"/>
                    <a:pt x="260054" y="396152"/>
                    <a:pt x="255797" y="396152"/>
                  </a:cubicBezTo>
                  <a:lnTo>
                    <a:pt x="187312" y="396152"/>
                  </a:lnTo>
                  <a:cubicBezTo>
                    <a:pt x="183073" y="396628"/>
                    <a:pt x="179263" y="393570"/>
                    <a:pt x="178787" y="389341"/>
                  </a:cubicBezTo>
                  <a:cubicBezTo>
                    <a:pt x="178320" y="385103"/>
                    <a:pt x="181368" y="381293"/>
                    <a:pt x="185597" y="380816"/>
                  </a:cubicBezTo>
                  <a:cubicBezTo>
                    <a:pt x="186169" y="380750"/>
                    <a:pt x="186740" y="380750"/>
                    <a:pt x="187312" y="380816"/>
                  </a:cubicBezTo>
                  <a:lnTo>
                    <a:pt x="255797" y="380816"/>
                  </a:lnTo>
                  <a:cubicBezTo>
                    <a:pt x="260007" y="380759"/>
                    <a:pt x="263455" y="384131"/>
                    <a:pt x="263512" y="388341"/>
                  </a:cubicBezTo>
                  <a:cubicBezTo>
                    <a:pt x="263512" y="388370"/>
                    <a:pt x="263512" y="388408"/>
                    <a:pt x="263512" y="38843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443D1746-84CD-8842-F4F2-7990039743B0}"/>
              </a:ext>
            </a:extLst>
          </p:cNvPr>
          <p:cNvSpPr txBox="1"/>
          <p:nvPr/>
        </p:nvSpPr>
        <p:spPr>
          <a:xfrm>
            <a:off x="6489760" y="1686065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1253B0A-8EAD-BDED-6B9D-036055D99602}"/>
              </a:ext>
            </a:extLst>
          </p:cNvPr>
          <p:cNvSpPr txBox="1"/>
          <p:nvPr/>
        </p:nvSpPr>
        <p:spPr>
          <a:xfrm>
            <a:off x="6489760" y="4698091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23DEC1E-45C6-E8DB-0F8B-110ED6931594}"/>
              </a:ext>
            </a:extLst>
          </p:cNvPr>
          <p:cNvSpPr txBox="1"/>
          <p:nvPr/>
        </p:nvSpPr>
        <p:spPr>
          <a:xfrm>
            <a:off x="379368" y="1115855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EF1889A-F546-E507-3128-1C44C26E31DD}"/>
              </a:ext>
            </a:extLst>
          </p:cNvPr>
          <p:cNvSpPr txBox="1"/>
          <p:nvPr/>
        </p:nvSpPr>
        <p:spPr>
          <a:xfrm>
            <a:off x="379368" y="4127881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8299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44962E-8AE8-6292-95B7-FCE083FC4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11</a:t>
            </a:fld>
            <a:endParaRPr lang="fa-IR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B15C97A-8BFE-5D52-24C6-75B444129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113" y="2657856"/>
            <a:ext cx="8618934" cy="34838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BC19F5-770A-F663-48D6-D2399F3889FB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1B2E28-894C-9248-4779-CBE3CA76B372}"/>
              </a:ext>
            </a:extLst>
          </p:cNvPr>
          <p:cNvSpPr txBox="1"/>
          <p:nvPr/>
        </p:nvSpPr>
        <p:spPr>
          <a:xfrm>
            <a:off x="350874" y="1101113"/>
            <a:ext cx="9036193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3322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8E7D5A-0A70-4C74-8FB8-7187F8974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12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710AA7-0A85-2312-6C80-A3778F8D6448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0DAF7B44-DC6F-22FE-BB7A-ECECE793F340}"/>
              </a:ext>
            </a:extLst>
          </p:cNvPr>
          <p:cNvGrpSpPr/>
          <p:nvPr/>
        </p:nvGrpSpPr>
        <p:grpSpPr>
          <a:xfrm>
            <a:off x="1282642" y="2279563"/>
            <a:ext cx="1957337" cy="1490803"/>
            <a:chOff x="1282642" y="2279563"/>
            <a:chExt cx="1957337" cy="1490803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107B352-7087-61EF-43A8-C5C00608B9FB}"/>
                </a:ext>
              </a:extLst>
            </p:cNvPr>
            <p:cNvSpPr/>
            <p:nvPr/>
          </p:nvSpPr>
          <p:spPr>
            <a:xfrm>
              <a:off x="1440874" y="2433231"/>
              <a:ext cx="1046068" cy="1046067"/>
            </a:xfrm>
            <a:custGeom>
              <a:avLst/>
              <a:gdLst>
                <a:gd name="connsiteX0" fmla="*/ 908265 w 908265"/>
                <a:gd name="connsiteY0" fmla="*/ 454133 h 908265"/>
                <a:gd name="connsiteX1" fmla="*/ 454133 w 908265"/>
                <a:gd name="connsiteY1" fmla="*/ 908265 h 908265"/>
                <a:gd name="connsiteX2" fmla="*/ 0 w 908265"/>
                <a:gd name="connsiteY2" fmla="*/ 454133 h 908265"/>
                <a:gd name="connsiteX3" fmla="*/ 454133 w 908265"/>
                <a:gd name="connsiteY3" fmla="*/ 0 h 908265"/>
                <a:gd name="connsiteX4" fmla="*/ 908265 w 908265"/>
                <a:gd name="connsiteY4" fmla="*/ 454133 h 90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8265" h="908265">
                  <a:moveTo>
                    <a:pt x="908265" y="454133"/>
                  </a:moveTo>
                  <a:cubicBezTo>
                    <a:pt x="908265" y="704943"/>
                    <a:pt x="704943" y="908265"/>
                    <a:pt x="454133" y="908265"/>
                  </a:cubicBezTo>
                  <a:cubicBezTo>
                    <a:pt x="203322" y="908265"/>
                    <a:pt x="0" y="704943"/>
                    <a:pt x="0" y="454133"/>
                  </a:cubicBezTo>
                  <a:cubicBezTo>
                    <a:pt x="0" y="203322"/>
                    <a:pt x="203322" y="0"/>
                    <a:pt x="454133" y="0"/>
                  </a:cubicBezTo>
                  <a:cubicBezTo>
                    <a:pt x="704943" y="0"/>
                    <a:pt x="908265" y="203322"/>
                    <a:pt x="908265" y="454133"/>
                  </a:cubicBezTo>
                  <a:close/>
                </a:path>
              </a:pathLst>
            </a:custGeom>
            <a:solidFill>
              <a:srgbClr val="2489A3"/>
            </a:solidFill>
            <a:ln w="9525" cap="flat">
              <a:noFill/>
              <a:prstDash val="solid"/>
              <a:miter/>
            </a:ln>
            <a:effectLst>
              <a:outerShdw blurRad="736600" dist="3810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705D7193-2E63-BAA5-8F49-9C038A4D4ED2}"/>
                </a:ext>
              </a:extLst>
            </p:cNvPr>
            <p:cNvSpPr/>
            <p:nvPr/>
          </p:nvSpPr>
          <p:spPr>
            <a:xfrm>
              <a:off x="1618717" y="2611265"/>
              <a:ext cx="689617" cy="689620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A7284F1-3F20-2C9D-B63F-1408819D308C}"/>
                </a:ext>
              </a:extLst>
            </p:cNvPr>
            <p:cNvSpPr/>
            <p:nvPr/>
          </p:nvSpPr>
          <p:spPr>
            <a:xfrm>
              <a:off x="1282642" y="2279563"/>
              <a:ext cx="1861753" cy="1346053"/>
            </a:xfrm>
            <a:custGeom>
              <a:avLst/>
              <a:gdLst>
                <a:gd name="connsiteX0" fmla="*/ 220185 w 1616497"/>
                <a:gd name="connsiteY0" fmla="*/ 1138883 h 1168733"/>
                <a:gd name="connsiteX1" fmla="*/ 73954 w 1616497"/>
                <a:gd name="connsiteY1" fmla="*/ 885477 h 1168733"/>
                <a:gd name="connsiteX2" fmla="*/ 306742 w 1616497"/>
                <a:gd name="connsiteY2" fmla="*/ 74487 h 1168733"/>
                <a:gd name="connsiteX3" fmla="*/ 1107106 w 1616497"/>
                <a:gd name="connsiteY3" fmla="*/ 288861 h 1168733"/>
                <a:gd name="connsiteX4" fmla="*/ 1615621 w 1616497"/>
                <a:gd name="connsiteY4" fmla="*/ 1168402 h 116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6497" h="1168733">
                  <a:moveTo>
                    <a:pt x="220185" y="1138883"/>
                  </a:moveTo>
                  <a:lnTo>
                    <a:pt x="73954" y="885477"/>
                  </a:lnTo>
                  <a:cubicBezTo>
                    <a:pt x="-85708" y="597239"/>
                    <a:pt x="18516" y="234149"/>
                    <a:pt x="306742" y="74487"/>
                  </a:cubicBezTo>
                  <a:cubicBezTo>
                    <a:pt x="587736" y="-81178"/>
                    <a:pt x="941574" y="13588"/>
                    <a:pt x="1107106" y="288861"/>
                  </a:cubicBezTo>
                  <a:lnTo>
                    <a:pt x="1615621" y="1168402"/>
                  </a:ln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AD5F472-7B02-7417-8C73-1EAAB4B2F6D4}"/>
                </a:ext>
              </a:extLst>
            </p:cNvPr>
            <p:cNvSpPr/>
            <p:nvPr/>
          </p:nvSpPr>
          <p:spPr>
            <a:xfrm>
              <a:off x="3127920" y="3673474"/>
              <a:ext cx="112059" cy="96892"/>
            </a:xfrm>
            <a:custGeom>
              <a:avLst/>
              <a:gdLst>
                <a:gd name="connsiteX0" fmla="*/ 0 w 97297"/>
                <a:gd name="connsiteY0" fmla="*/ 56199 h 84128"/>
                <a:gd name="connsiteX1" fmla="*/ 80949 w 97297"/>
                <a:gd name="connsiteY1" fmla="*/ 84128 h 84128"/>
                <a:gd name="connsiteX2" fmla="*/ 97298 w 97297"/>
                <a:gd name="connsiteY2" fmla="*/ 0 h 84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297" h="84128">
                  <a:moveTo>
                    <a:pt x="0" y="56199"/>
                  </a:moveTo>
                  <a:lnTo>
                    <a:pt x="80949" y="84128"/>
                  </a:lnTo>
                  <a:lnTo>
                    <a:pt x="97298" y="0"/>
                  </a:ln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D4FA1384-7C6C-1E34-24C1-672CA99EE452}"/>
                </a:ext>
              </a:extLst>
            </p:cNvPr>
            <p:cNvGrpSpPr/>
            <p:nvPr/>
          </p:nvGrpSpPr>
          <p:grpSpPr>
            <a:xfrm>
              <a:off x="1771670" y="2716344"/>
              <a:ext cx="375608" cy="492719"/>
              <a:chOff x="2853632" y="2352121"/>
              <a:chExt cx="375608" cy="492719"/>
            </a:xfrm>
            <a:solidFill>
              <a:srgbClr val="082C39"/>
            </a:solidFill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3213FBE-4944-7939-3F20-6034D737D6CD}"/>
                  </a:ext>
                </a:extLst>
              </p:cNvPr>
              <p:cNvSpPr/>
              <p:nvPr/>
            </p:nvSpPr>
            <p:spPr>
              <a:xfrm>
                <a:off x="2926593" y="2502165"/>
                <a:ext cx="243242" cy="263635"/>
              </a:xfrm>
              <a:custGeom>
                <a:avLst/>
                <a:gdLst>
                  <a:gd name="connsiteX0" fmla="*/ 185177 w 243242"/>
                  <a:gd name="connsiteY0" fmla="*/ 185057 h 263635"/>
                  <a:gd name="connsiteX1" fmla="*/ 186448 w 243242"/>
                  <a:gd name="connsiteY1" fmla="*/ 177071 h 263635"/>
                  <a:gd name="connsiteX2" fmla="*/ 186448 w 243242"/>
                  <a:gd name="connsiteY2" fmla="*/ 86331 h 263635"/>
                  <a:gd name="connsiteX3" fmla="*/ 185177 w 243242"/>
                  <a:gd name="connsiteY3" fmla="*/ 78346 h 263635"/>
                  <a:gd name="connsiteX4" fmla="*/ 240166 w 243242"/>
                  <a:gd name="connsiteY4" fmla="*/ 18820 h 263635"/>
                  <a:gd name="connsiteX5" fmla="*/ 240166 w 243242"/>
                  <a:gd name="connsiteY5" fmla="*/ 3122 h 263635"/>
                  <a:gd name="connsiteX6" fmla="*/ 226319 w 243242"/>
                  <a:gd name="connsiteY6" fmla="*/ 2451 h 263635"/>
                  <a:gd name="connsiteX7" fmla="*/ 225647 w 243242"/>
                  <a:gd name="connsiteY7" fmla="*/ 3122 h 263635"/>
                  <a:gd name="connsiteX8" fmla="*/ 170659 w 243242"/>
                  <a:gd name="connsiteY8" fmla="*/ 62648 h 263635"/>
                  <a:gd name="connsiteX9" fmla="*/ 163218 w 243242"/>
                  <a:gd name="connsiteY9" fmla="*/ 61196 h 263635"/>
                  <a:gd name="connsiteX10" fmla="*/ 79646 w 243242"/>
                  <a:gd name="connsiteY10" fmla="*/ 61196 h 263635"/>
                  <a:gd name="connsiteX11" fmla="*/ 72206 w 243242"/>
                  <a:gd name="connsiteY11" fmla="*/ 62648 h 263635"/>
                  <a:gd name="connsiteX12" fmla="*/ 17217 w 243242"/>
                  <a:gd name="connsiteY12" fmla="*/ 3122 h 263635"/>
                  <a:gd name="connsiteX13" fmla="*/ 3506 w 243242"/>
                  <a:gd name="connsiteY13" fmla="*/ 2406 h 263635"/>
                  <a:gd name="connsiteX14" fmla="*/ 2790 w 243242"/>
                  <a:gd name="connsiteY14" fmla="*/ 3122 h 263635"/>
                  <a:gd name="connsiteX15" fmla="*/ 2790 w 243242"/>
                  <a:gd name="connsiteY15" fmla="*/ 18820 h 263635"/>
                  <a:gd name="connsiteX16" fmla="*/ 57778 w 243242"/>
                  <a:gd name="connsiteY16" fmla="*/ 78346 h 263635"/>
                  <a:gd name="connsiteX17" fmla="*/ 56417 w 243242"/>
                  <a:gd name="connsiteY17" fmla="*/ 86331 h 263635"/>
                  <a:gd name="connsiteX18" fmla="*/ 56417 w 243242"/>
                  <a:gd name="connsiteY18" fmla="*/ 177071 h 263635"/>
                  <a:gd name="connsiteX19" fmla="*/ 57778 w 243242"/>
                  <a:gd name="connsiteY19" fmla="*/ 185057 h 263635"/>
                  <a:gd name="connsiteX20" fmla="*/ 2790 w 243242"/>
                  <a:gd name="connsiteY20" fmla="*/ 244582 h 263635"/>
                  <a:gd name="connsiteX21" fmla="*/ 2790 w 243242"/>
                  <a:gd name="connsiteY21" fmla="*/ 260280 h 263635"/>
                  <a:gd name="connsiteX22" fmla="*/ 16364 w 243242"/>
                  <a:gd name="connsiteY22" fmla="*/ 261133 h 263635"/>
                  <a:gd name="connsiteX23" fmla="*/ 17217 w 243242"/>
                  <a:gd name="connsiteY23" fmla="*/ 260280 h 263635"/>
                  <a:gd name="connsiteX24" fmla="*/ 72206 w 243242"/>
                  <a:gd name="connsiteY24" fmla="*/ 200755 h 263635"/>
                  <a:gd name="connsiteX25" fmla="*/ 79646 w 243242"/>
                  <a:gd name="connsiteY25" fmla="*/ 202207 h 263635"/>
                  <a:gd name="connsiteX26" fmla="*/ 163218 w 243242"/>
                  <a:gd name="connsiteY26" fmla="*/ 202207 h 263635"/>
                  <a:gd name="connsiteX27" fmla="*/ 170659 w 243242"/>
                  <a:gd name="connsiteY27" fmla="*/ 200755 h 263635"/>
                  <a:gd name="connsiteX28" fmla="*/ 225647 w 243242"/>
                  <a:gd name="connsiteY28" fmla="*/ 260280 h 263635"/>
                  <a:gd name="connsiteX29" fmla="*/ 239358 w 243242"/>
                  <a:gd name="connsiteY29" fmla="*/ 261088 h 263635"/>
                  <a:gd name="connsiteX30" fmla="*/ 240166 w 243242"/>
                  <a:gd name="connsiteY30" fmla="*/ 260280 h 263635"/>
                  <a:gd name="connsiteX31" fmla="*/ 240166 w 243242"/>
                  <a:gd name="connsiteY31" fmla="*/ 244582 h 263635"/>
                  <a:gd name="connsiteX32" fmla="*/ 167937 w 243242"/>
                  <a:gd name="connsiteY32" fmla="*/ 97220 h 263635"/>
                  <a:gd name="connsiteX33" fmla="*/ 167937 w 243242"/>
                  <a:gd name="connsiteY33" fmla="*/ 177071 h 263635"/>
                  <a:gd name="connsiteX34" fmla="*/ 163309 w 243242"/>
                  <a:gd name="connsiteY34" fmla="*/ 182062 h 263635"/>
                  <a:gd name="connsiteX35" fmla="*/ 163218 w 243242"/>
                  <a:gd name="connsiteY35" fmla="*/ 182062 h 263635"/>
                  <a:gd name="connsiteX36" fmla="*/ 79646 w 243242"/>
                  <a:gd name="connsiteY36" fmla="*/ 182062 h 263635"/>
                  <a:gd name="connsiteX37" fmla="*/ 75010 w 243242"/>
                  <a:gd name="connsiteY37" fmla="*/ 177262 h 263635"/>
                  <a:gd name="connsiteX38" fmla="*/ 75019 w 243242"/>
                  <a:gd name="connsiteY38" fmla="*/ 177071 h 263635"/>
                  <a:gd name="connsiteX39" fmla="*/ 75019 w 243242"/>
                  <a:gd name="connsiteY39" fmla="*/ 86331 h 263635"/>
                  <a:gd name="connsiteX40" fmla="*/ 79456 w 243242"/>
                  <a:gd name="connsiteY40" fmla="*/ 81350 h 263635"/>
                  <a:gd name="connsiteX41" fmla="*/ 79646 w 243242"/>
                  <a:gd name="connsiteY41" fmla="*/ 81341 h 263635"/>
                  <a:gd name="connsiteX42" fmla="*/ 163218 w 243242"/>
                  <a:gd name="connsiteY42" fmla="*/ 81341 h 263635"/>
                  <a:gd name="connsiteX43" fmla="*/ 167937 w 243242"/>
                  <a:gd name="connsiteY43" fmla="*/ 86240 h 263635"/>
                  <a:gd name="connsiteX44" fmla="*/ 167937 w 243242"/>
                  <a:gd name="connsiteY44" fmla="*/ 86331 h 26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43242" h="263635">
                    <a:moveTo>
                      <a:pt x="185177" y="185057"/>
                    </a:moveTo>
                    <a:cubicBezTo>
                      <a:pt x="186057" y="182489"/>
                      <a:pt x="186484" y="179785"/>
                      <a:pt x="186448" y="177071"/>
                    </a:cubicBezTo>
                    <a:lnTo>
                      <a:pt x="186448" y="86331"/>
                    </a:lnTo>
                    <a:cubicBezTo>
                      <a:pt x="186493" y="83618"/>
                      <a:pt x="186057" y="80914"/>
                      <a:pt x="185177" y="78346"/>
                    </a:cubicBezTo>
                    <a:lnTo>
                      <a:pt x="240166" y="18820"/>
                    </a:lnTo>
                    <a:cubicBezTo>
                      <a:pt x="244077" y="14320"/>
                      <a:pt x="244077" y="7623"/>
                      <a:pt x="240166" y="3122"/>
                    </a:cubicBezTo>
                    <a:cubicBezTo>
                      <a:pt x="236527" y="-888"/>
                      <a:pt x="230329" y="-1188"/>
                      <a:pt x="226319" y="2451"/>
                    </a:cubicBezTo>
                    <a:cubicBezTo>
                      <a:pt x="226083" y="2660"/>
                      <a:pt x="225865" y="2886"/>
                      <a:pt x="225647" y="3122"/>
                    </a:cubicBezTo>
                    <a:lnTo>
                      <a:pt x="170659" y="62648"/>
                    </a:lnTo>
                    <a:cubicBezTo>
                      <a:pt x="168300" y="61659"/>
                      <a:pt x="165768" y="61169"/>
                      <a:pt x="163218" y="61196"/>
                    </a:cubicBezTo>
                    <a:lnTo>
                      <a:pt x="79646" y="61196"/>
                    </a:lnTo>
                    <a:cubicBezTo>
                      <a:pt x="77097" y="61178"/>
                      <a:pt x="74565" y="61668"/>
                      <a:pt x="72206" y="62648"/>
                    </a:cubicBezTo>
                    <a:lnTo>
                      <a:pt x="17217" y="3122"/>
                    </a:lnTo>
                    <a:cubicBezTo>
                      <a:pt x="13624" y="-861"/>
                      <a:pt x="7490" y="-1179"/>
                      <a:pt x="3506" y="2406"/>
                    </a:cubicBezTo>
                    <a:cubicBezTo>
                      <a:pt x="3252" y="2632"/>
                      <a:pt x="3016" y="2868"/>
                      <a:pt x="2790" y="3122"/>
                    </a:cubicBezTo>
                    <a:cubicBezTo>
                      <a:pt x="-1121" y="7623"/>
                      <a:pt x="-1121" y="14320"/>
                      <a:pt x="2790" y="18820"/>
                    </a:cubicBezTo>
                    <a:lnTo>
                      <a:pt x="57778" y="78346"/>
                    </a:lnTo>
                    <a:cubicBezTo>
                      <a:pt x="56816" y="80896"/>
                      <a:pt x="56362" y="83609"/>
                      <a:pt x="56417" y="86331"/>
                    </a:cubicBezTo>
                    <a:lnTo>
                      <a:pt x="56417" y="177071"/>
                    </a:lnTo>
                    <a:cubicBezTo>
                      <a:pt x="56372" y="179794"/>
                      <a:pt x="56825" y="182507"/>
                      <a:pt x="57778" y="185057"/>
                    </a:cubicBezTo>
                    <a:lnTo>
                      <a:pt x="2790" y="244582"/>
                    </a:lnTo>
                    <a:cubicBezTo>
                      <a:pt x="-1121" y="249083"/>
                      <a:pt x="-1121" y="255779"/>
                      <a:pt x="2790" y="260280"/>
                    </a:cubicBezTo>
                    <a:cubicBezTo>
                      <a:pt x="6301" y="264264"/>
                      <a:pt x="12381" y="264645"/>
                      <a:pt x="16364" y="261133"/>
                    </a:cubicBezTo>
                    <a:cubicBezTo>
                      <a:pt x="16664" y="260870"/>
                      <a:pt x="16954" y="260580"/>
                      <a:pt x="17217" y="260280"/>
                    </a:cubicBezTo>
                    <a:lnTo>
                      <a:pt x="72206" y="200755"/>
                    </a:lnTo>
                    <a:cubicBezTo>
                      <a:pt x="74565" y="201735"/>
                      <a:pt x="77097" y="202225"/>
                      <a:pt x="79646" y="202207"/>
                    </a:cubicBezTo>
                    <a:lnTo>
                      <a:pt x="163218" y="202207"/>
                    </a:lnTo>
                    <a:cubicBezTo>
                      <a:pt x="165768" y="202234"/>
                      <a:pt x="168300" y="201744"/>
                      <a:pt x="170659" y="200755"/>
                    </a:cubicBezTo>
                    <a:lnTo>
                      <a:pt x="225647" y="260280"/>
                    </a:lnTo>
                    <a:cubicBezTo>
                      <a:pt x="229204" y="264291"/>
                      <a:pt x="235348" y="264654"/>
                      <a:pt x="239358" y="261088"/>
                    </a:cubicBezTo>
                    <a:cubicBezTo>
                      <a:pt x="239639" y="260834"/>
                      <a:pt x="239912" y="260570"/>
                      <a:pt x="240166" y="260280"/>
                    </a:cubicBezTo>
                    <a:cubicBezTo>
                      <a:pt x="244077" y="255779"/>
                      <a:pt x="244077" y="249083"/>
                      <a:pt x="240166" y="244582"/>
                    </a:cubicBezTo>
                    <a:close/>
                    <a:moveTo>
                      <a:pt x="167937" y="97220"/>
                    </a:moveTo>
                    <a:lnTo>
                      <a:pt x="167937" y="177071"/>
                    </a:lnTo>
                    <a:cubicBezTo>
                      <a:pt x="168036" y="179721"/>
                      <a:pt x="165967" y="181962"/>
                      <a:pt x="163309" y="182062"/>
                    </a:cubicBezTo>
                    <a:cubicBezTo>
                      <a:pt x="163282" y="182062"/>
                      <a:pt x="163245" y="182062"/>
                      <a:pt x="163218" y="182062"/>
                    </a:cubicBezTo>
                    <a:lnTo>
                      <a:pt x="79646" y="182062"/>
                    </a:lnTo>
                    <a:cubicBezTo>
                      <a:pt x="77042" y="182017"/>
                      <a:pt x="74964" y="179866"/>
                      <a:pt x="75010" y="177262"/>
                    </a:cubicBezTo>
                    <a:cubicBezTo>
                      <a:pt x="75010" y="177198"/>
                      <a:pt x="75019" y="177135"/>
                      <a:pt x="75019" y="177071"/>
                    </a:cubicBezTo>
                    <a:lnTo>
                      <a:pt x="75019" y="86331"/>
                    </a:lnTo>
                    <a:cubicBezTo>
                      <a:pt x="74864" y="83727"/>
                      <a:pt x="76852" y="81495"/>
                      <a:pt x="79456" y="81350"/>
                    </a:cubicBezTo>
                    <a:cubicBezTo>
                      <a:pt x="79519" y="81341"/>
                      <a:pt x="79583" y="81341"/>
                      <a:pt x="79646" y="81341"/>
                    </a:cubicBezTo>
                    <a:lnTo>
                      <a:pt x="163218" y="81341"/>
                    </a:lnTo>
                    <a:cubicBezTo>
                      <a:pt x="165877" y="81386"/>
                      <a:pt x="167991" y="83582"/>
                      <a:pt x="167937" y="86240"/>
                    </a:cubicBezTo>
                    <a:cubicBezTo>
                      <a:pt x="167937" y="86268"/>
                      <a:pt x="167937" y="86304"/>
                      <a:pt x="167937" y="86331"/>
                    </a:cubicBezTo>
                    <a:close/>
                  </a:path>
                </a:pathLst>
              </a:custGeom>
              <a:grpFill/>
              <a:ln w="905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FA65377E-E801-AC16-6B93-68125E356FD0}"/>
                  </a:ext>
                </a:extLst>
              </p:cNvPr>
              <p:cNvSpPr/>
              <p:nvPr/>
            </p:nvSpPr>
            <p:spPr>
              <a:xfrm>
                <a:off x="2867187" y="2352121"/>
                <a:ext cx="362053" cy="492719"/>
              </a:xfrm>
              <a:custGeom>
                <a:avLst/>
                <a:gdLst>
                  <a:gd name="connsiteX0" fmla="*/ 311549 w 362053"/>
                  <a:gd name="connsiteY0" fmla="*/ 492626 h 492719"/>
                  <a:gd name="connsiteX1" fmla="*/ 50126 w 362053"/>
                  <a:gd name="connsiteY1" fmla="*/ 492626 h 492719"/>
                  <a:gd name="connsiteX2" fmla="*/ -144 w 362053"/>
                  <a:gd name="connsiteY2" fmla="*/ 442356 h 492719"/>
                  <a:gd name="connsiteX3" fmla="*/ -144 w 362053"/>
                  <a:gd name="connsiteY3" fmla="*/ 150717 h 492719"/>
                  <a:gd name="connsiteX4" fmla="*/ 11925 w 362053"/>
                  <a:gd name="connsiteY4" fmla="*/ 109702 h 492719"/>
                  <a:gd name="connsiteX5" fmla="*/ 14829 w 362053"/>
                  <a:gd name="connsiteY5" fmla="*/ 97634 h 492719"/>
                  <a:gd name="connsiteX6" fmla="*/ 74445 w 362053"/>
                  <a:gd name="connsiteY6" fmla="*/ 49995 h 492719"/>
                  <a:gd name="connsiteX7" fmla="*/ 87330 w 362053"/>
                  <a:gd name="connsiteY7" fmla="*/ 49995 h 492719"/>
                  <a:gd name="connsiteX8" fmla="*/ 131248 w 362053"/>
                  <a:gd name="connsiteY8" fmla="*/ 22773 h 492719"/>
                  <a:gd name="connsiteX9" fmla="*/ 211009 w 362053"/>
                  <a:gd name="connsiteY9" fmla="*/ -93 h 492719"/>
                  <a:gd name="connsiteX10" fmla="*/ 311549 w 362053"/>
                  <a:gd name="connsiteY10" fmla="*/ -93 h 492719"/>
                  <a:gd name="connsiteX11" fmla="*/ 361910 w 362053"/>
                  <a:gd name="connsiteY11" fmla="*/ 50177 h 492719"/>
                  <a:gd name="connsiteX12" fmla="*/ 361910 w 362053"/>
                  <a:gd name="connsiteY12" fmla="*/ 442356 h 492719"/>
                  <a:gd name="connsiteX13" fmla="*/ 311549 w 362053"/>
                  <a:gd name="connsiteY13" fmla="*/ 492626 h 492719"/>
                  <a:gd name="connsiteX14" fmla="*/ 34338 w 362053"/>
                  <a:gd name="connsiteY14" fmla="*/ 108250 h 492719"/>
                  <a:gd name="connsiteX15" fmla="*/ 32704 w 362053"/>
                  <a:gd name="connsiteY15" fmla="*/ 115056 h 492719"/>
                  <a:gd name="connsiteX16" fmla="*/ 20182 w 362053"/>
                  <a:gd name="connsiteY16" fmla="*/ 151352 h 492719"/>
                  <a:gd name="connsiteX17" fmla="*/ 20182 w 362053"/>
                  <a:gd name="connsiteY17" fmla="*/ 442991 h 492719"/>
                  <a:gd name="connsiteX18" fmla="*/ 50308 w 362053"/>
                  <a:gd name="connsiteY18" fmla="*/ 473117 h 492719"/>
                  <a:gd name="connsiteX19" fmla="*/ 311730 w 362053"/>
                  <a:gd name="connsiteY19" fmla="*/ 473117 h 492719"/>
                  <a:gd name="connsiteX20" fmla="*/ 341856 w 362053"/>
                  <a:gd name="connsiteY20" fmla="*/ 442991 h 492719"/>
                  <a:gd name="connsiteX21" fmla="*/ 341856 w 362053"/>
                  <a:gd name="connsiteY21" fmla="*/ 50177 h 492719"/>
                  <a:gd name="connsiteX22" fmla="*/ 311730 w 362053"/>
                  <a:gd name="connsiteY22" fmla="*/ 20142 h 492719"/>
                  <a:gd name="connsiteX23" fmla="*/ 211009 w 362053"/>
                  <a:gd name="connsiteY23" fmla="*/ 20142 h 492719"/>
                  <a:gd name="connsiteX24" fmla="*/ 141956 w 362053"/>
                  <a:gd name="connsiteY24" fmla="*/ 39923 h 492719"/>
                  <a:gd name="connsiteX25" fmla="*/ 90597 w 362053"/>
                  <a:gd name="connsiteY25" fmla="*/ 71954 h 492719"/>
                  <a:gd name="connsiteX26" fmla="*/ 79526 w 362053"/>
                  <a:gd name="connsiteY26" fmla="*/ 71954 h 492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62053" h="492719">
                    <a:moveTo>
                      <a:pt x="311549" y="492626"/>
                    </a:moveTo>
                    <a:lnTo>
                      <a:pt x="50126" y="492626"/>
                    </a:lnTo>
                    <a:cubicBezTo>
                      <a:pt x="22360" y="492626"/>
                      <a:pt x="-144" y="470122"/>
                      <a:pt x="-144" y="442356"/>
                    </a:cubicBezTo>
                    <a:lnTo>
                      <a:pt x="-144" y="150717"/>
                    </a:lnTo>
                    <a:cubicBezTo>
                      <a:pt x="310" y="136235"/>
                      <a:pt x="4466" y="122116"/>
                      <a:pt x="11925" y="109702"/>
                    </a:cubicBezTo>
                    <a:cubicBezTo>
                      <a:pt x="10074" y="105483"/>
                      <a:pt x="11262" y="100547"/>
                      <a:pt x="14829" y="97634"/>
                    </a:cubicBezTo>
                    <a:lnTo>
                      <a:pt x="74445" y="49995"/>
                    </a:lnTo>
                    <a:cubicBezTo>
                      <a:pt x="78201" y="46955"/>
                      <a:pt x="83573" y="46955"/>
                      <a:pt x="87330" y="49995"/>
                    </a:cubicBezTo>
                    <a:lnTo>
                      <a:pt x="131248" y="22773"/>
                    </a:lnTo>
                    <a:cubicBezTo>
                      <a:pt x="155621" y="8881"/>
                      <a:pt x="182979" y="1041"/>
                      <a:pt x="211009" y="-93"/>
                    </a:cubicBezTo>
                    <a:lnTo>
                      <a:pt x="311549" y="-93"/>
                    </a:lnTo>
                    <a:cubicBezTo>
                      <a:pt x="339324" y="-93"/>
                      <a:pt x="361855" y="22401"/>
                      <a:pt x="361910" y="50177"/>
                    </a:cubicBezTo>
                    <a:lnTo>
                      <a:pt x="361910" y="442356"/>
                    </a:lnTo>
                    <a:cubicBezTo>
                      <a:pt x="361855" y="470131"/>
                      <a:pt x="339324" y="492626"/>
                      <a:pt x="311549" y="492626"/>
                    </a:cubicBezTo>
                    <a:close/>
                    <a:moveTo>
                      <a:pt x="34338" y="108250"/>
                    </a:moveTo>
                    <a:cubicBezTo>
                      <a:pt x="34628" y="110637"/>
                      <a:pt x="34047" y="113060"/>
                      <a:pt x="32704" y="115056"/>
                    </a:cubicBezTo>
                    <a:cubicBezTo>
                      <a:pt x="25146" y="125709"/>
                      <a:pt x="20799" y="138304"/>
                      <a:pt x="20182" y="151352"/>
                    </a:cubicBezTo>
                    <a:lnTo>
                      <a:pt x="20182" y="442991"/>
                    </a:lnTo>
                    <a:cubicBezTo>
                      <a:pt x="20182" y="459633"/>
                      <a:pt x="33666" y="473117"/>
                      <a:pt x="50308" y="473117"/>
                    </a:cubicBezTo>
                    <a:lnTo>
                      <a:pt x="311730" y="473117"/>
                    </a:lnTo>
                    <a:cubicBezTo>
                      <a:pt x="328372" y="473117"/>
                      <a:pt x="341856" y="459633"/>
                      <a:pt x="341856" y="442991"/>
                    </a:cubicBezTo>
                    <a:lnTo>
                      <a:pt x="341856" y="50177"/>
                    </a:lnTo>
                    <a:cubicBezTo>
                      <a:pt x="341802" y="33571"/>
                      <a:pt x="328336" y="20142"/>
                      <a:pt x="311730" y="20142"/>
                    </a:cubicBezTo>
                    <a:lnTo>
                      <a:pt x="211009" y="20142"/>
                    </a:lnTo>
                    <a:cubicBezTo>
                      <a:pt x="186772" y="21294"/>
                      <a:pt x="163134" y="28072"/>
                      <a:pt x="141956" y="39923"/>
                    </a:cubicBezTo>
                    <a:lnTo>
                      <a:pt x="90597" y="71954"/>
                    </a:lnTo>
                    <a:cubicBezTo>
                      <a:pt x="87230" y="74141"/>
                      <a:pt x="82893" y="74141"/>
                      <a:pt x="79526" y="71954"/>
                    </a:cubicBezTo>
                    <a:close/>
                  </a:path>
                </a:pathLst>
              </a:custGeom>
              <a:grpFill/>
              <a:ln w="905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272B2F3-160F-AA38-376C-A1D879B4A14A}"/>
                  </a:ext>
                </a:extLst>
              </p:cNvPr>
              <p:cNvSpPr/>
              <p:nvPr/>
            </p:nvSpPr>
            <p:spPr>
              <a:xfrm>
                <a:off x="2972997" y="2382417"/>
                <a:ext cx="182914" cy="59902"/>
              </a:xfrm>
              <a:custGeom>
                <a:avLst/>
                <a:gdLst>
                  <a:gd name="connsiteX0" fmla="*/ 152384 w 182914"/>
                  <a:gd name="connsiteY0" fmla="*/ 59806 h 59902"/>
                  <a:gd name="connsiteX1" fmla="*/ 9287 w 182914"/>
                  <a:gd name="connsiteY1" fmla="*/ 59806 h 59902"/>
                  <a:gd name="connsiteX2" fmla="*/ -123 w 182914"/>
                  <a:gd name="connsiteY2" fmla="*/ 49117 h 59902"/>
                  <a:gd name="connsiteX3" fmla="*/ 3933 w 182914"/>
                  <a:gd name="connsiteY3" fmla="*/ 41658 h 59902"/>
                  <a:gd name="connsiteX4" fmla="*/ 41590 w 182914"/>
                  <a:gd name="connsiteY4" fmla="*/ 18066 h 59902"/>
                  <a:gd name="connsiteX5" fmla="*/ 41590 w 182914"/>
                  <a:gd name="connsiteY5" fmla="*/ 18066 h 59902"/>
                  <a:gd name="connsiteX6" fmla="*/ 105109 w 182914"/>
                  <a:gd name="connsiteY6" fmla="*/ -82 h 59902"/>
                  <a:gd name="connsiteX7" fmla="*/ 172438 w 182914"/>
                  <a:gd name="connsiteY7" fmla="*/ -82 h 59902"/>
                  <a:gd name="connsiteX8" fmla="*/ 181512 w 182914"/>
                  <a:gd name="connsiteY8" fmla="*/ 4727 h 59902"/>
                  <a:gd name="connsiteX9" fmla="*/ 181512 w 182914"/>
                  <a:gd name="connsiteY9" fmla="*/ 14527 h 59902"/>
                  <a:gd name="connsiteX10" fmla="*/ 161367 w 182914"/>
                  <a:gd name="connsiteY10" fmla="*/ 54816 h 59902"/>
                  <a:gd name="connsiteX11" fmla="*/ 152384 w 182914"/>
                  <a:gd name="connsiteY11" fmla="*/ 59806 h 59902"/>
                  <a:gd name="connsiteX12" fmla="*/ 44494 w 182914"/>
                  <a:gd name="connsiteY12" fmla="*/ 39662 h 59902"/>
                  <a:gd name="connsiteX13" fmla="*/ 146304 w 182914"/>
                  <a:gd name="connsiteY13" fmla="*/ 39662 h 59902"/>
                  <a:gd name="connsiteX14" fmla="*/ 156286 w 182914"/>
                  <a:gd name="connsiteY14" fmla="*/ 19609 h 59902"/>
                  <a:gd name="connsiteX15" fmla="*/ 105290 w 182914"/>
                  <a:gd name="connsiteY15" fmla="*/ 19609 h 59902"/>
                  <a:gd name="connsiteX16" fmla="*/ 52298 w 182914"/>
                  <a:gd name="connsiteY16" fmla="*/ 34762 h 59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2914" h="59902">
                    <a:moveTo>
                      <a:pt x="152384" y="59806"/>
                    </a:moveTo>
                    <a:lnTo>
                      <a:pt x="9287" y="59806"/>
                    </a:lnTo>
                    <a:cubicBezTo>
                      <a:pt x="3733" y="59452"/>
                      <a:pt x="-477" y="54670"/>
                      <a:pt x="-123" y="49117"/>
                    </a:cubicBezTo>
                    <a:cubicBezTo>
                      <a:pt x="58" y="46150"/>
                      <a:pt x="1547" y="43428"/>
                      <a:pt x="3933" y="41658"/>
                    </a:cubicBezTo>
                    <a:lnTo>
                      <a:pt x="41590" y="18066"/>
                    </a:lnTo>
                    <a:lnTo>
                      <a:pt x="41590" y="18066"/>
                    </a:lnTo>
                    <a:cubicBezTo>
                      <a:pt x="61127" y="7313"/>
                      <a:pt x="82841" y="1107"/>
                      <a:pt x="105109" y="-82"/>
                    </a:cubicBezTo>
                    <a:lnTo>
                      <a:pt x="172438" y="-82"/>
                    </a:lnTo>
                    <a:cubicBezTo>
                      <a:pt x="176113" y="-255"/>
                      <a:pt x="179597" y="1587"/>
                      <a:pt x="181512" y="4727"/>
                    </a:cubicBezTo>
                    <a:cubicBezTo>
                      <a:pt x="183190" y="7776"/>
                      <a:pt x="183190" y="11478"/>
                      <a:pt x="181512" y="14527"/>
                    </a:cubicBezTo>
                    <a:lnTo>
                      <a:pt x="161367" y="54816"/>
                    </a:lnTo>
                    <a:cubicBezTo>
                      <a:pt x="159498" y="57982"/>
                      <a:pt x="156059" y="59888"/>
                      <a:pt x="152384" y="59806"/>
                    </a:cubicBezTo>
                    <a:close/>
                    <a:moveTo>
                      <a:pt x="44494" y="39662"/>
                    </a:moveTo>
                    <a:lnTo>
                      <a:pt x="146304" y="39662"/>
                    </a:lnTo>
                    <a:lnTo>
                      <a:pt x="156286" y="19609"/>
                    </a:lnTo>
                    <a:lnTo>
                      <a:pt x="105290" y="19609"/>
                    </a:lnTo>
                    <a:cubicBezTo>
                      <a:pt x="86752" y="20852"/>
                      <a:pt x="68685" y="26015"/>
                      <a:pt x="52298" y="34762"/>
                    </a:cubicBezTo>
                    <a:close/>
                  </a:path>
                </a:pathLst>
              </a:custGeom>
              <a:grpFill/>
              <a:ln w="905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68EB8302-2FF6-2D76-F30E-4B7CF32CE0BE}"/>
                  </a:ext>
                </a:extLst>
              </p:cNvPr>
              <p:cNvSpPr/>
              <p:nvPr/>
            </p:nvSpPr>
            <p:spPr>
              <a:xfrm rot="19283998">
                <a:off x="2853632" y="2406141"/>
                <a:ext cx="98725" cy="19781"/>
              </a:xfrm>
              <a:custGeom>
                <a:avLst/>
                <a:gdLst>
                  <a:gd name="connsiteX0" fmla="*/ -144 w 98725"/>
                  <a:gd name="connsiteY0" fmla="*/ -93 h 19781"/>
                  <a:gd name="connsiteX1" fmla="*/ 98582 w 98725"/>
                  <a:gd name="connsiteY1" fmla="*/ -93 h 19781"/>
                  <a:gd name="connsiteX2" fmla="*/ 98582 w 98725"/>
                  <a:gd name="connsiteY2" fmla="*/ 19688 h 19781"/>
                  <a:gd name="connsiteX3" fmla="*/ -144 w 98725"/>
                  <a:gd name="connsiteY3" fmla="*/ 19688 h 19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725" h="19781">
                    <a:moveTo>
                      <a:pt x="-144" y="-93"/>
                    </a:moveTo>
                    <a:lnTo>
                      <a:pt x="98582" y="-93"/>
                    </a:lnTo>
                    <a:lnTo>
                      <a:pt x="98582" y="19688"/>
                    </a:lnTo>
                    <a:lnTo>
                      <a:pt x="-144" y="19688"/>
                    </a:lnTo>
                    <a:close/>
                  </a:path>
                </a:pathLst>
              </a:custGeom>
              <a:grpFill/>
              <a:ln w="905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6B80C258-3120-FE5D-0998-556E54A037AD}"/>
              </a:ext>
            </a:extLst>
          </p:cNvPr>
          <p:cNvGrpSpPr/>
          <p:nvPr/>
        </p:nvGrpSpPr>
        <p:grpSpPr>
          <a:xfrm>
            <a:off x="3350692" y="3880358"/>
            <a:ext cx="1776339" cy="1390641"/>
            <a:chOff x="3350692" y="3880358"/>
            <a:chExt cx="1776339" cy="1390641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E6AC905-7B5F-B3B5-E58F-0E1661726A24}"/>
                </a:ext>
              </a:extLst>
            </p:cNvPr>
            <p:cNvSpPr/>
            <p:nvPr/>
          </p:nvSpPr>
          <p:spPr>
            <a:xfrm>
              <a:off x="3350692" y="4015430"/>
              <a:ext cx="1776339" cy="1255569"/>
            </a:xfrm>
            <a:custGeom>
              <a:avLst/>
              <a:gdLst>
                <a:gd name="connsiteX0" fmla="*/ -877 w 1542335"/>
                <a:gd name="connsiteY0" fmla="*/ 48261 h 1090168"/>
                <a:gd name="connsiteX1" fmla="*/ 433501 w 1542335"/>
                <a:gd name="connsiteY1" fmla="*/ 800645 h 1090168"/>
                <a:gd name="connsiteX2" fmla="*/ 1252302 w 1542335"/>
                <a:gd name="connsiteY2" fmla="*/ 1004392 h 1090168"/>
                <a:gd name="connsiteX3" fmla="*/ 1466653 w 1542335"/>
                <a:gd name="connsiteY3" fmla="*/ 204028 h 1090168"/>
                <a:gd name="connsiteX4" fmla="*/ 1348466 w 1542335"/>
                <a:gd name="connsiteY4" fmla="*/ -331 h 109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2335" h="1090168">
                  <a:moveTo>
                    <a:pt x="-877" y="48261"/>
                  </a:moveTo>
                  <a:lnTo>
                    <a:pt x="433501" y="800645"/>
                  </a:lnTo>
                  <a:cubicBezTo>
                    <a:pt x="603347" y="1083003"/>
                    <a:pt x="969945" y="1174226"/>
                    <a:pt x="1252302" y="1004392"/>
                  </a:cubicBezTo>
                  <a:cubicBezTo>
                    <a:pt x="1527506" y="838815"/>
                    <a:pt x="1622308" y="485023"/>
                    <a:pt x="1466653" y="204028"/>
                  </a:cubicBezTo>
                  <a:lnTo>
                    <a:pt x="1348466" y="-331"/>
                  </a:ln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1ADB8F5-979D-4C15-4E02-36909F23B057}"/>
                </a:ext>
              </a:extLst>
            </p:cNvPr>
            <p:cNvSpPr/>
            <p:nvPr/>
          </p:nvSpPr>
          <p:spPr>
            <a:xfrm>
              <a:off x="4804727" y="3880358"/>
              <a:ext cx="112060" cy="96760"/>
            </a:xfrm>
            <a:custGeom>
              <a:avLst/>
              <a:gdLst>
                <a:gd name="connsiteX0" fmla="*/ 97298 w 97298"/>
                <a:gd name="connsiteY0" fmla="*/ 27816 h 84014"/>
                <a:gd name="connsiteX1" fmla="*/ 16349 w 97298"/>
                <a:gd name="connsiteY1" fmla="*/ 0 h 84014"/>
                <a:gd name="connsiteX2" fmla="*/ 0 w 97298"/>
                <a:gd name="connsiteY2" fmla="*/ 84015 h 84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298" h="84014">
                  <a:moveTo>
                    <a:pt x="97298" y="27816"/>
                  </a:moveTo>
                  <a:lnTo>
                    <a:pt x="16349" y="0"/>
                  </a:lnTo>
                  <a:lnTo>
                    <a:pt x="0" y="84015"/>
                  </a:ln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B161126-1718-F627-E016-64D60197A4B9}"/>
                </a:ext>
              </a:extLst>
            </p:cNvPr>
            <p:cNvSpPr/>
            <p:nvPr/>
          </p:nvSpPr>
          <p:spPr>
            <a:xfrm>
              <a:off x="3914617" y="4061840"/>
              <a:ext cx="1046068" cy="1046065"/>
            </a:xfrm>
            <a:custGeom>
              <a:avLst/>
              <a:gdLst>
                <a:gd name="connsiteX0" fmla="*/ 908265 w 908265"/>
                <a:gd name="connsiteY0" fmla="*/ 454133 h 908265"/>
                <a:gd name="connsiteX1" fmla="*/ 454133 w 908265"/>
                <a:gd name="connsiteY1" fmla="*/ 908265 h 908265"/>
                <a:gd name="connsiteX2" fmla="*/ 0 w 908265"/>
                <a:gd name="connsiteY2" fmla="*/ 454133 h 908265"/>
                <a:gd name="connsiteX3" fmla="*/ 454133 w 908265"/>
                <a:gd name="connsiteY3" fmla="*/ 0 h 908265"/>
                <a:gd name="connsiteX4" fmla="*/ 908265 w 908265"/>
                <a:gd name="connsiteY4" fmla="*/ 454133 h 90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8265" h="908265">
                  <a:moveTo>
                    <a:pt x="908265" y="454133"/>
                  </a:moveTo>
                  <a:cubicBezTo>
                    <a:pt x="908265" y="704943"/>
                    <a:pt x="704943" y="908265"/>
                    <a:pt x="454133" y="908265"/>
                  </a:cubicBezTo>
                  <a:cubicBezTo>
                    <a:pt x="203322" y="908265"/>
                    <a:pt x="0" y="704943"/>
                    <a:pt x="0" y="454133"/>
                  </a:cubicBezTo>
                  <a:cubicBezTo>
                    <a:pt x="0" y="203322"/>
                    <a:pt x="203322" y="0"/>
                    <a:pt x="454133" y="0"/>
                  </a:cubicBezTo>
                  <a:cubicBezTo>
                    <a:pt x="704943" y="0"/>
                    <a:pt x="908265" y="203322"/>
                    <a:pt x="908265" y="454133"/>
                  </a:cubicBezTo>
                  <a:close/>
                </a:path>
              </a:pathLst>
            </a:custGeom>
            <a:solidFill>
              <a:srgbClr val="082C39"/>
            </a:solidFill>
            <a:ln w="11346" cap="flat">
              <a:noFill/>
              <a:prstDash val="solid"/>
              <a:miter/>
            </a:ln>
            <a:effectLst>
              <a:outerShdw blurRad="3302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31B7494-C6E6-B780-3C95-6344A8F5BF37}"/>
                </a:ext>
              </a:extLst>
            </p:cNvPr>
            <p:cNvSpPr/>
            <p:nvPr/>
          </p:nvSpPr>
          <p:spPr>
            <a:xfrm>
              <a:off x="4092461" y="4239874"/>
              <a:ext cx="689617" cy="689620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66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57205077-214B-BB7F-38C0-92ACEAA259D3}"/>
                </a:ext>
              </a:extLst>
            </p:cNvPr>
            <p:cNvSpPr/>
            <p:nvPr/>
          </p:nvSpPr>
          <p:spPr>
            <a:xfrm>
              <a:off x="4193227" y="4284660"/>
              <a:ext cx="475932" cy="501193"/>
            </a:xfrm>
            <a:custGeom>
              <a:avLst/>
              <a:gdLst>
                <a:gd name="connsiteX0" fmla="*/ 462903 w 475932"/>
                <a:gd name="connsiteY0" fmla="*/ 374517 h 501193"/>
                <a:gd name="connsiteX1" fmla="*/ 475426 w 475932"/>
                <a:gd name="connsiteY1" fmla="*/ 356914 h 501193"/>
                <a:gd name="connsiteX2" fmla="*/ 462903 w 475932"/>
                <a:gd name="connsiteY2" fmla="*/ 338766 h 501193"/>
                <a:gd name="connsiteX3" fmla="*/ 462903 w 475932"/>
                <a:gd name="connsiteY3" fmla="*/ 212818 h 501193"/>
                <a:gd name="connsiteX4" fmla="*/ 462903 w 475932"/>
                <a:gd name="connsiteY4" fmla="*/ 212818 h 501193"/>
                <a:gd name="connsiteX5" fmla="*/ 458639 w 475932"/>
                <a:gd name="connsiteY5" fmla="*/ 172802 h 501193"/>
                <a:gd name="connsiteX6" fmla="*/ 455916 w 475932"/>
                <a:gd name="connsiteY6" fmla="*/ 160461 h 501193"/>
                <a:gd name="connsiteX7" fmla="*/ 440128 w 475932"/>
                <a:gd name="connsiteY7" fmla="*/ 113549 h 501193"/>
                <a:gd name="connsiteX8" fmla="*/ 434865 w 475932"/>
                <a:gd name="connsiteY8" fmla="*/ 102206 h 501193"/>
                <a:gd name="connsiteX9" fmla="*/ 410819 w 475932"/>
                <a:gd name="connsiteY9" fmla="*/ 62553 h 501193"/>
                <a:gd name="connsiteX10" fmla="*/ 403287 w 475932"/>
                <a:gd name="connsiteY10" fmla="*/ 52753 h 501193"/>
                <a:gd name="connsiteX11" fmla="*/ 322256 w 475932"/>
                <a:gd name="connsiteY11" fmla="*/ 1303 h 501193"/>
                <a:gd name="connsiteX12" fmla="*/ 322891 w 475932"/>
                <a:gd name="connsiteY12" fmla="*/ 5386 h 501193"/>
                <a:gd name="connsiteX13" fmla="*/ 335323 w 475932"/>
                <a:gd name="connsiteY13" fmla="*/ 103114 h 501193"/>
                <a:gd name="connsiteX14" fmla="*/ 337228 w 475932"/>
                <a:gd name="connsiteY14" fmla="*/ 117450 h 501193"/>
                <a:gd name="connsiteX15" fmla="*/ 337228 w 475932"/>
                <a:gd name="connsiteY15" fmla="*/ 117450 h 501193"/>
                <a:gd name="connsiteX16" fmla="*/ 70452 w 475932"/>
                <a:gd name="connsiteY16" fmla="*/ 235231 h 501193"/>
                <a:gd name="connsiteX17" fmla="*/ 67186 w 475932"/>
                <a:gd name="connsiteY17" fmla="*/ 257100 h 501193"/>
                <a:gd name="connsiteX18" fmla="*/ 78710 w 475932"/>
                <a:gd name="connsiteY18" fmla="*/ 264903 h 501193"/>
                <a:gd name="connsiteX19" fmla="*/ 90324 w 475932"/>
                <a:gd name="connsiteY19" fmla="*/ 438943 h 501193"/>
                <a:gd name="connsiteX20" fmla="*/ 99398 w 475932"/>
                <a:gd name="connsiteY20" fmla="*/ 448017 h 501193"/>
                <a:gd name="connsiteX21" fmla="*/ 100033 w 475932"/>
                <a:gd name="connsiteY21" fmla="*/ 448017 h 501193"/>
                <a:gd name="connsiteX22" fmla="*/ 109162 w 475932"/>
                <a:gd name="connsiteY22" fmla="*/ 438997 h 501193"/>
                <a:gd name="connsiteX23" fmla="*/ 109107 w 475932"/>
                <a:gd name="connsiteY23" fmla="*/ 437945 h 501193"/>
                <a:gd name="connsiteX24" fmla="*/ 97583 w 475932"/>
                <a:gd name="connsiteY24" fmla="*/ 264631 h 501193"/>
                <a:gd name="connsiteX25" fmla="*/ 206472 w 475932"/>
                <a:gd name="connsiteY25" fmla="*/ 216630 h 501193"/>
                <a:gd name="connsiteX26" fmla="*/ 206472 w 475932"/>
                <a:gd name="connsiteY26" fmla="*/ 238135 h 501193"/>
                <a:gd name="connsiteX27" fmla="*/ 207651 w 475932"/>
                <a:gd name="connsiteY27" fmla="*/ 238135 h 501193"/>
                <a:gd name="connsiteX28" fmla="*/ 204838 w 475932"/>
                <a:gd name="connsiteY28" fmla="*/ 252835 h 501193"/>
                <a:gd name="connsiteX29" fmla="*/ 195764 w 475932"/>
                <a:gd name="connsiteY29" fmla="*/ 297661 h 501193"/>
                <a:gd name="connsiteX30" fmla="*/ 191227 w 475932"/>
                <a:gd name="connsiteY30" fmla="*/ 319801 h 501193"/>
                <a:gd name="connsiteX31" fmla="*/ 191227 w 475932"/>
                <a:gd name="connsiteY31" fmla="*/ 320345 h 501193"/>
                <a:gd name="connsiteX32" fmla="*/ 188233 w 475932"/>
                <a:gd name="connsiteY32" fmla="*/ 335136 h 501193"/>
                <a:gd name="connsiteX33" fmla="*/ 170085 w 475932"/>
                <a:gd name="connsiteY33" fmla="*/ 426602 h 501193"/>
                <a:gd name="connsiteX34" fmla="*/ 167090 w 475932"/>
                <a:gd name="connsiteY34" fmla="*/ 441211 h 501193"/>
                <a:gd name="connsiteX35" fmla="*/ 159922 w 475932"/>
                <a:gd name="connsiteY35" fmla="*/ 476147 h 501193"/>
                <a:gd name="connsiteX36" fmla="*/ 136057 w 475932"/>
                <a:gd name="connsiteY36" fmla="*/ 476147 h 501193"/>
                <a:gd name="connsiteX37" fmla="*/ 125078 w 475932"/>
                <a:gd name="connsiteY37" fmla="*/ 388491 h 501193"/>
                <a:gd name="connsiteX38" fmla="*/ 118454 w 475932"/>
                <a:gd name="connsiteY38" fmla="*/ 388491 h 501193"/>
                <a:gd name="connsiteX39" fmla="*/ 121720 w 475932"/>
                <a:gd name="connsiteY39" fmla="*/ 437128 h 501193"/>
                <a:gd name="connsiteX40" fmla="*/ 101485 w 475932"/>
                <a:gd name="connsiteY40" fmla="*/ 460267 h 501193"/>
                <a:gd name="connsiteX41" fmla="*/ 100033 w 475932"/>
                <a:gd name="connsiteY41" fmla="*/ 460267 h 501193"/>
                <a:gd name="connsiteX42" fmla="*/ 78347 w 475932"/>
                <a:gd name="connsiteY42" fmla="*/ 439941 h 501193"/>
                <a:gd name="connsiteX43" fmla="*/ 74898 w 475932"/>
                <a:gd name="connsiteY43" fmla="*/ 388401 h 501193"/>
                <a:gd name="connsiteX44" fmla="*/ 49945 w 475932"/>
                <a:gd name="connsiteY44" fmla="*/ 388401 h 501193"/>
                <a:gd name="connsiteX45" fmla="*/ 38965 w 475932"/>
                <a:gd name="connsiteY45" fmla="*/ 476056 h 501193"/>
                <a:gd name="connsiteX46" fmla="*/ -144 w 475932"/>
                <a:gd name="connsiteY46" fmla="*/ 476056 h 501193"/>
                <a:gd name="connsiteX47" fmla="*/ -144 w 475932"/>
                <a:gd name="connsiteY47" fmla="*/ 501100 h 501193"/>
                <a:gd name="connsiteX48" fmla="*/ 475789 w 475932"/>
                <a:gd name="connsiteY48" fmla="*/ 501100 h 501193"/>
                <a:gd name="connsiteX49" fmla="*/ 475789 w 475932"/>
                <a:gd name="connsiteY49" fmla="*/ 476056 h 501193"/>
                <a:gd name="connsiteX50" fmla="*/ 463266 w 475932"/>
                <a:gd name="connsiteY50" fmla="*/ 476056 h 501193"/>
                <a:gd name="connsiteX51" fmla="*/ 388859 w 475932"/>
                <a:gd name="connsiteY51" fmla="*/ 68632 h 501193"/>
                <a:gd name="connsiteX52" fmla="*/ 395483 w 475932"/>
                <a:gd name="connsiteY52" fmla="*/ 77162 h 501193"/>
                <a:gd name="connsiteX53" fmla="*/ 408278 w 475932"/>
                <a:gd name="connsiteY53" fmla="*/ 97125 h 501193"/>
                <a:gd name="connsiteX54" fmla="*/ 409458 w 475932"/>
                <a:gd name="connsiteY54" fmla="*/ 99030 h 501193"/>
                <a:gd name="connsiteX55" fmla="*/ 409458 w 475932"/>
                <a:gd name="connsiteY55" fmla="*/ 99030 h 501193"/>
                <a:gd name="connsiteX56" fmla="*/ 409458 w 475932"/>
                <a:gd name="connsiteY56" fmla="*/ 99030 h 501193"/>
                <a:gd name="connsiteX57" fmla="*/ 416445 w 475932"/>
                <a:gd name="connsiteY57" fmla="*/ 111734 h 501193"/>
                <a:gd name="connsiteX58" fmla="*/ 421072 w 475932"/>
                <a:gd name="connsiteY58" fmla="*/ 121715 h 501193"/>
                <a:gd name="connsiteX59" fmla="*/ 421707 w 475932"/>
                <a:gd name="connsiteY59" fmla="*/ 123349 h 501193"/>
                <a:gd name="connsiteX60" fmla="*/ 423341 w 475932"/>
                <a:gd name="connsiteY60" fmla="*/ 127704 h 501193"/>
                <a:gd name="connsiteX61" fmla="*/ 431689 w 475932"/>
                <a:gd name="connsiteY61" fmla="*/ 151750 h 501193"/>
                <a:gd name="connsiteX62" fmla="*/ 432505 w 475932"/>
                <a:gd name="connsiteY62" fmla="*/ 154291 h 501193"/>
                <a:gd name="connsiteX63" fmla="*/ 434865 w 475932"/>
                <a:gd name="connsiteY63" fmla="*/ 162639 h 501193"/>
                <a:gd name="connsiteX64" fmla="*/ 437133 w 475932"/>
                <a:gd name="connsiteY64" fmla="*/ 173256 h 501193"/>
                <a:gd name="connsiteX65" fmla="*/ 438313 w 475932"/>
                <a:gd name="connsiteY65" fmla="*/ 181241 h 501193"/>
                <a:gd name="connsiteX66" fmla="*/ 438313 w 475932"/>
                <a:gd name="connsiteY66" fmla="*/ 183600 h 501193"/>
                <a:gd name="connsiteX67" fmla="*/ 438313 w 475932"/>
                <a:gd name="connsiteY67" fmla="*/ 183600 h 501193"/>
                <a:gd name="connsiteX68" fmla="*/ 440672 w 475932"/>
                <a:gd name="connsiteY68" fmla="*/ 213998 h 501193"/>
                <a:gd name="connsiteX69" fmla="*/ 438585 w 475932"/>
                <a:gd name="connsiteY69" fmla="*/ 235503 h 501193"/>
                <a:gd name="connsiteX70" fmla="*/ 390765 w 475932"/>
                <a:gd name="connsiteY70" fmla="*/ 169626 h 501193"/>
                <a:gd name="connsiteX71" fmla="*/ 382598 w 475932"/>
                <a:gd name="connsiteY71" fmla="*/ 158647 h 501193"/>
                <a:gd name="connsiteX72" fmla="*/ 358824 w 475932"/>
                <a:gd name="connsiteY72" fmla="*/ 125799 h 501193"/>
                <a:gd name="connsiteX73" fmla="*/ 346665 w 475932"/>
                <a:gd name="connsiteY73" fmla="*/ 30249 h 501193"/>
                <a:gd name="connsiteX74" fmla="*/ 388859 w 475932"/>
                <a:gd name="connsiteY74" fmla="*/ 68632 h 501193"/>
                <a:gd name="connsiteX75" fmla="*/ 96585 w 475932"/>
                <a:gd name="connsiteY75" fmla="*/ 250657 h 501193"/>
                <a:gd name="connsiteX76" fmla="*/ 96585 w 475932"/>
                <a:gd name="connsiteY76" fmla="*/ 249387 h 501193"/>
                <a:gd name="connsiteX77" fmla="*/ 88237 w 475932"/>
                <a:gd name="connsiteY77" fmla="*/ 240313 h 501193"/>
                <a:gd name="connsiteX78" fmla="*/ 338680 w 475932"/>
                <a:gd name="connsiteY78" fmla="*/ 131062 h 501193"/>
                <a:gd name="connsiteX79" fmla="*/ 339406 w 475932"/>
                <a:gd name="connsiteY79" fmla="*/ 132786 h 501193"/>
                <a:gd name="connsiteX80" fmla="*/ 339406 w 475932"/>
                <a:gd name="connsiteY80" fmla="*/ 132786 h 501193"/>
                <a:gd name="connsiteX81" fmla="*/ 343671 w 475932"/>
                <a:gd name="connsiteY81" fmla="*/ 142495 h 501193"/>
                <a:gd name="connsiteX82" fmla="*/ 231698 w 475932"/>
                <a:gd name="connsiteY82" fmla="*/ 261183 h 501193"/>
                <a:gd name="connsiteX83" fmla="*/ 218540 w 475932"/>
                <a:gd name="connsiteY83" fmla="*/ 248026 h 501193"/>
                <a:gd name="connsiteX84" fmla="*/ 220627 w 475932"/>
                <a:gd name="connsiteY84" fmla="*/ 237500 h 501193"/>
                <a:gd name="connsiteX85" fmla="*/ 242677 w 475932"/>
                <a:gd name="connsiteY85" fmla="*/ 237500 h 501193"/>
                <a:gd name="connsiteX86" fmla="*/ 244855 w 475932"/>
                <a:gd name="connsiteY86" fmla="*/ 248026 h 501193"/>
                <a:gd name="connsiteX87" fmla="*/ 247849 w 475932"/>
                <a:gd name="connsiteY87" fmla="*/ 262816 h 501193"/>
                <a:gd name="connsiteX88" fmla="*/ 251479 w 475932"/>
                <a:gd name="connsiteY88" fmla="*/ 280964 h 501193"/>
                <a:gd name="connsiteX89" fmla="*/ 240590 w 475932"/>
                <a:gd name="connsiteY89" fmla="*/ 270075 h 501193"/>
                <a:gd name="connsiteX90" fmla="*/ 222805 w 475932"/>
                <a:gd name="connsiteY90" fmla="*/ 270075 h 501193"/>
                <a:gd name="connsiteX91" fmla="*/ 211916 w 475932"/>
                <a:gd name="connsiteY91" fmla="*/ 280964 h 501193"/>
                <a:gd name="connsiteX92" fmla="*/ 215546 w 475932"/>
                <a:gd name="connsiteY92" fmla="*/ 262816 h 501193"/>
                <a:gd name="connsiteX93" fmla="*/ 207379 w 475932"/>
                <a:gd name="connsiteY93" fmla="*/ 303196 h 501193"/>
                <a:gd name="connsiteX94" fmla="*/ 231698 w 475932"/>
                <a:gd name="connsiteY94" fmla="*/ 278877 h 501193"/>
                <a:gd name="connsiteX95" fmla="*/ 256016 w 475932"/>
                <a:gd name="connsiteY95" fmla="*/ 303196 h 501193"/>
                <a:gd name="connsiteX96" fmla="*/ 257831 w 475932"/>
                <a:gd name="connsiteY96" fmla="*/ 312270 h 501193"/>
                <a:gd name="connsiteX97" fmla="*/ 205564 w 475932"/>
                <a:gd name="connsiteY97" fmla="*/ 312270 h 501193"/>
                <a:gd name="connsiteX98" fmla="*/ 201844 w 475932"/>
                <a:gd name="connsiteY98" fmla="*/ 330418 h 501193"/>
                <a:gd name="connsiteX99" fmla="*/ 202842 w 475932"/>
                <a:gd name="connsiteY99" fmla="*/ 325336 h 501193"/>
                <a:gd name="connsiteX100" fmla="*/ 260462 w 475932"/>
                <a:gd name="connsiteY100" fmla="*/ 325336 h 501193"/>
                <a:gd name="connsiteX101" fmla="*/ 261460 w 475932"/>
                <a:gd name="connsiteY101" fmla="*/ 330418 h 501193"/>
                <a:gd name="connsiteX102" fmla="*/ 231698 w 475932"/>
                <a:gd name="connsiteY102" fmla="*/ 360271 h 501193"/>
                <a:gd name="connsiteX103" fmla="*/ 201844 w 475932"/>
                <a:gd name="connsiteY103" fmla="*/ 330418 h 501193"/>
                <a:gd name="connsiteX104" fmla="*/ 240590 w 475932"/>
                <a:gd name="connsiteY104" fmla="*/ 369164 h 501193"/>
                <a:gd name="connsiteX105" fmla="*/ 264545 w 475932"/>
                <a:gd name="connsiteY105" fmla="*/ 345208 h 501193"/>
                <a:gd name="connsiteX106" fmla="*/ 276614 w 475932"/>
                <a:gd name="connsiteY106" fmla="*/ 405188 h 501193"/>
                <a:gd name="connsiteX107" fmla="*/ 266632 w 475932"/>
                <a:gd name="connsiteY107" fmla="*/ 412991 h 501193"/>
                <a:gd name="connsiteX108" fmla="*/ 196763 w 475932"/>
                <a:gd name="connsiteY108" fmla="*/ 412991 h 501193"/>
                <a:gd name="connsiteX109" fmla="*/ 231698 w 475932"/>
                <a:gd name="connsiteY109" fmla="*/ 378056 h 501193"/>
                <a:gd name="connsiteX110" fmla="*/ 198849 w 475932"/>
                <a:gd name="connsiteY110" fmla="*/ 345208 h 501193"/>
                <a:gd name="connsiteX111" fmla="*/ 222805 w 475932"/>
                <a:gd name="connsiteY111" fmla="*/ 369164 h 501193"/>
                <a:gd name="connsiteX112" fmla="*/ 186509 w 475932"/>
                <a:gd name="connsiteY112" fmla="*/ 405460 h 501193"/>
                <a:gd name="connsiteX113" fmla="*/ 172444 w 475932"/>
                <a:gd name="connsiteY113" fmla="*/ 475602 h 501193"/>
                <a:gd name="connsiteX114" fmla="*/ 177344 w 475932"/>
                <a:gd name="connsiteY114" fmla="*/ 451284 h 501193"/>
                <a:gd name="connsiteX115" fmla="*/ 180066 w 475932"/>
                <a:gd name="connsiteY115" fmla="*/ 438036 h 501193"/>
                <a:gd name="connsiteX116" fmla="*/ 283329 w 475932"/>
                <a:gd name="connsiteY116" fmla="*/ 438036 h 501193"/>
                <a:gd name="connsiteX117" fmla="*/ 286051 w 475932"/>
                <a:gd name="connsiteY117" fmla="*/ 451284 h 501193"/>
                <a:gd name="connsiteX118" fmla="*/ 290951 w 475932"/>
                <a:gd name="connsiteY118" fmla="*/ 475602 h 501193"/>
                <a:gd name="connsiteX119" fmla="*/ 450381 w 475932"/>
                <a:gd name="connsiteY119" fmla="*/ 338947 h 501193"/>
                <a:gd name="connsiteX120" fmla="*/ 437859 w 475932"/>
                <a:gd name="connsiteY120" fmla="*/ 357095 h 501193"/>
                <a:gd name="connsiteX121" fmla="*/ 450381 w 475932"/>
                <a:gd name="connsiteY121" fmla="*/ 374699 h 501193"/>
                <a:gd name="connsiteX122" fmla="*/ 450381 w 475932"/>
                <a:gd name="connsiteY122" fmla="*/ 476056 h 501193"/>
                <a:gd name="connsiteX123" fmla="*/ 303836 w 475932"/>
                <a:gd name="connsiteY123" fmla="*/ 476056 h 501193"/>
                <a:gd name="connsiteX124" fmla="*/ 296758 w 475932"/>
                <a:gd name="connsiteY124" fmla="*/ 441121 h 501193"/>
                <a:gd name="connsiteX125" fmla="*/ 293673 w 475932"/>
                <a:gd name="connsiteY125" fmla="*/ 426512 h 501193"/>
                <a:gd name="connsiteX126" fmla="*/ 275525 w 475932"/>
                <a:gd name="connsiteY126" fmla="*/ 335045 h 501193"/>
                <a:gd name="connsiteX127" fmla="*/ 272531 w 475932"/>
                <a:gd name="connsiteY127" fmla="*/ 320255 h 501193"/>
                <a:gd name="connsiteX128" fmla="*/ 272531 w 475932"/>
                <a:gd name="connsiteY128" fmla="*/ 319710 h 501193"/>
                <a:gd name="connsiteX129" fmla="*/ 268084 w 475932"/>
                <a:gd name="connsiteY129" fmla="*/ 297570 h 501193"/>
                <a:gd name="connsiteX130" fmla="*/ 259010 w 475932"/>
                <a:gd name="connsiteY130" fmla="*/ 252744 h 501193"/>
                <a:gd name="connsiteX131" fmla="*/ 256107 w 475932"/>
                <a:gd name="connsiteY131" fmla="*/ 238044 h 501193"/>
                <a:gd name="connsiteX132" fmla="*/ 257014 w 475932"/>
                <a:gd name="connsiteY132" fmla="*/ 238044 h 501193"/>
                <a:gd name="connsiteX133" fmla="*/ 257014 w 475932"/>
                <a:gd name="connsiteY133" fmla="*/ 213000 h 501193"/>
                <a:gd name="connsiteX134" fmla="*/ 240499 w 475932"/>
                <a:gd name="connsiteY134" fmla="*/ 201748 h 501193"/>
                <a:gd name="connsiteX135" fmla="*/ 353199 w 475932"/>
                <a:gd name="connsiteY135" fmla="*/ 152113 h 501193"/>
                <a:gd name="connsiteX136" fmla="*/ 367535 w 475932"/>
                <a:gd name="connsiteY136" fmla="*/ 171804 h 501193"/>
                <a:gd name="connsiteX137" fmla="*/ 376065 w 475932"/>
                <a:gd name="connsiteY137" fmla="*/ 183419 h 501193"/>
                <a:gd name="connsiteX138" fmla="*/ 441217 w 475932"/>
                <a:gd name="connsiteY138" fmla="*/ 273161 h 501193"/>
                <a:gd name="connsiteX139" fmla="*/ 443667 w 475932"/>
                <a:gd name="connsiteY139" fmla="*/ 276609 h 501193"/>
                <a:gd name="connsiteX140" fmla="*/ 450654 w 475932"/>
                <a:gd name="connsiteY140" fmla="*/ 270801 h 501193"/>
                <a:gd name="connsiteX141" fmla="*/ 428967 w 475932"/>
                <a:gd name="connsiteY141" fmla="*/ 193763 h 501193"/>
                <a:gd name="connsiteX142" fmla="*/ 434411 w 475932"/>
                <a:gd name="connsiteY142" fmla="*/ 192039 h 501193"/>
                <a:gd name="connsiteX143" fmla="*/ 429420 w 475932"/>
                <a:gd name="connsiteY143" fmla="*/ 193582 h 50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475932" h="501193">
                  <a:moveTo>
                    <a:pt x="462903" y="374517"/>
                  </a:moveTo>
                  <a:cubicBezTo>
                    <a:pt x="470498" y="372040"/>
                    <a:pt x="475580" y="364899"/>
                    <a:pt x="475426" y="356914"/>
                  </a:cubicBezTo>
                  <a:cubicBezTo>
                    <a:pt x="475616" y="348793"/>
                    <a:pt x="470562" y="341470"/>
                    <a:pt x="462903" y="338766"/>
                  </a:cubicBezTo>
                  <a:lnTo>
                    <a:pt x="462903" y="212818"/>
                  </a:lnTo>
                  <a:lnTo>
                    <a:pt x="462903" y="212818"/>
                  </a:lnTo>
                  <a:cubicBezTo>
                    <a:pt x="462695" y="199380"/>
                    <a:pt x="461261" y="185987"/>
                    <a:pt x="458639" y="172802"/>
                  </a:cubicBezTo>
                  <a:cubicBezTo>
                    <a:pt x="457913" y="168719"/>
                    <a:pt x="457005" y="164635"/>
                    <a:pt x="455916" y="160461"/>
                  </a:cubicBezTo>
                  <a:cubicBezTo>
                    <a:pt x="452078" y="144382"/>
                    <a:pt x="446797" y="128675"/>
                    <a:pt x="440128" y="113549"/>
                  </a:cubicBezTo>
                  <a:cubicBezTo>
                    <a:pt x="438494" y="109647"/>
                    <a:pt x="436680" y="105927"/>
                    <a:pt x="434865" y="102206"/>
                  </a:cubicBezTo>
                  <a:cubicBezTo>
                    <a:pt x="428014" y="88314"/>
                    <a:pt x="419965" y="75048"/>
                    <a:pt x="410819" y="62553"/>
                  </a:cubicBezTo>
                  <a:cubicBezTo>
                    <a:pt x="408459" y="59286"/>
                    <a:pt x="405828" y="55838"/>
                    <a:pt x="403287" y="52753"/>
                  </a:cubicBezTo>
                  <a:cubicBezTo>
                    <a:pt x="372526" y="14460"/>
                    <a:pt x="338226" y="-5775"/>
                    <a:pt x="322256" y="1303"/>
                  </a:cubicBezTo>
                  <a:lnTo>
                    <a:pt x="322891" y="5386"/>
                  </a:lnTo>
                  <a:lnTo>
                    <a:pt x="335323" y="103114"/>
                  </a:lnTo>
                  <a:lnTo>
                    <a:pt x="337228" y="117450"/>
                  </a:lnTo>
                  <a:lnTo>
                    <a:pt x="337228" y="117450"/>
                  </a:lnTo>
                  <a:lnTo>
                    <a:pt x="70452" y="235231"/>
                  </a:lnTo>
                  <a:lnTo>
                    <a:pt x="67186" y="257100"/>
                  </a:lnTo>
                  <a:lnTo>
                    <a:pt x="78710" y="264903"/>
                  </a:lnTo>
                  <a:lnTo>
                    <a:pt x="90324" y="438943"/>
                  </a:lnTo>
                  <a:cubicBezTo>
                    <a:pt x="90324" y="443952"/>
                    <a:pt x="94389" y="448017"/>
                    <a:pt x="99398" y="448017"/>
                  </a:cubicBezTo>
                  <a:lnTo>
                    <a:pt x="100033" y="448017"/>
                  </a:lnTo>
                  <a:cubicBezTo>
                    <a:pt x="105042" y="448044"/>
                    <a:pt x="109135" y="444006"/>
                    <a:pt x="109162" y="438997"/>
                  </a:cubicBezTo>
                  <a:cubicBezTo>
                    <a:pt x="109162" y="438643"/>
                    <a:pt x="109144" y="438299"/>
                    <a:pt x="109107" y="437945"/>
                  </a:cubicBezTo>
                  <a:lnTo>
                    <a:pt x="97583" y="264631"/>
                  </a:lnTo>
                  <a:lnTo>
                    <a:pt x="206472" y="216630"/>
                  </a:lnTo>
                  <a:lnTo>
                    <a:pt x="206472" y="238135"/>
                  </a:lnTo>
                  <a:lnTo>
                    <a:pt x="207651" y="238135"/>
                  </a:lnTo>
                  <a:lnTo>
                    <a:pt x="204838" y="252835"/>
                  </a:lnTo>
                  <a:lnTo>
                    <a:pt x="195764" y="297661"/>
                  </a:lnTo>
                  <a:lnTo>
                    <a:pt x="191227" y="319801"/>
                  </a:lnTo>
                  <a:lnTo>
                    <a:pt x="191227" y="320345"/>
                  </a:lnTo>
                  <a:lnTo>
                    <a:pt x="188233" y="335136"/>
                  </a:lnTo>
                  <a:lnTo>
                    <a:pt x="170085" y="426602"/>
                  </a:lnTo>
                  <a:lnTo>
                    <a:pt x="167090" y="441211"/>
                  </a:lnTo>
                  <a:lnTo>
                    <a:pt x="159922" y="476147"/>
                  </a:lnTo>
                  <a:lnTo>
                    <a:pt x="136057" y="476147"/>
                  </a:lnTo>
                  <a:lnTo>
                    <a:pt x="125078" y="388491"/>
                  </a:lnTo>
                  <a:lnTo>
                    <a:pt x="118454" y="388491"/>
                  </a:lnTo>
                  <a:lnTo>
                    <a:pt x="121720" y="437128"/>
                  </a:lnTo>
                  <a:cubicBezTo>
                    <a:pt x="122501" y="449097"/>
                    <a:pt x="113454" y="459441"/>
                    <a:pt x="101485" y="460267"/>
                  </a:cubicBezTo>
                  <a:lnTo>
                    <a:pt x="100033" y="460267"/>
                  </a:lnTo>
                  <a:cubicBezTo>
                    <a:pt x="88582" y="460249"/>
                    <a:pt x="79109" y="451365"/>
                    <a:pt x="78347" y="439941"/>
                  </a:cubicBezTo>
                  <a:lnTo>
                    <a:pt x="74898" y="388401"/>
                  </a:lnTo>
                  <a:lnTo>
                    <a:pt x="49945" y="388401"/>
                  </a:lnTo>
                  <a:lnTo>
                    <a:pt x="38965" y="476056"/>
                  </a:lnTo>
                  <a:lnTo>
                    <a:pt x="-144" y="476056"/>
                  </a:lnTo>
                  <a:lnTo>
                    <a:pt x="-144" y="501100"/>
                  </a:lnTo>
                  <a:lnTo>
                    <a:pt x="475789" y="501100"/>
                  </a:lnTo>
                  <a:lnTo>
                    <a:pt x="475789" y="476056"/>
                  </a:lnTo>
                  <a:lnTo>
                    <a:pt x="463266" y="476056"/>
                  </a:lnTo>
                  <a:close/>
                  <a:moveTo>
                    <a:pt x="388859" y="68632"/>
                  </a:moveTo>
                  <a:cubicBezTo>
                    <a:pt x="391309" y="71536"/>
                    <a:pt x="393487" y="74440"/>
                    <a:pt x="395483" y="77162"/>
                  </a:cubicBezTo>
                  <a:cubicBezTo>
                    <a:pt x="400111" y="83514"/>
                    <a:pt x="404557" y="90319"/>
                    <a:pt x="408278" y="97125"/>
                  </a:cubicBezTo>
                  <a:cubicBezTo>
                    <a:pt x="408759" y="97705"/>
                    <a:pt x="409149" y="98341"/>
                    <a:pt x="409458" y="99030"/>
                  </a:cubicBezTo>
                  <a:lnTo>
                    <a:pt x="409458" y="99030"/>
                  </a:lnTo>
                  <a:lnTo>
                    <a:pt x="409458" y="99030"/>
                  </a:lnTo>
                  <a:cubicBezTo>
                    <a:pt x="411908" y="103204"/>
                    <a:pt x="414357" y="107378"/>
                    <a:pt x="416445" y="111734"/>
                  </a:cubicBezTo>
                  <a:cubicBezTo>
                    <a:pt x="418532" y="116089"/>
                    <a:pt x="419530" y="118176"/>
                    <a:pt x="421072" y="121715"/>
                  </a:cubicBezTo>
                  <a:cubicBezTo>
                    <a:pt x="421326" y="122242"/>
                    <a:pt x="421535" y="122786"/>
                    <a:pt x="421707" y="123349"/>
                  </a:cubicBezTo>
                  <a:cubicBezTo>
                    <a:pt x="422624" y="124637"/>
                    <a:pt x="423187" y="126134"/>
                    <a:pt x="423341" y="127704"/>
                  </a:cubicBezTo>
                  <a:cubicBezTo>
                    <a:pt x="426598" y="135544"/>
                    <a:pt x="429384" y="143575"/>
                    <a:pt x="431689" y="151750"/>
                  </a:cubicBezTo>
                  <a:cubicBezTo>
                    <a:pt x="432043" y="152567"/>
                    <a:pt x="432315" y="153420"/>
                    <a:pt x="432505" y="154291"/>
                  </a:cubicBezTo>
                  <a:cubicBezTo>
                    <a:pt x="433322" y="157104"/>
                    <a:pt x="434139" y="159826"/>
                    <a:pt x="434865" y="162639"/>
                  </a:cubicBezTo>
                  <a:cubicBezTo>
                    <a:pt x="435591" y="165452"/>
                    <a:pt x="436589" y="169898"/>
                    <a:pt x="437133" y="173256"/>
                  </a:cubicBezTo>
                  <a:cubicBezTo>
                    <a:pt x="437660" y="175896"/>
                    <a:pt x="438050" y="178564"/>
                    <a:pt x="438313" y="181241"/>
                  </a:cubicBezTo>
                  <a:cubicBezTo>
                    <a:pt x="438449" y="182021"/>
                    <a:pt x="438449" y="182820"/>
                    <a:pt x="438313" y="183600"/>
                  </a:cubicBezTo>
                  <a:lnTo>
                    <a:pt x="438313" y="183600"/>
                  </a:lnTo>
                  <a:cubicBezTo>
                    <a:pt x="439928" y="193654"/>
                    <a:pt x="440708" y="203817"/>
                    <a:pt x="440672" y="213998"/>
                  </a:cubicBezTo>
                  <a:cubicBezTo>
                    <a:pt x="440599" y="221212"/>
                    <a:pt x="439901" y="228408"/>
                    <a:pt x="438585" y="235503"/>
                  </a:cubicBezTo>
                  <a:lnTo>
                    <a:pt x="390765" y="169626"/>
                  </a:lnTo>
                  <a:lnTo>
                    <a:pt x="382598" y="158647"/>
                  </a:lnTo>
                  <a:lnTo>
                    <a:pt x="358824" y="125799"/>
                  </a:lnTo>
                  <a:lnTo>
                    <a:pt x="346665" y="30249"/>
                  </a:lnTo>
                  <a:cubicBezTo>
                    <a:pt x="362962" y="40356"/>
                    <a:pt x="377263" y="53366"/>
                    <a:pt x="388859" y="68632"/>
                  </a:cubicBezTo>
                  <a:close/>
                  <a:moveTo>
                    <a:pt x="96585" y="250657"/>
                  </a:moveTo>
                  <a:lnTo>
                    <a:pt x="96585" y="249387"/>
                  </a:lnTo>
                  <a:cubicBezTo>
                    <a:pt x="96604" y="244650"/>
                    <a:pt x="92965" y="240694"/>
                    <a:pt x="88237" y="240313"/>
                  </a:cubicBezTo>
                  <a:lnTo>
                    <a:pt x="338680" y="131062"/>
                  </a:lnTo>
                  <a:lnTo>
                    <a:pt x="339406" y="132786"/>
                  </a:lnTo>
                  <a:lnTo>
                    <a:pt x="339406" y="132786"/>
                  </a:lnTo>
                  <a:lnTo>
                    <a:pt x="343671" y="142495"/>
                  </a:lnTo>
                  <a:close/>
                  <a:moveTo>
                    <a:pt x="231698" y="261183"/>
                  </a:moveTo>
                  <a:lnTo>
                    <a:pt x="218540" y="248026"/>
                  </a:lnTo>
                  <a:lnTo>
                    <a:pt x="220627" y="237500"/>
                  </a:lnTo>
                  <a:lnTo>
                    <a:pt x="242677" y="237500"/>
                  </a:lnTo>
                  <a:lnTo>
                    <a:pt x="244855" y="248026"/>
                  </a:lnTo>
                  <a:close/>
                  <a:moveTo>
                    <a:pt x="247849" y="262816"/>
                  </a:moveTo>
                  <a:lnTo>
                    <a:pt x="251479" y="280964"/>
                  </a:lnTo>
                  <a:lnTo>
                    <a:pt x="240590" y="270075"/>
                  </a:lnTo>
                  <a:close/>
                  <a:moveTo>
                    <a:pt x="222805" y="270075"/>
                  </a:moveTo>
                  <a:lnTo>
                    <a:pt x="211916" y="280964"/>
                  </a:lnTo>
                  <a:lnTo>
                    <a:pt x="215546" y="262816"/>
                  </a:lnTo>
                  <a:close/>
                  <a:moveTo>
                    <a:pt x="207379" y="303196"/>
                  </a:moveTo>
                  <a:lnTo>
                    <a:pt x="231698" y="278877"/>
                  </a:lnTo>
                  <a:lnTo>
                    <a:pt x="256016" y="303196"/>
                  </a:lnTo>
                  <a:lnTo>
                    <a:pt x="257831" y="312270"/>
                  </a:lnTo>
                  <a:lnTo>
                    <a:pt x="205564" y="312270"/>
                  </a:lnTo>
                  <a:close/>
                  <a:moveTo>
                    <a:pt x="201844" y="330418"/>
                  </a:moveTo>
                  <a:lnTo>
                    <a:pt x="202842" y="325336"/>
                  </a:lnTo>
                  <a:lnTo>
                    <a:pt x="260462" y="325336"/>
                  </a:lnTo>
                  <a:lnTo>
                    <a:pt x="261460" y="330418"/>
                  </a:lnTo>
                  <a:lnTo>
                    <a:pt x="231698" y="360271"/>
                  </a:lnTo>
                  <a:lnTo>
                    <a:pt x="201844" y="330418"/>
                  </a:lnTo>
                  <a:close/>
                  <a:moveTo>
                    <a:pt x="240590" y="369164"/>
                  </a:moveTo>
                  <a:lnTo>
                    <a:pt x="264545" y="345208"/>
                  </a:lnTo>
                  <a:lnTo>
                    <a:pt x="276614" y="405188"/>
                  </a:lnTo>
                  <a:close/>
                  <a:moveTo>
                    <a:pt x="266632" y="412991"/>
                  </a:moveTo>
                  <a:lnTo>
                    <a:pt x="196763" y="412991"/>
                  </a:lnTo>
                  <a:lnTo>
                    <a:pt x="231698" y="378056"/>
                  </a:lnTo>
                  <a:close/>
                  <a:moveTo>
                    <a:pt x="198849" y="345208"/>
                  </a:moveTo>
                  <a:lnTo>
                    <a:pt x="222805" y="369164"/>
                  </a:lnTo>
                  <a:lnTo>
                    <a:pt x="186509" y="405460"/>
                  </a:lnTo>
                  <a:close/>
                  <a:moveTo>
                    <a:pt x="172444" y="475602"/>
                  </a:moveTo>
                  <a:lnTo>
                    <a:pt x="177344" y="451284"/>
                  </a:lnTo>
                  <a:lnTo>
                    <a:pt x="180066" y="438036"/>
                  </a:lnTo>
                  <a:lnTo>
                    <a:pt x="283329" y="438036"/>
                  </a:lnTo>
                  <a:lnTo>
                    <a:pt x="286051" y="451284"/>
                  </a:lnTo>
                  <a:lnTo>
                    <a:pt x="290951" y="475602"/>
                  </a:lnTo>
                  <a:close/>
                  <a:moveTo>
                    <a:pt x="450381" y="338947"/>
                  </a:moveTo>
                  <a:cubicBezTo>
                    <a:pt x="442741" y="341679"/>
                    <a:pt x="437696" y="348983"/>
                    <a:pt x="437859" y="357095"/>
                  </a:cubicBezTo>
                  <a:cubicBezTo>
                    <a:pt x="437877" y="365026"/>
                    <a:pt x="442895" y="372086"/>
                    <a:pt x="450381" y="374699"/>
                  </a:cubicBezTo>
                  <a:lnTo>
                    <a:pt x="450381" y="476056"/>
                  </a:lnTo>
                  <a:lnTo>
                    <a:pt x="303836" y="476056"/>
                  </a:lnTo>
                  <a:lnTo>
                    <a:pt x="296758" y="441121"/>
                  </a:lnTo>
                  <a:lnTo>
                    <a:pt x="293673" y="426512"/>
                  </a:lnTo>
                  <a:lnTo>
                    <a:pt x="275525" y="335045"/>
                  </a:lnTo>
                  <a:lnTo>
                    <a:pt x="272531" y="320255"/>
                  </a:lnTo>
                  <a:lnTo>
                    <a:pt x="272531" y="319710"/>
                  </a:lnTo>
                  <a:lnTo>
                    <a:pt x="268084" y="297570"/>
                  </a:lnTo>
                  <a:lnTo>
                    <a:pt x="259010" y="252744"/>
                  </a:lnTo>
                  <a:lnTo>
                    <a:pt x="256107" y="238044"/>
                  </a:lnTo>
                  <a:lnTo>
                    <a:pt x="257014" y="238044"/>
                  </a:lnTo>
                  <a:lnTo>
                    <a:pt x="257014" y="213000"/>
                  </a:lnTo>
                  <a:lnTo>
                    <a:pt x="240499" y="201748"/>
                  </a:lnTo>
                  <a:lnTo>
                    <a:pt x="353199" y="152113"/>
                  </a:lnTo>
                  <a:lnTo>
                    <a:pt x="367535" y="171804"/>
                  </a:lnTo>
                  <a:lnTo>
                    <a:pt x="376065" y="183419"/>
                  </a:lnTo>
                  <a:lnTo>
                    <a:pt x="441217" y="273161"/>
                  </a:lnTo>
                  <a:lnTo>
                    <a:pt x="443667" y="276609"/>
                  </a:lnTo>
                  <a:cubicBezTo>
                    <a:pt x="446416" y="275239"/>
                    <a:pt x="448802" y="273251"/>
                    <a:pt x="450654" y="270801"/>
                  </a:cubicBezTo>
                  <a:close/>
                  <a:moveTo>
                    <a:pt x="428967" y="193763"/>
                  </a:moveTo>
                  <a:cubicBezTo>
                    <a:pt x="430917" y="193790"/>
                    <a:pt x="432832" y="193182"/>
                    <a:pt x="434411" y="192039"/>
                  </a:cubicBezTo>
                  <a:cubicBezTo>
                    <a:pt x="432932" y="193028"/>
                    <a:pt x="431199" y="193563"/>
                    <a:pt x="429420" y="193582"/>
                  </a:cubicBezTo>
                  <a:close/>
                </a:path>
              </a:pathLst>
            </a:custGeom>
            <a:solidFill>
              <a:srgbClr val="082C39"/>
            </a:solidFill>
            <a:ln w="905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9C4CBDD5-8E62-B2F3-F9D3-09DB9820A5B3}"/>
              </a:ext>
            </a:extLst>
          </p:cNvPr>
          <p:cNvGrpSpPr/>
          <p:nvPr/>
        </p:nvGrpSpPr>
        <p:grpSpPr>
          <a:xfrm>
            <a:off x="7624299" y="2268638"/>
            <a:ext cx="1374482" cy="1501728"/>
            <a:chOff x="7624299" y="2268638"/>
            <a:chExt cx="1374482" cy="150172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760D9E7-5B01-90C2-E57A-A778F193A702}"/>
                </a:ext>
              </a:extLst>
            </p:cNvPr>
            <p:cNvSpPr/>
            <p:nvPr/>
          </p:nvSpPr>
          <p:spPr>
            <a:xfrm>
              <a:off x="7624299" y="2268638"/>
              <a:ext cx="1374482" cy="1356977"/>
            </a:xfrm>
            <a:custGeom>
              <a:avLst/>
              <a:gdLst>
                <a:gd name="connsiteX0" fmla="*/ 242548 w 1193417"/>
                <a:gd name="connsiteY0" fmla="*/ 1177888 h 1178218"/>
                <a:gd name="connsiteX1" fmla="*/ 79287 w 1193417"/>
                <a:gd name="connsiteY1" fmla="*/ 894963 h 1178218"/>
                <a:gd name="connsiteX2" fmla="*/ 297271 w 1193417"/>
                <a:gd name="connsiteY2" fmla="*/ 79852 h 1178218"/>
                <a:gd name="connsiteX3" fmla="*/ 1112326 w 1193417"/>
                <a:gd name="connsiteY3" fmla="*/ 297813 h 1178218"/>
                <a:gd name="connsiteX4" fmla="*/ 894341 w 1193417"/>
                <a:gd name="connsiteY4" fmla="*/ 1112913 h 1178218"/>
                <a:gd name="connsiteX5" fmla="*/ 894341 w 1193417"/>
                <a:gd name="connsiteY5" fmla="*/ 1112947 h 117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3417" h="1178218">
                  <a:moveTo>
                    <a:pt x="242548" y="1177888"/>
                  </a:moveTo>
                  <a:lnTo>
                    <a:pt x="79287" y="894963"/>
                  </a:lnTo>
                  <a:cubicBezTo>
                    <a:pt x="-85563" y="609688"/>
                    <a:pt x="11962" y="244758"/>
                    <a:pt x="297271" y="79852"/>
                  </a:cubicBezTo>
                  <a:cubicBezTo>
                    <a:pt x="582466" y="-85044"/>
                    <a:pt x="947475" y="12538"/>
                    <a:pt x="1112326" y="297813"/>
                  </a:cubicBezTo>
                  <a:cubicBezTo>
                    <a:pt x="1277288" y="583076"/>
                    <a:pt x="1179650" y="948017"/>
                    <a:pt x="894341" y="1112913"/>
                  </a:cubicBezTo>
                  <a:cubicBezTo>
                    <a:pt x="894341" y="1112924"/>
                    <a:pt x="894341" y="1112935"/>
                    <a:pt x="894341" y="1112947"/>
                  </a:cubicBez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E9461DE-7934-D99D-2B22-E2893F670A9B}"/>
                </a:ext>
              </a:extLst>
            </p:cNvPr>
            <p:cNvSpPr/>
            <p:nvPr/>
          </p:nvSpPr>
          <p:spPr>
            <a:xfrm>
              <a:off x="8655342" y="3426994"/>
              <a:ext cx="129058" cy="149456"/>
            </a:xfrm>
            <a:custGeom>
              <a:avLst/>
              <a:gdLst>
                <a:gd name="connsiteX0" fmla="*/ 37239 w 112057"/>
                <a:gd name="connsiteY0" fmla="*/ 0 h 129768"/>
                <a:gd name="connsiteX1" fmla="*/ 0 w 112057"/>
                <a:gd name="connsiteY1" fmla="*/ 107970 h 129768"/>
                <a:gd name="connsiteX2" fmla="*/ 112057 w 112057"/>
                <a:gd name="connsiteY2" fmla="*/ 129768 h 12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057" h="129768">
                  <a:moveTo>
                    <a:pt x="37239" y="0"/>
                  </a:moveTo>
                  <a:lnTo>
                    <a:pt x="0" y="107970"/>
                  </a:lnTo>
                  <a:lnTo>
                    <a:pt x="112057" y="129768"/>
                  </a:ln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B3DBC5A-5FBF-2F7F-4611-2670E5DDEB65}"/>
                </a:ext>
              </a:extLst>
            </p:cNvPr>
            <p:cNvSpPr/>
            <p:nvPr/>
          </p:nvSpPr>
          <p:spPr>
            <a:xfrm>
              <a:off x="7894850" y="3673474"/>
              <a:ext cx="112060" cy="96892"/>
            </a:xfrm>
            <a:custGeom>
              <a:avLst/>
              <a:gdLst>
                <a:gd name="connsiteX0" fmla="*/ 0 w 97298"/>
                <a:gd name="connsiteY0" fmla="*/ 56199 h 84128"/>
                <a:gd name="connsiteX1" fmla="*/ 80949 w 97298"/>
                <a:gd name="connsiteY1" fmla="*/ 84128 h 84128"/>
                <a:gd name="connsiteX2" fmla="*/ 97298 w 97298"/>
                <a:gd name="connsiteY2" fmla="*/ 0 h 84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298" h="84128">
                  <a:moveTo>
                    <a:pt x="0" y="56199"/>
                  </a:moveTo>
                  <a:lnTo>
                    <a:pt x="80949" y="84128"/>
                  </a:lnTo>
                  <a:lnTo>
                    <a:pt x="97298" y="0"/>
                  </a:ln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1D9681A-AF17-8F2D-45D7-A7D16848ED5A}"/>
                </a:ext>
              </a:extLst>
            </p:cNvPr>
            <p:cNvSpPr/>
            <p:nvPr/>
          </p:nvSpPr>
          <p:spPr>
            <a:xfrm>
              <a:off x="7789343" y="2420462"/>
              <a:ext cx="1046068" cy="1046065"/>
            </a:xfrm>
            <a:custGeom>
              <a:avLst/>
              <a:gdLst>
                <a:gd name="connsiteX0" fmla="*/ 908265 w 908265"/>
                <a:gd name="connsiteY0" fmla="*/ 454133 h 908265"/>
                <a:gd name="connsiteX1" fmla="*/ 454133 w 908265"/>
                <a:gd name="connsiteY1" fmla="*/ 908265 h 908265"/>
                <a:gd name="connsiteX2" fmla="*/ 0 w 908265"/>
                <a:gd name="connsiteY2" fmla="*/ 454133 h 908265"/>
                <a:gd name="connsiteX3" fmla="*/ 454133 w 908265"/>
                <a:gd name="connsiteY3" fmla="*/ 0 h 908265"/>
                <a:gd name="connsiteX4" fmla="*/ 908265 w 908265"/>
                <a:gd name="connsiteY4" fmla="*/ 454133 h 90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8265" h="908265">
                  <a:moveTo>
                    <a:pt x="908265" y="454133"/>
                  </a:moveTo>
                  <a:cubicBezTo>
                    <a:pt x="908265" y="704943"/>
                    <a:pt x="704943" y="908265"/>
                    <a:pt x="454133" y="908265"/>
                  </a:cubicBezTo>
                  <a:cubicBezTo>
                    <a:pt x="203322" y="908265"/>
                    <a:pt x="0" y="704943"/>
                    <a:pt x="0" y="454133"/>
                  </a:cubicBezTo>
                  <a:cubicBezTo>
                    <a:pt x="0" y="203322"/>
                    <a:pt x="203322" y="0"/>
                    <a:pt x="454133" y="0"/>
                  </a:cubicBezTo>
                  <a:cubicBezTo>
                    <a:pt x="704943" y="0"/>
                    <a:pt x="908265" y="203322"/>
                    <a:pt x="908265" y="454133"/>
                  </a:cubicBezTo>
                  <a:close/>
                </a:path>
              </a:pathLst>
            </a:custGeom>
            <a:solidFill>
              <a:srgbClr val="082C39"/>
            </a:solidFill>
            <a:ln w="11346" cap="flat">
              <a:noFill/>
              <a:prstDash val="solid"/>
              <a:miter/>
            </a:ln>
            <a:effectLst>
              <a:outerShdw blurRad="3302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EB640F4-D818-C56E-EC78-1C3B8827EB0E}"/>
                </a:ext>
              </a:extLst>
            </p:cNvPr>
            <p:cNvSpPr/>
            <p:nvPr/>
          </p:nvSpPr>
          <p:spPr>
            <a:xfrm>
              <a:off x="7967186" y="2598496"/>
              <a:ext cx="689617" cy="689620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E6D7C638-A70D-CCC8-0665-970F586A141C}"/>
                </a:ext>
              </a:extLst>
            </p:cNvPr>
            <p:cNvSpPr/>
            <p:nvPr/>
          </p:nvSpPr>
          <p:spPr>
            <a:xfrm>
              <a:off x="8141616" y="2748549"/>
              <a:ext cx="371589" cy="366484"/>
            </a:xfrm>
            <a:custGeom>
              <a:avLst/>
              <a:gdLst>
                <a:gd name="connsiteX0" fmla="*/ 30617 w 371589"/>
                <a:gd name="connsiteY0" fmla="*/ 76476 h 366484"/>
                <a:gd name="connsiteX1" fmla="*/ -144 w 371589"/>
                <a:gd name="connsiteY1" fmla="*/ 149069 h 366484"/>
                <a:gd name="connsiteX2" fmla="*/ 41878 w 371589"/>
                <a:gd name="connsiteY2" fmla="*/ 183632 h 366484"/>
                <a:gd name="connsiteX3" fmla="*/ 76441 w 371589"/>
                <a:gd name="connsiteY3" fmla="*/ 149069 h 366484"/>
                <a:gd name="connsiteX4" fmla="*/ 45771 w 371589"/>
                <a:gd name="connsiteY4" fmla="*/ 76476 h 366484"/>
                <a:gd name="connsiteX5" fmla="*/ 33204 w 371589"/>
                <a:gd name="connsiteY5" fmla="*/ 73890 h 366484"/>
                <a:gd name="connsiteX6" fmla="*/ 30617 w 371589"/>
                <a:gd name="connsiteY6" fmla="*/ 76476 h 366484"/>
                <a:gd name="connsiteX7" fmla="*/ 38149 w 371589"/>
                <a:gd name="connsiteY7" fmla="*/ 166309 h 366484"/>
                <a:gd name="connsiteX8" fmla="*/ 38149 w 371589"/>
                <a:gd name="connsiteY8" fmla="*/ 166309 h 366484"/>
                <a:gd name="connsiteX9" fmla="*/ 38149 w 371589"/>
                <a:gd name="connsiteY9" fmla="*/ 166309 h 366484"/>
                <a:gd name="connsiteX10" fmla="*/ 35282 w 371589"/>
                <a:gd name="connsiteY10" fmla="*/ 154595 h 366484"/>
                <a:gd name="connsiteX11" fmla="*/ 35154 w 371589"/>
                <a:gd name="connsiteY11" fmla="*/ 154513 h 366484"/>
                <a:gd name="connsiteX12" fmla="*/ 29529 w 371589"/>
                <a:gd name="connsiteY12" fmla="*/ 145439 h 366484"/>
                <a:gd name="connsiteX13" fmla="*/ 31071 w 371589"/>
                <a:gd name="connsiteY13" fmla="*/ 139632 h 366484"/>
                <a:gd name="connsiteX14" fmla="*/ 25808 w 371589"/>
                <a:gd name="connsiteY14" fmla="*/ 128652 h 366484"/>
                <a:gd name="connsiteX15" fmla="*/ 24175 w 371589"/>
                <a:gd name="connsiteY15" fmla="*/ 128652 h 366484"/>
                <a:gd name="connsiteX16" fmla="*/ 38240 w 371589"/>
                <a:gd name="connsiteY16" fmla="*/ 99343 h 366484"/>
                <a:gd name="connsiteX17" fmla="*/ 59291 w 371589"/>
                <a:gd name="connsiteY17" fmla="*/ 149159 h 366484"/>
                <a:gd name="connsiteX18" fmla="*/ 37876 w 371589"/>
                <a:gd name="connsiteY18" fmla="*/ 166309 h 366484"/>
                <a:gd name="connsiteX19" fmla="*/ 345667 w 371589"/>
                <a:gd name="connsiteY19" fmla="*/ 359314 h 366484"/>
                <a:gd name="connsiteX20" fmla="*/ 361365 w 371589"/>
                <a:gd name="connsiteY20" fmla="*/ 366391 h 366484"/>
                <a:gd name="connsiteX21" fmla="*/ 320805 w 371589"/>
                <a:gd name="connsiteY21" fmla="*/ 192896 h 366484"/>
                <a:gd name="connsiteX22" fmla="*/ 319988 w 371589"/>
                <a:gd name="connsiteY22" fmla="*/ 182189 h 366484"/>
                <a:gd name="connsiteX23" fmla="*/ 310914 w 371589"/>
                <a:gd name="connsiteY23" fmla="*/ 173115 h 366484"/>
                <a:gd name="connsiteX24" fmla="*/ 313455 w 371589"/>
                <a:gd name="connsiteY24" fmla="*/ 170574 h 366484"/>
                <a:gd name="connsiteX25" fmla="*/ 315995 w 371589"/>
                <a:gd name="connsiteY25" fmla="*/ 164313 h 366484"/>
                <a:gd name="connsiteX26" fmla="*/ 313182 w 371589"/>
                <a:gd name="connsiteY26" fmla="*/ 158052 h 366484"/>
                <a:gd name="connsiteX27" fmla="*/ 182970 w 371589"/>
                <a:gd name="connsiteY27" fmla="*/ 40090 h 366484"/>
                <a:gd name="connsiteX28" fmla="*/ 176618 w 371589"/>
                <a:gd name="connsiteY28" fmla="*/ 37821 h 366484"/>
                <a:gd name="connsiteX29" fmla="*/ 170539 w 371589"/>
                <a:gd name="connsiteY29" fmla="*/ 40906 h 366484"/>
                <a:gd name="connsiteX30" fmla="*/ 160104 w 371589"/>
                <a:gd name="connsiteY30" fmla="*/ 52521 h 366484"/>
                <a:gd name="connsiteX31" fmla="*/ 104661 w 371589"/>
                <a:gd name="connsiteY31" fmla="*/ 2160 h 366484"/>
                <a:gd name="connsiteX32" fmla="*/ 96948 w 371589"/>
                <a:gd name="connsiteY32" fmla="*/ 73 h 366484"/>
                <a:gd name="connsiteX33" fmla="*/ 22088 w 371589"/>
                <a:gd name="connsiteY33" fmla="*/ 17042 h 366484"/>
                <a:gd name="connsiteX34" fmla="*/ 15999 w 371589"/>
                <a:gd name="connsiteY34" fmla="*/ 28339 h 366484"/>
                <a:gd name="connsiteX35" fmla="*/ 17188 w 371589"/>
                <a:gd name="connsiteY35" fmla="*/ 30834 h 366484"/>
                <a:gd name="connsiteX36" fmla="*/ 39147 w 371589"/>
                <a:gd name="connsiteY36" fmla="*/ 58873 h 366484"/>
                <a:gd name="connsiteX37" fmla="*/ 47586 w 371589"/>
                <a:gd name="connsiteY37" fmla="*/ 62049 h 366484"/>
                <a:gd name="connsiteX38" fmla="*/ 84880 w 371589"/>
                <a:gd name="connsiteY38" fmla="*/ 54971 h 366484"/>
                <a:gd name="connsiteX39" fmla="*/ 127982 w 371589"/>
                <a:gd name="connsiteY39" fmla="*/ 96621 h 366484"/>
                <a:gd name="connsiteX40" fmla="*/ 120813 w 371589"/>
                <a:gd name="connsiteY40" fmla="*/ 138089 h 366484"/>
                <a:gd name="connsiteX41" fmla="*/ 124080 w 371589"/>
                <a:gd name="connsiteY41" fmla="*/ 146346 h 366484"/>
                <a:gd name="connsiteX42" fmla="*/ 237596 w 371589"/>
                <a:gd name="connsiteY42" fmla="*/ 234818 h 366484"/>
                <a:gd name="connsiteX43" fmla="*/ 237596 w 371589"/>
                <a:gd name="connsiteY43" fmla="*/ 234818 h 366484"/>
                <a:gd name="connsiteX44" fmla="*/ 239773 w 371589"/>
                <a:gd name="connsiteY44" fmla="*/ 235998 h 366484"/>
                <a:gd name="connsiteX45" fmla="*/ 239773 w 371589"/>
                <a:gd name="connsiteY45" fmla="*/ 235998 h 366484"/>
                <a:gd name="connsiteX46" fmla="*/ 241679 w 371589"/>
                <a:gd name="connsiteY46" fmla="*/ 235998 h 366484"/>
                <a:gd name="connsiteX47" fmla="*/ 242405 w 371589"/>
                <a:gd name="connsiteY47" fmla="*/ 235998 h 366484"/>
                <a:gd name="connsiteX48" fmla="*/ 245581 w 371589"/>
                <a:gd name="connsiteY48" fmla="*/ 235362 h 366484"/>
                <a:gd name="connsiteX49" fmla="*/ 246034 w 371589"/>
                <a:gd name="connsiteY49" fmla="*/ 235362 h 366484"/>
                <a:gd name="connsiteX50" fmla="*/ 248303 w 371589"/>
                <a:gd name="connsiteY50" fmla="*/ 233911 h 366484"/>
                <a:gd name="connsiteX51" fmla="*/ 248303 w 371589"/>
                <a:gd name="connsiteY51" fmla="*/ 233911 h 366484"/>
                <a:gd name="connsiteX52" fmla="*/ 253384 w 371589"/>
                <a:gd name="connsiteY52" fmla="*/ 228829 h 366484"/>
                <a:gd name="connsiteX53" fmla="*/ 264364 w 371589"/>
                <a:gd name="connsiteY53" fmla="*/ 238357 h 366484"/>
                <a:gd name="connsiteX54" fmla="*/ 276160 w 371589"/>
                <a:gd name="connsiteY54" fmla="*/ 237903 h 366484"/>
                <a:gd name="connsiteX55" fmla="*/ 279881 w 371589"/>
                <a:gd name="connsiteY55" fmla="*/ 234092 h 366484"/>
                <a:gd name="connsiteX56" fmla="*/ 308918 w 371589"/>
                <a:gd name="connsiteY56" fmla="*/ 340621 h 366484"/>
                <a:gd name="connsiteX57" fmla="*/ 324979 w 371589"/>
                <a:gd name="connsiteY57" fmla="*/ 346882 h 366484"/>
                <a:gd name="connsiteX58" fmla="*/ 291949 w 371589"/>
                <a:gd name="connsiteY58" fmla="*/ 221661 h 366484"/>
                <a:gd name="connsiteX59" fmla="*/ 307919 w 371589"/>
                <a:gd name="connsiteY59" fmla="*/ 205146 h 366484"/>
                <a:gd name="connsiteX60" fmla="*/ 345395 w 371589"/>
                <a:gd name="connsiteY60" fmla="*/ 359314 h 366484"/>
                <a:gd name="connsiteX61" fmla="*/ 150032 w 371589"/>
                <a:gd name="connsiteY61" fmla="*/ 144622 h 366484"/>
                <a:gd name="connsiteX62" fmla="*/ 233694 w 371589"/>
                <a:gd name="connsiteY62" fmla="*/ 209864 h 366484"/>
                <a:gd name="connsiteX63" fmla="*/ 149305 w 371589"/>
                <a:gd name="connsiteY63" fmla="*/ 66041 h 366484"/>
                <a:gd name="connsiteX64" fmla="*/ 136784 w 371589"/>
                <a:gd name="connsiteY64" fmla="*/ 81104 h 366484"/>
                <a:gd name="connsiteX65" fmla="*/ 94136 w 371589"/>
                <a:gd name="connsiteY65" fmla="*/ 39636 h 366484"/>
                <a:gd name="connsiteX66" fmla="*/ 86513 w 371589"/>
                <a:gd name="connsiteY66" fmla="*/ 37367 h 366484"/>
                <a:gd name="connsiteX67" fmla="*/ 50217 w 371589"/>
                <a:gd name="connsiteY67" fmla="*/ 44354 h 366484"/>
                <a:gd name="connsiteX68" fmla="*/ 39873 w 371589"/>
                <a:gd name="connsiteY68" fmla="*/ 31106 h 366484"/>
                <a:gd name="connsiteX69" fmla="*/ 97130 w 371589"/>
                <a:gd name="connsiteY69" fmla="*/ 18131 h 366484"/>
                <a:gd name="connsiteX70" fmla="*/ 294944 w 371589"/>
                <a:gd name="connsiteY70" fmla="*/ 164494 h 366484"/>
                <a:gd name="connsiteX71" fmla="*/ 251025 w 371589"/>
                <a:gd name="connsiteY71" fmla="*/ 208231 h 366484"/>
                <a:gd name="connsiteX72" fmla="*/ 140776 w 371589"/>
                <a:gd name="connsiteY72" fmla="*/ 125839 h 366484"/>
                <a:gd name="connsiteX73" fmla="*/ 145585 w 371589"/>
                <a:gd name="connsiteY73" fmla="*/ 97528 h 366484"/>
                <a:gd name="connsiteX74" fmla="*/ 178161 w 371589"/>
                <a:gd name="connsiteY74" fmla="*/ 58238 h 366484"/>
                <a:gd name="connsiteX75" fmla="*/ 298755 w 371589"/>
                <a:gd name="connsiteY75" fmla="*/ 185002 h 366484"/>
                <a:gd name="connsiteX76" fmla="*/ 301749 w 371589"/>
                <a:gd name="connsiteY76" fmla="*/ 188178 h 366484"/>
                <a:gd name="connsiteX77" fmla="*/ 270534 w 371589"/>
                <a:gd name="connsiteY77" fmla="*/ 220390 h 366484"/>
                <a:gd name="connsiteX78" fmla="*/ 266633 w 371589"/>
                <a:gd name="connsiteY78" fmla="*/ 217033 h 366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71589" h="366484">
                  <a:moveTo>
                    <a:pt x="30617" y="76476"/>
                  </a:moveTo>
                  <a:cubicBezTo>
                    <a:pt x="23449" y="89543"/>
                    <a:pt x="-144" y="133280"/>
                    <a:pt x="-144" y="149069"/>
                  </a:cubicBezTo>
                  <a:cubicBezTo>
                    <a:pt x="1916" y="170220"/>
                    <a:pt x="20736" y="185691"/>
                    <a:pt x="41878" y="183632"/>
                  </a:cubicBezTo>
                  <a:cubicBezTo>
                    <a:pt x="60181" y="181844"/>
                    <a:pt x="74654" y="167362"/>
                    <a:pt x="76441" y="149069"/>
                  </a:cubicBezTo>
                  <a:cubicBezTo>
                    <a:pt x="76441" y="133552"/>
                    <a:pt x="52939" y="89815"/>
                    <a:pt x="45771" y="76476"/>
                  </a:cubicBezTo>
                  <a:cubicBezTo>
                    <a:pt x="43012" y="72293"/>
                    <a:pt x="37387" y="71132"/>
                    <a:pt x="33204" y="73890"/>
                  </a:cubicBezTo>
                  <a:cubicBezTo>
                    <a:pt x="32178" y="74571"/>
                    <a:pt x="31298" y="75451"/>
                    <a:pt x="30617" y="76476"/>
                  </a:cubicBezTo>
                  <a:close/>
                  <a:moveTo>
                    <a:pt x="38149" y="166309"/>
                  </a:moveTo>
                  <a:lnTo>
                    <a:pt x="38149" y="166309"/>
                  </a:lnTo>
                  <a:cubicBezTo>
                    <a:pt x="38149" y="166309"/>
                    <a:pt x="38149" y="166309"/>
                    <a:pt x="38149" y="166309"/>
                  </a:cubicBezTo>
                  <a:cubicBezTo>
                    <a:pt x="40590" y="162280"/>
                    <a:pt x="39310" y="157036"/>
                    <a:pt x="35282" y="154595"/>
                  </a:cubicBezTo>
                  <a:cubicBezTo>
                    <a:pt x="35245" y="154567"/>
                    <a:pt x="35200" y="154540"/>
                    <a:pt x="35154" y="154513"/>
                  </a:cubicBezTo>
                  <a:cubicBezTo>
                    <a:pt x="31797" y="152707"/>
                    <a:pt x="29656" y="149250"/>
                    <a:pt x="29529" y="145439"/>
                  </a:cubicBezTo>
                  <a:cubicBezTo>
                    <a:pt x="29837" y="143452"/>
                    <a:pt x="30354" y="141510"/>
                    <a:pt x="31071" y="139632"/>
                  </a:cubicBezTo>
                  <a:cubicBezTo>
                    <a:pt x="32396" y="135167"/>
                    <a:pt x="30118" y="130422"/>
                    <a:pt x="25808" y="128652"/>
                  </a:cubicBezTo>
                  <a:lnTo>
                    <a:pt x="24175" y="128652"/>
                  </a:lnTo>
                  <a:cubicBezTo>
                    <a:pt x="27986" y="119578"/>
                    <a:pt x="33249" y="109506"/>
                    <a:pt x="38240" y="99343"/>
                  </a:cubicBezTo>
                  <a:cubicBezTo>
                    <a:pt x="49401" y="120758"/>
                    <a:pt x="59291" y="142989"/>
                    <a:pt x="59291" y="149159"/>
                  </a:cubicBezTo>
                  <a:cubicBezTo>
                    <a:pt x="58012" y="159749"/>
                    <a:pt x="48493" y="167371"/>
                    <a:pt x="37876" y="166309"/>
                  </a:cubicBezTo>
                  <a:close/>
                  <a:moveTo>
                    <a:pt x="345667" y="359314"/>
                  </a:moveTo>
                  <a:lnTo>
                    <a:pt x="361365" y="366391"/>
                  </a:lnTo>
                  <a:cubicBezTo>
                    <a:pt x="384141" y="316303"/>
                    <a:pt x="367354" y="245979"/>
                    <a:pt x="320805" y="192896"/>
                  </a:cubicBezTo>
                  <a:cubicBezTo>
                    <a:pt x="322901" y="189530"/>
                    <a:pt x="322565" y="185192"/>
                    <a:pt x="319988" y="182189"/>
                  </a:cubicBezTo>
                  <a:lnTo>
                    <a:pt x="310914" y="173115"/>
                  </a:lnTo>
                  <a:lnTo>
                    <a:pt x="313455" y="170574"/>
                  </a:lnTo>
                  <a:cubicBezTo>
                    <a:pt x="315124" y="168923"/>
                    <a:pt x="316050" y="166663"/>
                    <a:pt x="315995" y="164313"/>
                  </a:cubicBezTo>
                  <a:cubicBezTo>
                    <a:pt x="315914" y="161936"/>
                    <a:pt x="314906" y="159694"/>
                    <a:pt x="313182" y="158052"/>
                  </a:cubicBezTo>
                  <a:lnTo>
                    <a:pt x="182970" y="40090"/>
                  </a:lnTo>
                  <a:cubicBezTo>
                    <a:pt x="181219" y="38547"/>
                    <a:pt x="178950" y="37730"/>
                    <a:pt x="176618" y="37821"/>
                  </a:cubicBezTo>
                  <a:cubicBezTo>
                    <a:pt x="174268" y="38021"/>
                    <a:pt x="172090" y="39128"/>
                    <a:pt x="170539" y="40906"/>
                  </a:cubicBezTo>
                  <a:lnTo>
                    <a:pt x="160104" y="52521"/>
                  </a:lnTo>
                  <a:lnTo>
                    <a:pt x="104661" y="2160"/>
                  </a:lnTo>
                  <a:cubicBezTo>
                    <a:pt x="102547" y="309"/>
                    <a:pt x="99707" y="-462"/>
                    <a:pt x="96948" y="73"/>
                  </a:cubicBezTo>
                  <a:lnTo>
                    <a:pt x="22088" y="17042"/>
                  </a:lnTo>
                  <a:cubicBezTo>
                    <a:pt x="17288" y="18484"/>
                    <a:pt x="14565" y="23539"/>
                    <a:pt x="15999" y="28339"/>
                  </a:cubicBezTo>
                  <a:cubicBezTo>
                    <a:pt x="16262" y="29228"/>
                    <a:pt x="16671" y="30072"/>
                    <a:pt x="17188" y="30834"/>
                  </a:cubicBezTo>
                  <a:lnTo>
                    <a:pt x="39147" y="58873"/>
                  </a:lnTo>
                  <a:cubicBezTo>
                    <a:pt x="41198" y="61350"/>
                    <a:pt x="44410" y="62566"/>
                    <a:pt x="47586" y="62049"/>
                  </a:cubicBezTo>
                  <a:lnTo>
                    <a:pt x="84880" y="54971"/>
                  </a:lnTo>
                  <a:lnTo>
                    <a:pt x="127982" y="96621"/>
                  </a:lnTo>
                  <a:lnTo>
                    <a:pt x="120813" y="138089"/>
                  </a:lnTo>
                  <a:cubicBezTo>
                    <a:pt x="120387" y="141219"/>
                    <a:pt x="121630" y="144350"/>
                    <a:pt x="124080" y="146346"/>
                  </a:cubicBezTo>
                  <a:lnTo>
                    <a:pt x="237596" y="234818"/>
                  </a:lnTo>
                  <a:lnTo>
                    <a:pt x="237596" y="234818"/>
                  </a:lnTo>
                  <a:cubicBezTo>
                    <a:pt x="238240" y="235353"/>
                    <a:pt x="238975" y="235753"/>
                    <a:pt x="239773" y="235998"/>
                  </a:cubicBezTo>
                  <a:lnTo>
                    <a:pt x="239773" y="235998"/>
                  </a:lnTo>
                  <a:cubicBezTo>
                    <a:pt x="240409" y="236097"/>
                    <a:pt x="241044" y="236097"/>
                    <a:pt x="241679" y="235998"/>
                  </a:cubicBezTo>
                  <a:lnTo>
                    <a:pt x="242405" y="235998"/>
                  </a:lnTo>
                  <a:cubicBezTo>
                    <a:pt x="243494" y="235980"/>
                    <a:pt x="244565" y="235762"/>
                    <a:pt x="245581" y="235362"/>
                  </a:cubicBezTo>
                  <a:lnTo>
                    <a:pt x="246034" y="235362"/>
                  </a:lnTo>
                  <a:cubicBezTo>
                    <a:pt x="246869" y="235018"/>
                    <a:pt x="247641" y="234528"/>
                    <a:pt x="248303" y="233911"/>
                  </a:cubicBezTo>
                  <a:lnTo>
                    <a:pt x="248303" y="233911"/>
                  </a:lnTo>
                  <a:lnTo>
                    <a:pt x="253384" y="228829"/>
                  </a:lnTo>
                  <a:lnTo>
                    <a:pt x="264364" y="238357"/>
                  </a:lnTo>
                  <a:cubicBezTo>
                    <a:pt x="267767" y="241442"/>
                    <a:pt x="273003" y="241233"/>
                    <a:pt x="276160" y="237903"/>
                  </a:cubicBezTo>
                  <a:lnTo>
                    <a:pt x="279881" y="234092"/>
                  </a:lnTo>
                  <a:cubicBezTo>
                    <a:pt x="311186" y="272022"/>
                    <a:pt x="318445" y="316393"/>
                    <a:pt x="308918" y="340621"/>
                  </a:cubicBezTo>
                  <a:lnTo>
                    <a:pt x="324979" y="346882"/>
                  </a:lnTo>
                  <a:cubicBezTo>
                    <a:pt x="336775" y="317029"/>
                    <a:pt x="328790" y="265216"/>
                    <a:pt x="291949" y="221661"/>
                  </a:cubicBezTo>
                  <a:lnTo>
                    <a:pt x="307919" y="205146"/>
                  </a:lnTo>
                  <a:cubicBezTo>
                    <a:pt x="349388" y="252875"/>
                    <a:pt x="364904" y="316303"/>
                    <a:pt x="345395" y="359314"/>
                  </a:cubicBezTo>
                  <a:close/>
                  <a:moveTo>
                    <a:pt x="150032" y="144622"/>
                  </a:moveTo>
                  <a:cubicBezTo>
                    <a:pt x="190592" y="152245"/>
                    <a:pt x="226888" y="175020"/>
                    <a:pt x="233694" y="209864"/>
                  </a:cubicBezTo>
                  <a:close/>
                  <a:moveTo>
                    <a:pt x="149305" y="66041"/>
                  </a:moveTo>
                  <a:lnTo>
                    <a:pt x="136784" y="81104"/>
                  </a:lnTo>
                  <a:lnTo>
                    <a:pt x="94136" y="39636"/>
                  </a:lnTo>
                  <a:cubicBezTo>
                    <a:pt x="92076" y="37748"/>
                    <a:pt x="89272" y="36914"/>
                    <a:pt x="86513" y="37367"/>
                  </a:cubicBezTo>
                  <a:lnTo>
                    <a:pt x="50217" y="44354"/>
                  </a:lnTo>
                  <a:lnTo>
                    <a:pt x="39873" y="31106"/>
                  </a:lnTo>
                  <a:lnTo>
                    <a:pt x="97130" y="18131"/>
                  </a:lnTo>
                  <a:close/>
                  <a:moveTo>
                    <a:pt x="294944" y="164494"/>
                  </a:moveTo>
                  <a:lnTo>
                    <a:pt x="251025" y="208231"/>
                  </a:lnTo>
                  <a:cubicBezTo>
                    <a:pt x="243040" y="161137"/>
                    <a:pt x="193314" y="131919"/>
                    <a:pt x="140776" y="125839"/>
                  </a:cubicBezTo>
                  <a:lnTo>
                    <a:pt x="145585" y="97528"/>
                  </a:lnTo>
                  <a:lnTo>
                    <a:pt x="178161" y="58238"/>
                  </a:lnTo>
                  <a:close/>
                  <a:moveTo>
                    <a:pt x="298755" y="185002"/>
                  </a:moveTo>
                  <a:lnTo>
                    <a:pt x="301749" y="188178"/>
                  </a:lnTo>
                  <a:lnTo>
                    <a:pt x="270534" y="220390"/>
                  </a:lnTo>
                  <a:lnTo>
                    <a:pt x="266633" y="217033"/>
                  </a:lnTo>
                  <a:close/>
                </a:path>
              </a:pathLst>
            </a:custGeom>
            <a:solidFill>
              <a:srgbClr val="000000"/>
            </a:solidFill>
            <a:ln w="905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19B4A91A-3798-70B4-140A-0AC50453563B}"/>
              </a:ext>
            </a:extLst>
          </p:cNvPr>
          <p:cNvGrpSpPr/>
          <p:nvPr/>
        </p:nvGrpSpPr>
        <p:grpSpPr>
          <a:xfrm>
            <a:off x="4475842" y="2279563"/>
            <a:ext cx="1957337" cy="1490804"/>
            <a:chOff x="4475842" y="2279563"/>
            <a:chExt cx="1957337" cy="14908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F8CE359-283B-3D69-1374-381E8EC10F53}"/>
                </a:ext>
              </a:extLst>
            </p:cNvPr>
            <p:cNvSpPr/>
            <p:nvPr/>
          </p:nvSpPr>
          <p:spPr>
            <a:xfrm>
              <a:off x="4634074" y="2433231"/>
              <a:ext cx="1046068" cy="1046065"/>
            </a:xfrm>
            <a:custGeom>
              <a:avLst/>
              <a:gdLst>
                <a:gd name="connsiteX0" fmla="*/ 908265 w 908265"/>
                <a:gd name="connsiteY0" fmla="*/ 454133 h 908265"/>
                <a:gd name="connsiteX1" fmla="*/ 454133 w 908265"/>
                <a:gd name="connsiteY1" fmla="*/ 908265 h 908265"/>
                <a:gd name="connsiteX2" fmla="*/ 0 w 908265"/>
                <a:gd name="connsiteY2" fmla="*/ 454133 h 908265"/>
                <a:gd name="connsiteX3" fmla="*/ 454133 w 908265"/>
                <a:gd name="connsiteY3" fmla="*/ 0 h 908265"/>
                <a:gd name="connsiteX4" fmla="*/ 908265 w 908265"/>
                <a:gd name="connsiteY4" fmla="*/ 454133 h 90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8265" h="908265">
                  <a:moveTo>
                    <a:pt x="908265" y="454133"/>
                  </a:moveTo>
                  <a:cubicBezTo>
                    <a:pt x="908265" y="704943"/>
                    <a:pt x="704943" y="908265"/>
                    <a:pt x="454133" y="908265"/>
                  </a:cubicBezTo>
                  <a:cubicBezTo>
                    <a:pt x="203322" y="908265"/>
                    <a:pt x="0" y="704943"/>
                    <a:pt x="0" y="454133"/>
                  </a:cubicBezTo>
                  <a:cubicBezTo>
                    <a:pt x="0" y="203322"/>
                    <a:pt x="203322" y="0"/>
                    <a:pt x="454133" y="0"/>
                  </a:cubicBezTo>
                  <a:cubicBezTo>
                    <a:pt x="704943" y="0"/>
                    <a:pt x="908265" y="203322"/>
                    <a:pt x="908265" y="454133"/>
                  </a:cubicBezTo>
                  <a:close/>
                </a:path>
              </a:pathLst>
            </a:custGeom>
            <a:solidFill>
              <a:srgbClr val="2489A3"/>
            </a:solidFill>
            <a:ln w="11346" cap="flat">
              <a:noFill/>
              <a:prstDash val="solid"/>
              <a:miter/>
            </a:ln>
            <a:effectLst>
              <a:outerShdw blurRad="3302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BD5104-CA7F-32DE-3FBD-13A7EC077664}"/>
                </a:ext>
              </a:extLst>
            </p:cNvPr>
            <p:cNvSpPr/>
            <p:nvPr/>
          </p:nvSpPr>
          <p:spPr>
            <a:xfrm>
              <a:off x="4811917" y="2611265"/>
              <a:ext cx="689617" cy="689620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BC25DAB-CAF0-695F-D6DD-ECBC36549E20}"/>
                </a:ext>
              </a:extLst>
            </p:cNvPr>
            <p:cNvSpPr/>
            <p:nvPr/>
          </p:nvSpPr>
          <p:spPr>
            <a:xfrm>
              <a:off x="4475842" y="2279563"/>
              <a:ext cx="1861753" cy="1346053"/>
            </a:xfrm>
            <a:custGeom>
              <a:avLst/>
              <a:gdLst>
                <a:gd name="connsiteX0" fmla="*/ 220185 w 1616497"/>
                <a:gd name="connsiteY0" fmla="*/ 1138883 h 1168733"/>
                <a:gd name="connsiteX1" fmla="*/ 73954 w 1616497"/>
                <a:gd name="connsiteY1" fmla="*/ 885477 h 1168733"/>
                <a:gd name="connsiteX2" fmla="*/ 306742 w 1616497"/>
                <a:gd name="connsiteY2" fmla="*/ 74487 h 1168733"/>
                <a:gd name="connsiteX3" fmla="*/ 1107106 w 1616497"/>
                <a:gd name="connsiteY3" fmla="*/ 288861 h 1168733"/>
                <a:gd name="connsiteX4" fmla="*/ 1615621 w 1616497"/>
                <a:gd name="connsiteY4" fmla="*/ 1168402 h 116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6497" h="1168733">
                  <a:moveTo>
                    <a:pt x="220185" y="1138883"/>
                  </a:moveTo>
                  <a:lnTo>
                    <a:pt x="73954" y="885477"/>
                  </a:lnTo>
                  <a:cubicBezTo>
                    <a:pt x="-85708" y="597239"/>
                    <a:pt x="18516" y="234149"/>
                    <a:pt x="306742" y="74487"/>
                  </a:cubicBezTo>
                  <a:cubicBezTo>
                    <a:pt x="587736" y="-81178"/>
                    <a:pt x="941574" y="13588"/>
                    <a:pt x="1107106" y="288861"/>
                  </a:cubicBezTo>
                  <a:lnTo>
                    <a:pt x="1615621" y="1168402"/>
                  </a:ln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3FBF626-5069-A7A2-DBFF-26A35A80F468}"/>
                </a:ext>
              </a:extLst>
            </p:cNvPr>
            <p:cNvSpPr/>
            <p:nvPr/>
          </p:nvSpPr>
          <p:spPr>
            <a:xfrm>
              <a:off x="6321120" y="3673475"/>
              <a:ext cx="112059" cy="96892"/>
            </a:xfrm>
            <a:custGeom>
              <a:avLst/>
              <a:gdLst>
                <a:gd name="connsiteX0" fmla="*/ 0 w 97297"/>
                <a:gd name="connsiteY0" fmla="*/ 56199 h 84128"/>
                <a:gd name="connsiteX1" fmla="*/ 80949 w 97297"/>
                <a:gd name="connsiteY1" fmla="*/ 84128 h 84128"/>
                <a:gd name="connsiteX2" fmla="*/ 97298 w 97297"/>
                <a:gd name="connsiteY2" fmla="*/ 0 h 84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297" h="84128">
                  <a:moveTo>
                    <a:pt x="0" y="56199"/>
                  </a:moveTo>
                  <a:lnTo>
                    <a:pt x="80949" y="84128"/>
                  </a:lnTo>
                  <a:lnTo>
                    <a:pt x="97298" y="0"/>
                  </a:ln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343EB4A9-9B8C-EB0B-2FBF-570EFC96F168}"/>
                </a:ext>
              </a:extLst>
            </p:cNvPr>
            <p:cNvSpPr/>
            <p:nvPr/>
          </p:nvSpPr>
          <p:spPr>
            <a:xfrm>
              <a:off x="4817706" y="2752157"/>
              <a:ext cx="681701" cy="282674"/>
            </a:xfrm>
            <a:custGeom>
              <a:avLst/>
              <a:gdLst>
                <a:gd name="connsiteX0" fmla="*/ 678514 w 681701"/>
                <a:gd name="connsiteY0" fmla="*/ 219056 h 282674"/>
                <a:gd name="connsiteX1" fmla="*/ 671073 w 681701"/>
                <a:gd name="connsiteY1" fmla="*/ 215336 h 282674"/>
                <a:gd name="connsiteX2" fmla="*/ 665991 w 681701"/>
                <a:gd name="connsiteY2" fmla="*/ 215336 h 282674"/>
                <a:gd name="connsiteX3" fmla="*/ 665991 w 681701"/>
                <a:gd name="connsiteY3" fmla="*/ 90023 h 282674"/>
                <a:gd name="connsiteX4" fmla="*/ 656917 w 681701"/>
                <a:gd name="connsiteY4" fmla="*/ 80949 h 282674"/>
                <a:gd name="connsiteX5" fmla="*/ 614814 w 681701"/>
                <a:gd name="connsiteY5" fmla="*/ 80949 h 282674"/>
                <a:gd name="connsiteX6" fmla="*/ 614814 w 681701"/>
                <a:gd name="connsiteY6" fmla="*/ 51640 h 282674"/>
                <a:gd name="connsiteX7" fmla="*/ 638769 w 681701"/>
                <a:gd name="connsiteY7" fmla="*/ 51640 h 282674"/>
                <a:gd name="connsiteX8" fmla="*/ 647843 w 681701"/>
                <a:gd name="connsiteY8" fmla="*/ 42566 h 282674"/>
                <a:gd name="connsiteX9" fmla="*/ 645575 w 681701"/>
                <a:gd name="connsiteY9" fmla="*/ 36577 h 282674"/>
                <a:gd name="connsiteX10" fmla="*/ 641492 w 681701"/>
                <a:gd name="connsiteY10" fmla="*/ 30044 h 282674"/>
                <a:gd name="connsiteX11" fmla="*/ 646301 w 681701"/>
                <a:gd name="connsiteY11" fmla="*/ 22422 h 282674"/>
                <a:gd name="connsiteX12" fmla="*/ 646301 w 681701"/>
                <a:gd name="connsiteY12" fmla="*/ 13348 h 282674"/>
                <a:gd name="connsiteX13" fmla="*/ 638225 w 681701"/>
                <a:gd name="connsiteY13" fmla="*/ 8539 h 282674"/>
                <a:gd name="connsiteX14" fmla="*/ 614270 w 681701"/>
                <a:gd name="connsiteY14" fmla="*/ 8539 h 282674"/>
                <a:gd name="connsiteX15" fmla="*/ 604742 w 681701"/>
                <a:gd name="connsiteY15" fmla="*/ -82 h 282674"/>
                <a:gd name="connsiteX16" fmla="*/ 596122 w 681701"/>
                <a:gd name="connsiteY16" fmla="*/ 9446 h 282674"/>
                <a:gd name="connsiteX17" fmla="*/ 596122 w 681701"/>
                <a:gd name="connsiteY17" fmla="*/ 81494 h 282674"/>
                <a:gd name="connsiteX18" fmla="*/ 577974 w 681701"/>
                <a:gd name="connsiteY18" fmla="*/ 81494 h 282674"/>
                <a:gd name="connsiteX19" fmla="*/ 577974 w 681701"/>
                <a:gd name="connsiteY19" fmla="*/ 35035 h 282674"/>
                <a:gd name="connsiteX20" fmla="*/ 568900 w 681701"/>
                <a:gd name="connsiteY20" fmla="*/ 25961 h 282674"/>
                <a:gd name="connsiteX21" fmla="*/ 497668 w 681701"/>
                <a:gd name="connsiteY21" fmla="*/ 25961 h 282674"/>
                <a:gd name="connsiteX22" fmla="*/ 488594 w 681701"/>
                <a:gd name="connsiteY22" fmla="*/ 35035 h 282674"/>
                <a:gd name="connsiteX23" fmla="*/ 488594 w 681701"/>
                <a:gd name="connsiteY23" fmla="*/ 81494 h 282674"/>
                <a:gd name="connsiteX24" fmla="*/ 476163 w 681701"/>
                <a:gd name="connsiteY24" fmla="*/ 81494 h 282674"/>
                <a:gd name="connsiteX25" fmla="*/ 467089 w 681701"/>
                <a:gd name="connsiteY25" fmla="*/ 90568 h 282674"/>
                <a:gd name="connsiteX26" fmla="*/ 467089 w 681701"/>
                <a:gd name="connsiteY26" fmla="*/ 216243 h 282674"/>
                <a:gd name="connsiteX27" fmla="*/ 450483 w 681701"/>
                <a:gd name="connsiteY27" fmla="*/ 216243 h 282674"/>
                <a:gd name="connsiteX28" fmla="*/ 450483 w 681701"/>
                <a:gd name="connsiteY28" fmla="*/ 151001 h 282674"/>
                <a:gd name="connsiteX29" fmla="*/ 442589 w 681701"/>
                <a:gd name="connsiteY29" fmla="*/ 141927 h 282674"/>
                <a:gd name="connsiteX30" fmla="*/ 402028 w 681701"/>
                <a:gd name="connsiteY30" fmla="*/ 135575 h 282674"/>
                <a:gd name="connsiteX31" fmla="*/ 399124 w 681701"/>
                <a:gd name="connsiteY31" fmla="*/ 135575 h 282674"/>
                <a:gd name="connsiteX32" fmla="*/ 358564 w 681701"/>
                <a:gd name="connsiteY32" fmla="*/ 141927 h 282674"/>
                <a:gd name="connsiteX33" fmla="*/ 351758 w 681701"/>
                <a:gd name="connsiteY33" fmla="*/ 147008 h 282674"/>
                <a:gd name="connsiteX34" fmla="*/ 345043 w 681701"/>
                <a:gd name="connsiteY34" fmla="*/ 141927 h 282674"/>
                <a:gd name="connsiteX35" fmla="*/ 304392 w 681701"/>
                <a:gd name="connsiteY35" fmla="*/ 135575 h 282674"/>
                <a:gd name="connsiteX36" fmla="*/ 301579 w 681701"/>
                <a:gd name="connsiteY36" fmla="*/ 135575 h 282674"/>
                <a:gd name="connsiteX37" fmla="*/ 261018 w 681701"/>
                <a:gd name="connsiteY37" fmla="*/ 141927 h 282674"/>
                <a:gd name="connsiteX38" fmla="*/ 252271 w 681701"/>
                <a:gd name="connsiteY38" fmla="*/ 146790 h 282674"/>
                <a:gd name="connsiteX39" fmla="*/ 247407 w 681701"/>
                <a:gd name="connsiteY39" fmla="*/ 141927 h 282674"/>
                <a:gd name="connsiteX40" fmla="*/ 206846 w 681701"/>
                <a:gd name="connsiteY40" fmla="*/ 135575 h 282674"/>
                <a:gd name="connsiteX41" fmla="*/ 203943 w 681701"/>
                <a:gd name="connsiteY41" fmla="*/ 135575 h 282674"/>
                <a:gd name="connsiteX42" fmla="*/ 163382 w 681701"/>
                <a:gd name="connsiteY42" fmla="*/ 141927 h 282674"/>
                <a:gd name="connsiteX43" fmla="*/ 155578 w 681701"/>
                <a:gd name="connsiteY43" fmla="*/ 151001 h 282674"/>
                <a:gd name="connsiteX44" fmla="*/ 155578 w 681701"/>
                <a:gd name="connsiteY44" fmla="*/ 216243 h 282674"/>
                <a:gd name="connsiteX45" fmla="*/ 154217 w 681701"/>
                <a:gd name="connsiteY45" fmla="*/ 216243 h 282674"/>
                <a:gd name="connsiteX46" fmla="*/ 154217 w 681701"/>
                <a:gd name="connsiteY46" fmla="*/ 180401 h 282674"/>
                <a:gd name="connsiteX47" fmla="*/ 145143 w 681701"/>
                <a:gd name="connsiteY47" fmla="*/ 171327 h 282674"/>
                <a:gd name="connsiteX48" fmla="*/ 9033 w 681701"/>
                <a:gd name="connsiteY48" fmla="*/ 171327 h 282674"/>
                <a:gd name="connsiteX49" fmla="*/ -41 w 681701"/>
                <a:gd name="connsiteY49" fmla="*/ 180401 h 282674"/>
                <a:gd name="connsiteX50" fmla="*/ -41 w 681701"/>
                <a:gd name="connsiteY50" fmla="*/ 225771 h 282674"/>
                <a:gd name="connsiteX51" fmla="*/ -41 w 681701"/>
                <a:gd name="connsiteY51" fmla="*/ 228493 h 282674"/>
                <a:gd name="connsiteX52" fmla="*/ 14840 w 681701"/>
                <a:gd name="connsiteY52" fmla="*/ 276041 h 282674"/>
                <a:gd name="connsiteX53" fmla="*/ 23914 w 681701"/>
                <a:gd name="connsiteY53" fmla="*/ 282574 h 282674"/>
                <a:gd name="connsiteX54" fmla="*/ 657734 w 681701"/>
                <a:gd name="connsiteY54" fmla="*/ 282574 h 282674"/>
                <a:gd name="connsiteX55" fmla="*/ 666808 w 681701"/>
                <a:gd name="connsiteY55" fmla="*/ 276041 h 282674"/>
                <a:gd name="connsiteX56" fmla="*/ 681236 w 681701"/>
                <a:gd name="connsiteY56" fmla="*/ 228493 h 282674"/>
                <a:gd name="connsiteX57" fmla="*/ 678514 w 681701"/>
                <a:gd name="connsiteY57" fmla="*/ 219056 h 282674"/>
                <a:gd name="connsiteX58" fmla="*/ 622164 w 681701"/>
                <a:gd name="connsiteY58" fmla="*/ 32585 h 282674"/>
                <a:gd name="connsiteX59" fmla="*/ 614814 w 681701"/>
                <a:gd name="connsiteY59" fmla="*/ 32585 h 282674"/>
                <a:gd name="connsiteX60" fmla="*/ 614814 w 681701"/>
                <a:gd name="connsiteY60" fmla="*/ 26505 h 282674"/>
                <a:gd name="connsiteX61" fmla="*/ 622164 w 681701"/>
                <a:gd name="connsiteY61" fmla="*/ 26505 h 282674"/>
                <a:gd name="connsiteX62" fmla="*/ 622164 w 681701"/>
                <a:gd name="connsiteY62" fmla="*/ 32585 h 282674"/>
                <a:gd name="connsiteX63" fmla="*/ 484965 w 681701"/>
                <a:gd name="connsiteY63" fmla="*/ 143469 h 282674"/>
                <a:gd name="connsiteX64" fmla="*/ 647390 w 681701"/>
                <a:gd name="connsiteY64" fmla="*/ 143469 h 282674"/>
                <a:gd name="connsiteX65" fmla="*/ 647390 w 681701"/>
                <a:gd name="connsiteY65" fmla="*/ 167153 h 282674"/>
                <a:gd name="connsiteX66" fmla="*/ 484965 w 681701"/>
                <a:gd name="connsiteY66" fmla="*/ 167153 h 282674"/>
                <a:gd name="connsiteX67" fmla="*/ 506652 w 681701"/>
                <a:gd name="connsiteY67" fmla="*/ 43655 h 282674"/>
                <a:gd name="connsiteX68" fmla="*/ 559372 w 681701"/>
                <a:gd name="connsiteY68" fmla="*/ 43655 h 282674"/>
                <a:gd name="connsiteX69" fmla="*/ 559372 w 681701"/>
                <a:gd name="connsiteY69" fmla="*/ 80768 h 282674"/>
                <a:gd name="connsiteX70" fmla="*/ 506652 w 681701"/>
                <a:gd name="connsiteY70" fmla="*/ 80768 h 282674"/>
                <a:gd name="connsiteX71" fmla="*/ 497578 w 681701"/>
                <a:gd name="connsiteY71" fmla="*/ 99370 h 282674"/>
                <a:gd name="connsiteX72" fmla="*/ 647571 w 681701"/>
                <a:gd name="connsiteY72" fmla="*/ 99370 h 282674"/>
                <a:gd name="connsiteX73" fmla="*/ 647571 w 681701"/>
                <a:gd name="connsiteY73" fmla="*/ 125321 h 282674"/>
                <a:gd name="connsiteX74" fmla="*/ 485146 w 681701"/>
                <a:gd name="connsiteY74" fmla="*/ 125321 h 282674"/>
                <a:gd name="connsiteX75" fmla="*/ 485146 w 681701"/>
                <a:gd name="connsiteY75" fmla="*/ 99097 h 282674"/>
                <a:gd name="connsiteX76" fmla="*/ 485146 w 681701"/>
                <a:gd name="connsiteY76" fmla="*/ 186027 h 282674"/>
                <a:gd name="connsiteX77" fmla="*/ 647571 w 681701"/>
                <a:gd name="connsiteY77" fmla="*/ 186027 h 282674"/>
                <a:gd name="connsiteX78" fmla="*/ 647571 w 681701"/>
                <a:gd name="connsiteY78" fmla="*/ 215699 h 282674"/>
                <a:gd name="connsiteX79" fmla="*/ 485146 w 681701"/>
                <a:gd name="connsiteY79" fmla="*/ 215699 h 282674"/>
                <a:gd name="connsiteX80" fmla="*/ 368817 w 681701"/>
                <a:gd name="connsiteY80" fmla="*/ 158804 h 282674"/>
                <a:gd name="connsiteX81" fmla="*/ 399760 w 681701"/>
                <a:gd name="connsiteY81" fmla="*/ 153542 h 282674"/>
                <a:gd name="connsiteX82" fmla="*/ 431065 w 681701"/>
                <a:gd name="connsiteY82" fmla="*/ 158351 h 282674"/>
                <a:gd name="connsiteX83" fmla="*/ 431065 w 681701"/>
                <a:gd name="connsiteY83" fmla="*/ 215699 h 282674"/>
                <a:gd name="connsiteX84" fmla="*/ 368454 w 681701"/>
                <a:gd name="connsiteY84" fmla="*/ 215699 h 282674"/>
                <a:gd name="connsiteX85" fmla="*/ 271181 w 681701"/>
                <a:gd name="connsiteY85" fmla="*/ 158804 h 282674"/>
                <a:gd name="connsiteX86" fmla="*/ 302486 w 681701"/>
                <a:gd name="connsiteY86" fmla="*/ 153995 h 282674"/>
                <a:gd name="connsiteX87" fmla="*/ 333882 w 681701"/>
                <a:gd name="connsiteY87" fmla="*/ 158804 h 282674"/>
                <a:gd name="connsiteX88" fmla="*/ 333882 w 681701"/>
                <a:gd name="connsiteY88" fmla="*/ 216152 h 282674"/>
                <a:gd name="connsiteX89" fmla="*/ 271181 w 681701"/>
                <a:gd name="connsiteY89" fmla="*/ 216152 h 282674"/>
                <a:gd name="connsiteX90" fmla="*/ 173635 w 681701"/>
                <a:gd name="connsiteY90" fmla="*/ 158804 h 282674"/>
                <a:gd name="connsiteX91" fmla="*/ 204941 w 681701"/>
                <a:gd name="connsiteY91" fmla="*/ 153995 h 282674"/>
                <a:gd name="connsiteX92" fmla="*/ 236246 w 681701"/>
                <a:gd name="connsiteY92" fmla="*/ 158804 h 282674"/>
                <a:gd name="connsiteX93" fmla="*/ 236246 w 681701"/>
                <a:gd name="connsiteY93" fmla="*/ 216152 h 282674"/>
                <a:gd name="connsiteX94" fmla="*/ 173635 w 681701"/>
                <a:gd name="connsiteY94" fmla="*/ 216152 h 282674"/>
                <a:gd name="connsiteX95" fmla="*/ 650021 w 681701"/>
                <a:gd name="connsiteY95" fmla="*/ 263700 h 282674"/>
                <a:gd name="connsiteX96" fmla="*/ 29630 w 681701"/>
                <a:gd name="connsiteY96" fmla="*/ 263700 h 282674"/>
                <a:gd name="connsiteX97" fmla="*/ 17290 w 681701"/>
                <a:gd name="connsiteY97" fmla="*/ 224047 h 282674"/>
                <a:gd name="connsiteX98" fmla="*/ 17290 w 681701"/>
                <a:gd name="connsiteY98" fmla="*/ 189565 h 282674"/>
                <a:gd name="connsiteX99" fmla="*/ 135252 w 681701"/>
                <a:gd name="connsiteY99" fmla="*/ 189565 h 282674"/>
                <a:gd name="connsiteX100" fmla="*/ 135252 w 681701"/>
                <a:gd name="connsiteY100" fmla="*/ 225861 h 282674"/>
                <a:gd name="connsiteX101" fmla="*/ 144326 w 681701"/>
                <a:gd name="connsiteY101" fmla="*/ 234936 h 282674"/>
                <a:gd name="connsiteX102" fmla="*/ 658551 w 681701"/>
                <a:gd name="connsiteY102" fmla="*/ 234936 h 28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81701" h="282674">
                  <a:moveTo>
                    <a:pt x="678514" y="219056"/>
                  </a:moveTo>
                  <a:cubicBezTo>
                    <a:pt x="676780" y="216688"/>
                    <a:pt x="674013" y="215299"/>
                    <a:pt x="671073" y="215336"/>
                  </a:cubicBezTo>
                  <a:lnTo>
                    <a:pt x="665991" y="215336"/>
                  </a:lnTo>
                  <a:lnTo>
                    <a:pt x="665991" y="90023"/>
                  </a:lnTo>
                  <a:cubicBezTo>
                    <a:pt x="665991" y="85015"/>
                    <a:pt x="661926" y="80949"/>
                    <a:pt x="656917" y="80949"/>
                  </a:cubicBezTo>
                  <a:lnTo>
                    <a:pt x="614814" y="80949"/>
                  </a:lnTo>
                  <a:lnTo>
                    <a:pt x="614814" y="51640"/>
                  </a:lnTo>
                  <a:lnTo>
                    <a:pt x="638769" y="51640"/>
                  </a:lnTo>
                  <a:cubicBezTo>
                    <a:pt x="643778" y="51640"/>
                    <a:pt x="647843" y="47575"/>
                    <a:pt x="647843" y="42566"/>
                  </a:cubicBezTo>
                  <a:cubicBezTo>
                    <a:pt x="647843" y="40361"/>
                    <a:pt x="647036" y="38229"/>
                    <a:pt x="645575" y="36577"/>
                  </a:cubicBezTo>
                  <a:lnTo>
                    <a:pt x="641492" y="30044"/>
                  </a:lnTo>
                  <a:lnTo>
                    <a:pt x="646301" y="22422"/>
                  </a:lnTo>
                  <a:cubicBezTo>
                    <a:pt x="647925" y="19618"/>
                    <a:pt x="647925" y="16152"/>
                    <a:pt x="646301" y="13348"/>
                  </a:cubicBezTo>
                  <a:cubicBezTo>
                    <a:pt x="644713" y="10363"/>
                    <a:pt x="641601" y="8511"/>
                    <a:pt x="638225" y="8539"/>
                  </a:cubicBezTo>
                  <a:lnTo>
                    <a:pt x="614270" y="8539"/>
                  </a:lnTo>
                  <a:cubicBezTo>
                    <a:pt x="614015" y="3530"/>
                    <a:pt x="609751" y="-336"/>
                    <a:pt x="604742" y="-82"/>
                  </a:cubicBezTo>
                  <a:cubicBezTo>
                    <a:pt x="599733" y="173"/>
                    <a:pt x="595867" y="4437"/>
                    <a:pt x="596122" y="9446"/>
                  </a:cubicBezTo>
                  <a:lnTo>
                    <a:pt x="596122" y="81494"/>
                  </a:lnTo>
                  <a:lnTo>
                    <a:pt x="577974" y="81494"/>
                  </a:lnTo>
                  <a:lnTo>
                    <a:pt x="577974" y="35035"/>
                  </a:lnTo>
                  <a:cubicBezTo>
                    <a:pt x="577974" y="30026"/>
                    <a:pt x="573908" y="25961"/>
                    <a:pt x="568900" y="25961"/>
                  </a:cubicBezTo>
                  <a:lnTo>
                    <a:pt x="497668" y="25961"/>
                  </a:lnTo>
                  <a:cubicBezTo>
                    <a:pt x="492660" y="25961"/>
                    <a:pt x="488594" y="30026"/>
                    <a:pt x="488594" y="35035"/>
                  </a:cubicBezTo>
                  <a:lnTo>
                    <a:pt x="488594" y="81494"/>
                  </a:lnTo>
                  <a:lnTo>
                    <a:pt x="476163" y="81494"/>
                  </a:lnTo>
                  <a:cubicBezTo>
                    <a:pt x="471154" y="81494"/>
                    <a:pt x="467089" y="85559"/>
                    <a:pt x="467089" y="90568"/>
                  </a:cubicBezTo>
                  <a:lnTo>
                    <a:pt x="467089" y="216243"/>
                  </a:lnTo>
                  <a:lnTo>
                    <a:pt x="450483" y="216243"/>
                  </a:lnTo>
                  <a:lnTo>
                    <a:pt x="450483" y="151001"/>
                  </a:lnTo>
                  <a:cubicBezTo>
                    <a:pt x="450520" y="146418"/>
                    <a:pt x="447135" y="142526"/>
                    <a:pt x="442589" y="141927"/>
                  </a:cubicBezTo>
                  <a:lnTo>
                    <a:pt x="402028" y="135575"/>
                  </a:lnTo>
                  <a:lnTo>
                    <a:pt x="399124" y="135575"/>
                  </a:lnTo>
                  <a:lnTo>
                    <a:pt x="358564" y="141927"/>
                  </a:lnTo>
                  <a:cubicBezTo>
                    <a:pt x="355596" y="142390"/>
                    <a:pt x="353047" y="144295"/>
                    <a:pt x="351758" y="147008"/>
                  </a:cubicBezTo>
                  <a:cubicBezTo>
                    <a:pt x="350488" y="144313"/>
                    <a:pt x="347983" y="142417"/>
                    <a:pt x="345043" y="141927"/>
                  </a:cubicBezTo>
                  <a:lnTo>
                    <a:pt x="304392" y="135575"/>
                  </a:lnTo>
                  <a:lnTo>
                    <a:pt x="301579" y="135575"/>
                  </a:lnTo>
                  <a:lnTo>
                    <a:pt x="261018" y="141927"/>
                  </a:lnTo>
                  <a:cubicBezTo>
                    <a:pt x="259947" y="145683"/>
                    <a:pt x="256027" y="147861"/>
                    <a:pt x="252271" y="146790"/>
                  </a:cubicBezTo>
                  <a:cubicBezTo>
                    <a:pt x="249920" y="146119"/>
                    <a:pt x="248078" y="144277"/>
                    <a:pt x="247407" y="141927"/>
                  </a:cubicBezTo>
                  <a:lnTo>
                    <a:pt x="206846" y="135575"/>
                  </a:lnTo>
                  <a:lnTo>
                    <a:pt x="203943" y="135575"/>
                  </a:lnTo>
                  <a:lnTo>
                    <a:pt x="163382" y="141927"/>
                  </a:lnTo>
                  <a:cubicBezTo>
                    <a:pt x="158872" y="142562"/>
                    <a:pt x="155532" y="146446"/>
                    <a:pt x="155578" y="151001"/>
                  </a:cubicBezTo>
                  <a:lnTo>
                    <a:pt x="155578" y="216243"/>
                  </a:lnTo>
                  <a:lnTo>
                    <a:pt x="154217" y="216243"/>
                  </a:lnTo>
                  <a:lnTo>
                    <a:pt x="154217" y="180401"/>
                  </a:lnTo>
                  <a:cubicBezTo>
                    <a:pt x="154217" y="175392"/>
                    <a:pt x="150152" y="171327"/>
                    <a:pt x="145143" y="171327"/>
                  </a:cubicBezTo>
                  <a:lnTo>
                    <a:pt x="9033" y="171327"/>
                  </a:lnTo>
                  <a:cubicBezTo>
                    <a:pt x="4024" y="171327"/>
                    <a:pt x="-41" y="175392"/>
                    <a:pt x="-41" y="180401"/>
                  </a:cubicBezTo>
                  <a:lnTo>
                    <a:pt x="-41" y="225771"/>
                  </a:lnTo>
                  <a:cubicBezTo>
                    <a:pt x="-178" y="226669"/>
                    <a:pt x="-178" y="227595"/>
                    <a:pt x="-41" y="228493"/>
                  </a:cubicBezTo>
                  <a:lnTo>
                    <a:pt x="14840" y="276041"/>
                  </a:lnTo>
                  <a:cubicBezTo>
                    <a:pt x="16001" y="280042"/>
                    <a:pt x="19749" y="282737"/>
                    <a:pt x="23914" y="282574"/>
                  </a:cubicBezTo>
                  <a:lnTo>
                    <a:pt x="657734" y="282574"/>
                  </a:lnTo>
                  <a:cubicBezTo>
                    <a:pt x="661899" y="282737"/>
                    <a:pt x="665647" y="280042"/>
                    <a:pt x="666808" y="276041"/>
                  </a:cubicBezTo>
                  <a:lnTo>
                    <a:pt x="681236" y="228493"/>
                  </a:lnTo>
                  <a:cubicBezTo>
                    <a:pt x="682143" y="225090"/>
                    <a:pt x="681100" y="221451"/>
                    <a:pt x="678514" y="219056"/>
                  </a:cubicBezTo>
                  <a:close/>
                  <a:moveTo>
                    <a:pt x="622164" y="32585"/>
                  </a:moveTo>
                  <a:lnTo>
                    <a:pt x="614814" y="32585"/>
                  </a:lnTo>
                  <a:lnTo>
                    <a:pt x="614814" y="26505"/>
                  </a:lnTo>
                  <a:lnTo>
                    <a:pt x="622164" y="26505"/>
                  </a:lnTo>
                  <a:cubicBezTo>
                    <a:pt x="621465" y="28474"/>
                    <a:pt x="621465" y="30616"/>
                    <a:pt x="622164" y="32585"/>
                  </a:cubicBezTo>
                  <a:close/>
                  <a:moveTo>
                    <a:pt x="484965" y="143469"/>
                  </a:moveTo>
                  <a:lnTo>
                    <a:pt x="647390" y="143469"/>
                  </a:lnTo>
                  <a:lnTo>
                    <a:pt x="647390" y="167153"/>
                  </a:lnTo>
                  <a:lnTo>
                    <a:pt x="484965" y="167153"/>
                  </a:lnTo>
                  <a:close/>
                  <a:moveTo>
                    <a:pt x="506652" y="43655"/>
                  </a:moveTo>
                  <a:lnTo>
                    <a:pt x="559372" y="43655"/>
                  </a:lnTo>
                  <a:lnTo>
                    <a:pt x="559372" y="80768"/>
                  </a:lnTo>
                  <a:lnTo>
                    <a:pt x="506652" y="80768"/>
                  </a:lnTo>
                  <a:close/>
                  <a:moveTo>
                    <a:pt x="497578" y="99370"/>
                  </a:moveTo>
                  <a:lnTo>
                    <a:pt x="647571" y="99370"/>
                  </a:lnTo>
                  <a:lnTo>
                    <a:pt x="647571" y="125321"/>
                  </a:lnTo>
                  <a:lnTo>
                    <a:pt x="485146" y="125321"/>
                  </a:lnTo>
                  <a:lnTo>
                    <a:pt x="485146" y="99097"/>
                  </a:lnTo>
                  <a:close/>
                  <a:moveTo>
                    <a:pt x="485146" y="186027"/>
                  </a:moveTo>
                  <a:lnTo>
                    <a:pt x="647571" y="186027"/>
                  </a:lnTo>
                  <a:lnTo>
                    <a:pt x="647571" y="215699"/>
                  </a:lnTo>
                  <a:lnTo>
                    <a:pt x="485146" y="215699"/>
                  </a:lnTo>
                  <a:close/>
                  <a:moveTo>
                    <a:pt x="368817" y="158804"/>
                  </a:moveTo>
                  <a:lnTo>
                    <a:pt x="399760" y="153542"/>
                  </a:lnTo>
                  <a:lnTo>
                    <a:pt x="431065" y="158351"/>
                  </a:lnTo>
                  <a:lnTo>
                    <a:pt x="431065" y="215699"/>
                  </a:lnTo>
                  <a:lnTo>
                    <a:pt x="368454" y="215699"/>
                  </a:lnTo>
                  <a:close/>
                  <a:moveTo>
                    <a:pt x="271181" y="158804"/>
                  </a:moveTo>
                  <a:lnTo>
                    <a:pt x="302486" y="153995"/>
                  </a:lnTo>
                  <a:lnTo>
                    <a:pt x="333882" y="158804"/>
                  </a:lnTo>
                  <a:lnTo>
                    <a:pt x="333882" y="216152"/>
                  </a:lnTo>
                  <a:lnTo>
                    <a:pt x="271181" y="216152"/>
                  </a:lnTo>
                  <a:close/>
                  <a:moveTo>
                    <a:pt x="173635" y="158804"/>
                  </a:moveTo>
                  <a:lnTo>
                    <a:pt x="204941" y="153995"/>
                  </a:lnTo>
                  <a:lnTo>
                    <a:pt x="236246" y="158804"/>
                  </a:lnTo>
                  <a:lnTo>
                    <a:pt x="236246" y="216152"/>
                  </a:lnTo>
                  <a:lnTo>
                    <a:pt x="173635" y="216152"/>
                  </a:lnTo>
                  <a:close/>
                  <a:moveTo>
                    <a:pt x="650021" y="263700"/>
                  </a:moveTo>
                  <a:lnTo>
                    <a:pt x="29630" y="263700"/>
                  </a:lnTo>
                  <a:lnTo>
                    <a:pt x="17290" y="224047"/>
                  </a:lnTo>
                  <a:lnTo>
                    <a:pt x="17290" y="189565"/>
                  </a:lnTo>
                  <a:lnTo>
                    <a:pt x="135252" y="189565"/>
                  </a:lnTo>
                  <a:lnTo>
                    <a:pt x="135252" y="225861"/>
                  </a:lnTo>
                  <a:cubicBezTo>
                    <a:pt x="135252" y="230870"/>
                    <a:pt x="139317" y="234936"/>
                    <a:pt x="144326" y="234936"/>
                  </a:cubicBezTo>
                  <a:lnTo>
                    <a:pt x="658551" y="234936"/>
                  </a:lnTo>
                  <a:close/>
                </a:path>
              </a:pathLst>
            </a:custGeom>
            <a:solidFill>
              <a:srgbClr val="000000"/>
            </a:solidFill>
            <a:ln w="905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83CDC78-8849-3E76-4712-6FE1421141A6}"/>
              </a:ext>
            </a:extLst>
          </p:cNvPr>
          <p:cNvGrpSpPr/>
          <p:nvPr/>
        </p:nvGrpSpPr>
        <p:grpSpPr>
          <a:xfrm>
            <a:off x="585054" y="3880358"/>
            <a:ext cx="1374420" cy="1401160"/>
            <a:chOff x="585054" y="3880358"/>
            <a:chExt cx="1374420" cy="1401160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D4DF403-2A5A-2BD3-3FA3-9FEEC66AA79C}"/>
                </a:ext>
              </a:extLst>
            </p:cNvPr>
            <p:cNvSpPr/>
            <p:nvPr/>
          </p:nvSpPr>
          <p:spPr>
            <a:xfrm>
              <a:off x="585054" y="4024322"/>
              <a:ext cx="1374420" cy="1257196"/>
            </a:xfrm>
            <a:custGeom>
              <a:avLst/>
              <a:gdLst>
                <a:gd name="connsiteX0" fmla="*/ 262604 w 1193363"/>
                <a:gd name="connsiteY0" fmla="*/ -331 h 1091581"/>
                <a:gd name="connsiteX1" fmla="*/ 100899 w 1193363"/>
                <a:gd name="connsiteY1" fmla="*/ 827768 h 1091581"/>
                <a:gd name="connsiteX2" fmla="*/ 928999 w 1193363"/>
                <a:gd name="connsiteY2" fmla="*/ 989473 h 1091581"/>
                <a:gd name="connsiteX3" fmla="*/ 1112514 w 1193363"/>
                <a:gd name="connsiteY3" fmla="*/ 196308 h 1091581"/>
                <a:gd name="connsiteX4" fmla="*/ 1004431 w 1193363"/>
                <a:gd name="connsiteY4" fmla="*/ 9092 h 1091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3363" h="1091581">
                  <a:moveTo>
                    <a:pt x="262604" y="-331"/>
                  </a:moveTo>
                  <a:cubicBezTo>
                    <a:pt x="-10726" y="183694"/>
                    <a:pt x="-83126" y="554449"/>
                    <a:pt x="100899" y="827768"/>
                  </a:cubicBezTo>
                  <a:cubicBezTo>
                    <a:pt x="284925" y="1101099"/>
                    <a:pt x="655679" y="1173500"/>
                    <a:pt x="928999" y="989473"/>
                  </a:cubicBezTo>
                  <a:cubicBezTo>
                    <a:pt x="1189081" y="814371"/>
                    <a:pt x="1269258" y="467845"/>
                    <a:pt x="1112514" y="196308"/>
                  </a:cubicBezTo>
                  <a:lnTo>
                    <a:pt x="1004431" y="9092"/>
                  </a:ln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7F9B112-66FA-BA17-FAAB-2565D67A8974}"/>
                </a:ext>
              </a:extLst>
            </p:cNvPr>
            <p:cNvSpPr/>
            <p:nvPr/>
          </p:nvSpPr>
          <p:spPr>
            <a:xfrm>
              <a:off x="881319" y="3951882"/>
              <a:ext cx="94668" cy="94668"/>
            </a:xfrm>
            <a:custGeom>
              <a:avLst/>
              <a:gdLst>
                <a:gd name="connsiteX0" fmla="*/ 81321 w 82197"/>
                <a:gd name="connsiteY0" fmla="*/ 40767 h 82197"/>
                <a:gd name="connsiteX1" fmla="*/ 40222 w 82197"/>
                <a:gd name="connsiteY1" fmla="*/ -331 h 82197"/>
                <a:gd name="connsiteX2" fmla="*/ -877 w 82197"/>
                <a:gd name="connsiteY2" fmla="*/ 40767 h 82197"/>
                <a:gd name="connsiteX3" fmla="*/ 40222 w 82197"/>
                <a:gd name="connsiteY3" fmla="*/ 81866 h 82197"/>
                <a:gd name="connsiteX4" fmla="*/ 81321 w 82197"/>
                <a:gd name="connsiteY4" fmla="*/ 40767 h 8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197" h="82197">
                  <a:moveTo>
                    <a:pt x="81321" y="40767"/>
                  </a:moveTo>
                  <a:cubicBezTo>
                    <a:pt x="81321" y="18072"/>
                    <a:pt x="62917" y="-331"/>
                    <a:pt x="40222" y="-331"/>
                  </a:cubicBezTo>
                  <a:cubicBezTo>
                    <a:pt x="17527" y="-331"/>
                    <a:pt x="-877" y="18072"/>
                    <a:pt x="-877" y="40767"/>
                  </a:cubicBezTo>
                  <a:cubicBezTo>
                    <a:pt x="-877" y="63463"/>
                    <a:pt x="17527" y="81866"/>
                    <a:pt x="40222" y="81866"/>
                  </a:cubicBezTo>
                  <a:cubicBezTo>
                    <a:pt x="62917" y="81866"/>
                    <a:pt x="81321" y="63463"/>
                    <a:pt x="81321" y="40767"/>
                  </a:cubicBezTo>
                  <a:close/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5C6A146-56A0-8F5A-F899-51B8B1CC2F62}"/>
                </a:ext>
              </a:extLst>
            </p:cNvPr>
            <p:cNvSpPr/>
            <p:nvPr/>
          </p:nvSpPr>
          <p:spPr>
            <a:xfrm>
              <a:off x="1630827" y="3880358"/>
              <a:ext cx="112059" cy="96760"/>
            </a:xfrm>
            <a:custGeom>
              <a:avLst/>
              <a:gdLst>
                <a:gd name="connsiteX0" fmla="*/ 97298 w 97297"/>
                <a:gd name="connsiteY0" fmla="*/ 27816 h 84014"/>
                <a:gd name="connsiteX1" fmla="*/ 16235 w 97297"/>
                <a:gd name="connsiteY1" fmla="*/ 0 h 84014"/>
                <a:gd name="connsiteX2" fmla="*/ 0 w 97297"/>
                <a:gd name="connsiteY2" fmla="*/ 84015 h 84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297" h="84014">
                  <a:moveTo>
                    <a:pt x="97298" y="27816"/>
                  </a:moveTo>
                  <a:lnTo>
                    <a:pt x="16235" y="0"/>
                  </a:lnTo>
                  <a:lnTo>
                    <a:pt x="0" y="84015"/>
                  </a:ln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399183F-CB61-DFA5-FEA4-F5742A0971B6}"/>
                </a:ext>
              </a:extLst>
            </p:cNvPr>
            <p:cNvSpPr/>
            <p:nvPr/>
          </p:nvSpPr>
          <p:spPr>
            <a:xfrm>
              <a:off x="749503" y="4073088"/>
              <a:ext cx="1046068" cy="1046065"/>
            </a:xfrm>
            <a:custGeom>
              <a:avLst/>
              <a:gdLst>
                <a:gd name="connsiteX0" fmla="*/ 908265 w 908265"/>
                <a:gd name="connsiteY0" fmla="*/ 454133 h 908265"/>
                <a:gd name="connsiteX1" fmla="*/ 454133 w 908265"/>
                <a:gd name="connsiteY1" fmla="*/ 908265 h 908265"/>
                <a:gd name="connsiteX2" fmla="*/ 0 w 908265"/>
                <a:gd name="connsiteY2" fmla="*/ 454133 h 908265"/>
                <a:gd name="connsiteX3" fmla="*/ 454133 w 908265"/>
                <a:gd name="connsiteY3" fmla="*/ 0 h 908265"/>
                <a:gd name="connsiteX4" fmla="*/ 908265 w 908265"/>
                <a:gd name="connsiteY4" fmla="*/ 454133 h 90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8265" h="908265">
                  <a:moveTo>
                    <a:pt x="908265" y="454133"/>
                  </a:moveTo>
                  <a:cubicBezTo>
                    <a:pt x="908265" y="704943"/>
                    <a:pt x="704943" y="908265"/>
                    <a:pt x="454133" y="908265"/>
                  </a:cubicBezTo>
                  <a:cubicBezTo>
                    <a:pt x="203322" y="908265"/>
                    <a:pt x="0" y="704943"/>
                    <a:pt x="0" y="454133"/>
                  </a:cubicBezTo>
                  <a:cubicBezTo>
                    <a:pt x="0" y="203322"/>
                    <a:pt x="203322" y="0"/>
                    <a:pt x="454133" y="0"/>
                  </a:cubicBezTo>
                  <a:cubicBezTo>
                    <a:pt x="704943" y="0"/>
                    <a:pt x="908265" y="203322"/>
                    <a:pt x="908265" y="454133"/>
                  </a:cubicBezTo>
                  <a:close/>
                </a:path>
              </a:pathLst>
            </a:custGeom>
            <a:solidFill>
              <a:srgbClr val="EBB053"/>
            </a:solidFill>
            <a:ln w="11346" cap="flat">
              <a:noFill/>
              <a:prstDash val="solid"/>
              <a:miter/>
            </a:ln>
            <a:effectLst>
              <a:outerShdw blurRad="3302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BC13B52-AA4F-4FCF-650C-8617E0078FBF}"/>
                </a:ext>
              </a:extLst>
            </p:cNvPr>
            <p:cNvSpPr/>
            <p:nvPr/>
          </p:nvSpPr>
          <p:spPr>
            <a:xfrm>
              <a:off x="927347" y="4251120"/>
              <a:ext cx="689617" cy="689620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69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4D77BE4C-94CA-B6BB-5378-DAA499C36E86}"/>
                </a:ext>
              </a:extLst>
            </p:cNvPr>
            <p:cNvSpPr/>
            <p:nvPr/>
          </p:nvSpPr>
          <p:spPr>
            <a:xfrm>
              <a:off x="1067602" y="4383507"/>
              <a:ext cx="409105" cy="402346"/>
            </a:xfrm>
            <a:custGeom>
              <a:avLst/>
              <a:gdLst>
                <a:gd name="connsiteX0" fmla="*/ 1493 w 409105"/>
                <a:gd name="connsiteY0" fmla="*/ 397535 h 402346"/>
                <a:gd name="connsiteX1" fmla="*/ 9932 w 409105"/>
                <a:gd name="connsiteY1" fmla="*/ 402253 h 402346"/>
                <a:gd name="connsiteX2" fmla="*/ 399026 w 409105"/>
                <a:gd name="connsiteY2" fmla="*/ 402253 h 402346"/>
                <a:gd name="connsiteX3" fmla="*/ 408962 w 409105"/>
                <a:gd name="connsiteY3" fmla="*/ 392226 h 402346"/>
                <a:gd name="connsiteX4" fmla="*/ 407102 w 409105"/>
                <a:gd name="connsiteY4" fmla="*/ 386465 h 402346"/>
                <a:gd name="connsiteX5" fmla="*/ 213280 w 409105"/>
                <a:gd name="connsiteY5" fmla="*/ 5356 h 402346"/>
                <a:gd name="connsiteX6" fmla="*/ 204206 w 409105"/>
                <a:gd name="connsiteY6" fmla="*/ -89 h 402346"/>
                <a:gd name="connsiteX7" fmla="*/ 195132 w 409105"/>
                <a:gd name="connsiteY7" fmla="*/ 5356 h 402346"/>
                <a:gd name="connsiteX8" fmla="*/ 676 w 409105"/>
                <a:gd name="connsiteY8" fmla="*/ 388007 h 402346"/>
                <a:gd name="connsiteX9" fmla="*/ 1493 w 409105"/>
                <a:gd name="connsiteY9" fmla="*/ 397535 h 402346"/>
                <a:gd name="connsiteX10" fmla="*/ 204388 w 409105"/>
                <a:gd name="connsiteY10" fmla="*/ 31580 h 402346"/>
                <a:gd name="connsiteX11" fmla="*/ 382602 w 409105"/>
                <a:gd name="connsiteY11" fmla="*/ 382290 h 402346"/>
                <a:gd name="connsiteX12" fmla="*/ 26174 w 409105"/>
                <a:gd name="connsiteY12" fmla="*/ 382290 h 402346"/>
                <a:gd name="connsiteX13" fmla="*/ 207201 w 409105"/>
                <a:gd name="connsiteY13" fmla="*/ 136385 h 402346"/>
                <a:gd name="connsiteX14" fmla="*/ 191684 w 409105"/>
                <a:gd name="connsiteY14" fmla="*/ 120051 h 402346"/>
                <a:gd name="connsiteX15" fmla="*/ 183246 w 409105"/>
                <a:gd name="connsiteY15" fmla="*/ 117874 h 402346"/>
                <a:gd name="connsiteX16" fmla="*/ 178708 w 409105"/>
                <a:gd name="connsiteY16" fmla="*/ 125314 h 402346"/>
                <a:gd name="connsiteX17" fmla="*/ 179344 w 409105"/>
                <a:gd name="connsiteY17" fmla="*/ 131122 h 402346"/>
                <a:gd name="connsiteX18" fmla="*/ 180523 w 409105"/>
                <a:gd name="connsiteY18" fmla="*/ 178760 h 402346"/>
                <a:gd name="connsiteX19" fmla="*/ 153846 w 409105"/>
                <a:gd name="connsiteY19" fmla="*/ 220591 h 402346"/>
                <a:gd name="connsiteX20" fmla="*/ 128529 w 409105"/>
                <a:gd name="connsiteY20" fmla="*/ 255073 h 402346"/>
                <a:gd name="connsiteX21" fmla="*/ 176258 w 409105"/>
                <a:gd name="connsiteY21" fmla="*/ 359424 h 402346"/>
                <a:gd name="connsiteX22" fmla="*/ 180523 w 409105"/>
                <a:gd name="connsiteY22" fmla="*/ 360785 h 402346"/>
                <a:gd name="connsiteX23" fmla="*/ 240866 w 409105"/>
                <a:gd name="connsiteY23" fmla="*/ 360785 h 402346"/>
                <a:gd name="connsiteX24" fmla="*/ 247943 w 409105"/>
                <a:gd name="connsiteY24" fmla="*/ 355522 h 402346"/>
                <a:gd name="connsiteX25" fmla="*/ 256473 w 409105"/>
                <a:gd name="connsiteY25" fmla="*/ 334561 h 402346"/>
                <a:gd name="connsiteX26" fmla="*/ 207201 w 409105"/>
                <a:gd name="connsiteY26" fmla="*/ 136385 h 402346"/>
                <a:gd name="connsiteX27" fmla="*/ 219632 w 409105"/>
                <a:gd name="connsiteY27" fmla="*/ 342093 h 402346"/>
                <a:gd name="connsiteX28" fmla="*/ 194770 w 409105"/>
                <a:gd name="connsiteY28" fmla="*/ 342093 h 402346"/>
                <a:gd name="connsiteX29" fmla="*/ 179797 w 409105"/>
                <a:gd name="connsiteY29" fmla="*/ 287648 h 402346"/>
                <a:gd name="connsiteX30" fmla="*/ 192229 w 409105"/>
                <a:gd name="connsiteY30" fmla="*/ 270952 h 402346"/>
                <a:gd name="connsiteX31" fmla="*/ 210377 w 409105"/>
                <a:gd name="connsiteY31" fmla="*/ 242732 h 402346"/>
                <a:gd name="connsiteX32" fmla="*/ 212645 w 409105"/>
                <a:gd name="connsiteY32" fmla="*/ 226762 h 402346"/>
                <a:gd name="connsiteX33" fmla="*/ 225440 w 409105"/>
                <a:gd name="connsiteY33" fmla="*/ 329661 h 402346"/>
                <a:gd name="connsiteX34" fmla="*/ 219632 w 409105"/>
                <a:gd name="connsiteY34" fmla="*/ 342093 h 402346"/>
                <a:gd name="connsiteX35" fmla="*/ 243406 w 409105"/>
                <a:gd name="connsiteY35" fmla="*/ 328119 h 402346"/>
                <a:gd name="connsiteX36" fmla="*/ 235512 w 409105"/>
                <a:gd name="connsiteY36" fmla="*/ 346267 h 402346"/>
                <a:gd name="connsiteX37" fmla="*/ 233697 w 409105"/>
                <a:gd name="connsiteY37" fmla="*/ 346267 h 402346"/>
                <a:gd name="connsiteX38" fmla="*/ 238234 w 409105"/>
                <a:gd name="connsiteY38" fmla="*/ 335378 h 402346"/>
                <a:gd name="connsiteX39" fmla="*/ 219542 w 409105"/>
                <a:gd name="connsiteY39" fmla="*/ 212788 h 402346"/>
                <a:gd name="connsiteX40" fmla="*/ 211466 w 409105"/>
                <a:gd name="connsiteY40" fmla="*/ 202988 h 402346"/>
                <a:gd name="connsiteX41" fmla="*/ 201257 w 409105"/>
                <a:gd name="connsiteY41" fmla="*/ 201028 h 402346"/>
                <a:gd name="connsiteX42" fmla="*/ 198036 w 409105"/>
                <a:gd name="connsiteY42" fmla="*/ 206890 h 402346"/>
                <a:gd name="connsiteX43" fmla="*/ 198036 w 409105"/>
                <a:gd name="connsiteY43" fmla="*/ 210610 h 402346"/>
                <a:gd name="connsiteX44" fmla="*/ 195949 w 409105"/>
                <a:gd name="connsiteY44" fmla="*/ 237832 h 402346"/>
                <a:gd name="connsiteX45" fmla="*/ 181249 w 409105"/>
                <a:gd name="connsiteY45" fmla="*/ 260608 h 402346"/>
                <a:gd name="connsiteX46" fmla="*/ 166368 w 409105"/>
                <a:gd name="connsiteY46" fmla="*/ 280934 h 402346"/>
                <a:gd name="connsiteX47" fmla="*/ 174444 w 409105"/>
                <a:gd name="connsiteY47" fmla="*/ 340278 h 402346"/>
                <a:gd name="connsiteX48" fmla="*/ 141324 w 409105"/>
                <a:gd name="connsiteY48" fmla="*/ 261334 h 402346"/>
                <a:gd name="connsiteX49" fmla="*/ 164281 w 409105"/>
                <a:gd name="connsiteY49" fmla="*/ 230391 h 402346"/>
                <a:gd name="connsiteX50" fmla="*/ 194316 w 409105"/>
                <a:gd name="connsiteY50" fmla="*/ 182208 h 402346"/>
                <a:gd name="connsiteX51" fmla="*/ 195042 w 409105"/>
                <a:gd name="connsiteY51" fmla="*/ 145277 h 402346"/>
                <a:gd name="connsiteX52" fmla="*/ 196494 w 409105"/>
                <a:gd name="connsiteY52" fmla="*/ 146729 h 402346"/>
                <a:gd name="connsiteX53" fmla="*/ 243406 w 409105"/>
                <a:gd name="connsiteY53" fmla="*/ 328119 h 402346"/>
                <a:gd name="connsiteX54" fmla="*/ 251028 w 409105"/>
                <a:gd name="connsiteY54" fmla="*/ 370041 h 402346"/>
                <a:gd name="connsiteX55" fmla="*/ 243679 w 409105"/>
                <a:gd name="connsiteY55" fmla="*/ 377391 h 402346"/>
                <a:gd name="connsiteX56" fmla="*/ 178436 w 409105"/>
                <a:gd name="connsiteY56" fmla="*/ 377391 h 402346"/>
                <a:gd name="connsiteX57" fmla="*/ 170315 w 409105"/>
                <a:gd name="connsiteY57" fmla="*/ 370902 h 402346"/>
                <a:gd name="connsiteX58" fmla="*/ 176803 w 409105"/>
                <a:gd name="connsiteY58" fmla="*/ 362781 h 402346"/>
                <a:gd name="connsiteX59" fmla="*/ 178436 w 409105"/>
                <a:gd name="connsiteY59" fmla="*/ 362781 h 402346"/>
                <a:gd name="connsiteX60" fmla="*/ 243679 w 409105"/>
                <a:gd name="connsiteY60" fmla="*/ 362781 h 402346"/>
                <a:gd name="connsiteX61" fmla="*/ 251028 w 409105"/>
                <a:gd name="connsiteY61" fmla="*/ 369950 h 402346"/>
                <a:gd name="connsiteX62" fmla="*/ 251028 w 409105"/>
                <a:gd name="connsiteY62" fmla="*/ 370041 h 40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09105" h="402346">
                  <a:moveTo>
                    <a:pt x="1493" y="397535"/>
                  </a:moveTo>
                  <a:cubicBezTo>
                    <a:pt x="3308" y="400457"/>
                    <a:pt x="6493" y="402235"/>
                    <a:pt x="9932" y="402253"/>
                  </a:cubicBezTo>
                  <a:lnTo>
                    <a:pt x="399026" y="402253"/>
                  </a:lnTo>
                  <a:cubicBezTo>
                    <a:pt x="404543" y="402226"/>
                    <a:pt x="408989" y="397744"/>
                    <a:pt x="408962" y="392226"/>
                  </a:cubicBezTo>
                  <a:cubicBezTo>
                    <a:pt x="408953" y="390158"/>
                    <a:pt x="408308" y="388143"/>
                    <a:pt x="407102" y="386465"/>
                  </a:cubicBezTo>
                  <a:lnTo>
                    <a:pt x="213280" y="5356"/>
                  </a:lnTo>
                  <a:cubicBezTo>
                    <a:pt x="211584" y="1926"/>
                    <a:pt x="208036" y="-207"/>
                    <a:pt x="204206" y="-89"/>
                  </a:cubicBezTo>
                  <a:cubicBezTo>
                    <a:pt x="200386" y="-161"/>
                    <a:pt x="196866" y="1953"/>
                    <a:pt x="195132" y="5356"/>
                  </a:cubicBezTo>
                  <a:lnTo>
                    <a:pt x="676" y="388007"/>
                  </a:lnTo>
                  <a:cubicBezTo>
                    <a:pt x="-658" y="391120"/>
                    <a:pt x="-349" y="394695"/>
                    <a:pt x="1493" y="397535"/>
                  </a:cubicBezTo>
                  <a:close/>
                  <a:moveTo>
                    <a:pt x="204388" y="31580"/>
                  </a:moveTo>
                  <a:lnTo>
                    <a:pt x="382602" y="382290"/>
                  </a:lnTo>
                  <a:lnTo>
                    <a:pt x="26174" y="382290"/>
                  </a:lnTo>
                  <a:close/>
                  <a:moveTo>
                    <a:pt x="207201" y="136385"/>
                  </a:moveTo>
                  <a:cubicBezTo>
                    <a:pt x="200758" y="129942"/>
                    <a:pt x="195314" y="124498"/>
                    <a:pt x="191684" y="120051"/>
                  </a:cubicBezTo>
                  <a:cubicBezTo>
                    <a:pt x="189688" y="117501"/>
                    <a:pt x="186231" y="116612"/>
                    <a:pt x="183246" y="117874"/>
                  </a:cubicBezTo>
                  <a:cubicBezTo>
                    <a:pt x="180269" y="119089"/>
                    <a:pt x="178427" y="122111"/>
                    <a:pt x="178708" y="125314"/>
                  </a:cubicBezTo>
                  <a:lnTo>
                    <a:pt x="179344" y="131122"/>
                  </a:lnTo>
                  <a:cubicBezTo>
                    <a:pt x="181903" y="146874"/>
                    <a:pt x="182302" y="162899"/>
                    <a:pt x="180523" y="178760"/>
                  </a:cubicBezTo>
                  <a:cubicBezTo>
                    <a:pt x="175351" y="194749"/>
                    <a:pt x="166159" y="209158"/>
                    <a:pt x="153846" y="220591"/>
                  </a:cubicBezTo>
                  <a:cubicBezTo>
                    <a:pt x="143746" y="230772"/>
                    <a:pt x="135217" y="242396"/>
                    <a:pt x="128529" y="255073"/>
                  </a:cubicBezTo>
                  <a:cubicBezTo>
                    <a:pt x="103757" y="307067"/>
                    <a:pt x="147403" y="338554"/>
                    <a:pt x="176258" y="359424"/>
                  </a:cubicBezTo>
                  <a:cubicBezTo>
                    <a:pt x="177493" y="360331"/>
                    <a:pt x="178990" y="360803"/>
                    <a:pt x="180523" y="360785"/>
                  </a:cubicBezTo>
                  <a:lnTo>
                    <a:pt x="240866" y="360785"/>
                  </a:lnTo>
                  <a:cubicBezTo>
                    <a:pt x="244123" y="360767"/>
                    <a:pt x="246990" y="358635"/>
                    <a:pt x="247943" y="355522"/>
                  </a:cubicBezTo>
                  <a:cubicBezTo>
                    <a:pt x="250094" y="348272"/>
                    <a:pt x="252952" y="341249"/>
                    <a:pt x="256473" y="334561"/>
                  </a:cubicBezTo>
                  <a:cubicBezTo>
                    <a:pt x="305745" y="234565"/>
                    <a:pt x="241591" y="170684"/>
                    <a:pt x="207201" y="136385"/>
                  </a:cubicBezTo>
                  <a:close/>
                  <a:moveTo>
                    <a:pt x="219632" y="342093"/>
                  </a:moveTo>
                  <a:lnTo>
                    <a:pt x="194770" y="342093"/>
                  </a:lnTo>
                  <a:cubicBezTo>
                    <a:pt x="176622" y="321222"/>
                    <a:pt x="171631" y="303800"/>
                    <a:pt x="179797" y="287648"/>
                  </a:cubicBezTo>
                  <a:cubicBezTo>
                    <a:pt x="183155" y="281542"/>
                    <a:pt x="187338" y="275925"/>
                    <a:pt x="192229" y="270952"/>
                  </a:cubicBezTo>
                  <a:cubicBezTo>
                    <a:pt x="200341" y="263040"/>
                    <a:pt x="206548" y="253394"/>
                    <a:pt x="210377" y="242732"/>
                  </a:cubicBezTo>
                  <a:cubicBezTo>
                    <a:pt x="211693" y="237505"/>
                    <a:pt x="212455" y="232152"/>
                    <a:pt x="212645" y="226762"/>
                  </a:cubicBezTo>
                  <a:cubicBezTo>
                    <a:pt x="229432" y="246089"/>
                    <a:pt x="250212" y="275217"/>
                    <a:pt x="225440" y="329661"/>
                  </a:cubicBezTo>
                  <a:cubicBezTo>
                    <a:pt x="223625" y="332293"/>
                    <a:pt x="221447" y="337556"/>
                    <a:pt x="219632" y="342093"/>
                  </a:cubicBezTo>
                  <a:close/>
                  <a:moveTo>
                    <a:pt x="243406" y="328119"/>
                  </a:moveTo>
                  <a:cubicBezTo>
                    <a:pt x="240403" y="333999"/>
                    <a:pt x="237762" y="340060"/>
                    <a:pt x="235512" y="346267"/>
                  </a:cubicBezTo>
                  <a:lnTo>
                    <a:pt x="233697" y="346267"/>
                  </a:lnTo>
                  <a:cubicBezTo>
                    <a:pt x="235240" y="342365"/>
                    <a:pt x="237054" y="338009"/>
                    <a:pt x="238234" y="335378"/>
                  </a:cubicBezTo>
                  <a:cubicBezTo>
                    <a:pt x="268723" y="268321"/>
                    <a:pt x="236691" y="232206"/>
                    <a:pt x="219542" y="212788"/>
                  </a:cubicBezTo>
                  <a:cubicBezTo>
                    <a:pt x="216647" y="209694"/>
                    <a:pt x="213952" y="206418"/>
                    <a:pt x="211466" y="202988"/>
                  </a:cubicBezTo>
                  <a:cubicBezTo>
                    <a:pt x="209188" y="199630"/>
                    <a:pt x="204615" y="198750"/>
                    <a:pt x="201257" y="201028"/>
                  </a:cubicBezTo>
                  <a:cubicBezTo>
                    <a:pt x="199307" y="202353"/>
                    <a:pt x="198109" y="204530"/>
                    <a:pt x="198036" y="206890"/>
                  </a:cubicBezTo>
                  <a:lnTo>
                    <a:pt x="198036" y="210610"/>
                  </a:lnTo>
                  <a:cubicBezTo>
                    <a:pt x="198308" y="219729"/>
                    <a:pt x="197610" y="228858"/>
                    <a:pt x="195949" y="237832"/>
                  </a:cubicBezTo>
                  <a:cubicBezTo>
                    <a:pt x="192846" y="246443"/>
                    <a:pt x="187819" y="254229"/>
                    <a:pt x="181249" y="260608"/>
                  </a:cubicBezTo>
                  <a:cubicBezTo>
                    <a:pt x="175378" y="266669"/>
                    <a:pt x="170369" y="273511"/>
                    <a:pt x="166368" y="280934"/>
                  </a:cubicBezTo>
                  <a:cubicBezTo>
                    <a:pt x="157294" y="299082"/>
                    <a:pt x="159925" y="319226"/>
                    <a:pt x="174444" y="340278"/>
                  </a:cubicBezTo>
                  <a:cubicBezTo>
                    <a:pt x="144409" y="317411"/>
                    <a:pt x="124990" y="295634"/>
                    <a:pt x="141324" y="261334"/>
                  </a:cubicBezTo>
                  <a:cubicBezTo>
                    <a:pt x="147430" y="249964"/>
                    <a:pt x="155171" y="239538"/>
                    <a:pt x="164281" y="230391"/>
                  </a:cubicBezTo>
                  <a:cubicBezTo>
                    <a:pt x="178318" y="217216"/>
                    <a:pt x="188672" y="200610"/>
                    <a:pt x="194316" y="182208"/>
                  </a:cubicBezTo>
                  <a:cubicBezTo>
                    <a:pt x="196466" y="170013"/>
                    <a:pt x="196711" y="157554"/>
                    <a:pt x="195042" y="145277"/>
                  </a:cubicBezTo>
                  <a:lnTo>
                    <a:pt x="196494" y="146729"/>
                  </a:lnTo>
                  <a:cubicBezTo>
                    <a:pt x="230975" y="181119"/>
                    <a:pt x="288050" y="237469"/>
                    <a:pt x="243406" y="328119"/>
                  </a:cubicBezTo>
                  <a:close/>
                  <a:moveTo>
                    <a:pt x="251028" y="370041"/>
                  </a:moveTo>
                  <a:cubicBezTo>
                    <a:pt x="251028" y="374097"/>
                    <a:pt x="247735" y="377391"/>
                    <a:pt x="243679" y="377391"/>
                  </a:cubicBezTo>
                  <a:lnTo>
                    <a:pt x="178436" y="377391"/>
                  </a:lnTo>
                  <a:cubicBezTo>
                    <a:pt x="174398" y="377844"/>
                    <a:pt x="170769" y="374931"/>
                    <a:pt x="170315" y="370902"/>
                  </a:cubicBezTo>
                  <a:cubicBezTo>
                    <a:pt x="169870" y="366865"/>
                    <a:pt x="172774" y="363235"/>
                    <a:pt x="176803" y="362781"/>
                  </a:cubicBezTo>
                  <a:cubicBezTo>
                    <a:pt x="177347" y="362718"/>
                    <a:pt x="177892" y="362718"/>
                    <a:pt x="178436" y="362781"/>
                  </a:cubicBezTo>
                  <a:lnTo>
                    <a:pt x="243679" y="362781"/>
                  </a:lnTo>
                  <a:cubicBezTo>
                    <a:pt x="247689" y="362727"/>
                    <a:pt x="250974" y="365939"/>
                    <a:pt x="251028" y="369950"/>
                  </a:cubicBezTo>
                  <a:cubicBezTo>
                    <a:pt x="251028" y="369977"/>
                    <a:pt x="251028" y="370013"/>
                    <a:pt x="251028" y="370041"/>
                  </a:cubicBezTo>
                  <a:close/>
                </a:path>
              </a:pathLst>
            </a:custGeom>
            <a:solidFill>
              <a:srgbClr val="082C39"/>
            </a:solidFill>
            <a:ln w="905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E14F9502-03D2-8CFE-DC92-F5AB4F241CDA}"/>
              </a:ext>
            </a:extLst>
          </p:cNvPr>
          <p:cNvGrpSpPr/>
          <p:nvPr/>
        </p:nvGrpSpPr>
        <p:grpSpPr>
          <a:xfrm>
            <a:off x="6575522" y="3880355"/>
            <a:ext cx="1776339" cy="1390642"/>
            <a:chOff x="6575522" y="3880355"/>
            <a:chExt cx="1776339" cy="1390642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71DC8CD-DC2F-F58F-ABC1-F0B3361CA248}"/>
                </a:ext>
              </a:extLst>
            </p:cNvPr>
            <p:cNvSpPr/>
            <p:nvPr/>
          </p:nvSpPr>
          <p:spPr>
            <a:xfrm>
              <a:off x="6575522" y="4015428"/>
              <a:ext cx="1776339" cy="1255569"/>
            </a:xfrm>
            <a:custGeom>
              <a:avLst/>
              <a:gdLst>
                <a:gd name="connsiteX0" fmla="*/ -877 w 1542335"/>
                <a:gd name="connsiteY0" fmla="*/ 48261 h 1090168"/>
                <a:gd name="connsiteX1" fmla="*/ 433501 w 1542335"/>
                <a:gd name="connsiteY1" fmla="*/ 800645 h 1090168"/>
                <a:gd name="connsiteX2" fmla="*/ 1252302 w 1542335"/>
                <a:gd name="connsiteY2" fmla="*/ 1004392 h 1090168"/>
                <a:gd name="connsiteX3" fmla="*/ 1466653 w 1542335"/>
                <a:gd name="connsiteY3" fmla="*/ 204028 h 1090168"/>
                <a:gd name="connsiteX4" fmla="*/ 1348466 w 1542335"/>
                <a:gd name="connsiteY4" fmla="*/ -331 h 109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2335" h="1090168">
                  <a:moveTo>
                    <a:pt x="-877" y="48261"/>
                  </a:moveTo>
                  <a:lnTo>
                    <a:pt x="433501" y="800645"/>
                  </a:lnTo>
                  <a:cubicBezTo>
                    <a:pt x="603347" y="1083003"/>
                    <a:pt x="969945" y="1174226"/>
                    <a:pt x="1252302" y="1004392"/>
                  </a:cubicBezTo>
                  <a:cubicBezTo>
                    <a:pt x="1527506" y="838815"/>
                    <a:pt x="1622308" y="485023"/>
                    <a:pt x="1466653" y="204028"/>
                  </a:cubicBezTo>
                  <a:lnTo>
                    <a:pt x="1348466" y="-331"/>
                  </a:ln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F374C56-A4A9-8F8A-86AC-2A09DBF159DA}"/>
                </a:ext>
              </a:extLst>
            </p:cNvPr>
            <p:cNvSpPr/>
            <p:nvPr/>
          </p:nvSpPr>
          <p:spPr>
            <a:xfrm>
              <a:off x="8029556" y="3880355"/>
              <a:ext cx="112060" cy="96760"/>
            </a:xfrm>
            <a:custGeom>
              <a:avLst/>
              <a:gdLst>
                <a:gd name="connsiteX0" fmla="*/ 97298 w 97298"/>
                <a:gd name="connsiteY0" fmla="*/ 27816 h 84014"/>
                <a:gd name="connsiteX1" fmla="*/ 16349 w 97298"/>
                <a:gd name="connsiteY1" fmla="*/ 0 h 84014"/>
                <a:gd name="connsiteX2" fmla="*/ 0 w 97298"/>
                <a:gd name="connsiteY2" fmla="*/ 84015 h 84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298" h="84014">
                  <a:moveTo>
                    <a:pt x="97298" y="27816"/>
                  </a:moveTo>
                  <a:lnTo>
                    <a:pt x="16349" y="0"/>
                  </a:lnTo>
                  <a:lnTo>
                    <a:pt x="0" y="84015"/>
                  </a:lnTo>
                </a:path>
              </a:pathLst>
            </a:custGeom>
            <a:noFill/>
            <a:ln w="34037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E16AC22-7A1A-E69D-0B2A-5E5DA8996D64}"/>
                </a:ext>
              </a:extLst>
            </p:cNvPr>
            <p:cNvSpPr/>
            <p:nvPr/>
          </p:nvSpPr>
          <p:spPr>
            <a:xfrm>
              <a:off x="7139441" y="4061837"/>
              <a:ext cx="1046068" cy="1046065"/>
            </a:xfrm>
            <a:custGeom>
              <a:avLst/>
              <a:gdLst>
                <a:gd name="connsiteX0" fmla="*/ 908265 w 908265"/>
                <a:gd name="connsiteY0" fmla="*/ 454133 h 908265"/>
                <a:gd name="connsiteX1" fmla="*/ 454133 w 908265"/>
                <a:gd name="connsiteY1" fmla="*/ 908265 h 908265"/>
                <a:gd name="connsiteX2" fmla="*/ 0 w 908265"/>
                <a:gd name="connsiteY2" fmla="*/ 454133 h 908265"/>
                <a:gd name="connsiteX3" fmla="*/ 454133 w 908265"/>
                <a:gd name="connsiteY3" fmla="*/ 0 h 908265"/>
                <a:gd name="connsiteX4" fmla="*/ 908265 w 908265"/>
                <a:gd name="connsiteY4" fmla="*/ 454133 h 90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8265" h="908265">
                  <a:moveTo>
                    <a:pt x="908265" y="454133"/>
                  </a:moveTo>
                  <a:cubicBezTo>
                    <a:pt x="908265" y="704943"/>
                    <a:pt x="704943" y="908265"/>
                    <a:pt x="454133" y="908265"/>
                  </a:cubicBezTo>
                  <a:cubicBezTo>
                    <a:pt x="203322" y="908265"/>
                    <a:pt x="0" y="704943"/>
                    <a:pt x="0" y="454133"/>
                  </a:cubicBezTo>
                  <a:cubicBezTo>
                    <a:pt x="0" y="203322"/>
                    <a:pt x="203322" y="0"/>
                    <a:pt x="454133" y="0"/>
                  </a:cubicBezTo>
                  <a:cubicBezTo>
                    <a:pt x="704943" y="0"/>
                    <a:pt x="908265" y="203322"/>
                    <a:pt x="908265" y="454133"/>
                  </a:cubicBezTo>
                  <a:close/>
                </a:path>
              </a:pathLst>
            </a:custGeom>
            <a:solidFill>
              <a:srgbClr val="EBB053"/>
            </a:solidFill>
            <a:ln w="11346" cap="flat">
              <a:noFill/>
              <a:prstDash val="solid"/>
              <a:miter/>
            </a:ln>
            <a:effectLst>
              <a:outerShdw blurRad="3302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5770F1F-9F61-A021-EE82-E7244F50B1AA}"/>
                </a:ext>
              </a:extLst>
            </p:cNvPr>
            <p:cNvSpPr/>
            <p:nvPr/>
          </p:nvSpPr>
          <p:spPr>
            <a:xfrm>
              <a:off x="7317292" y="4239870"/>
              <a:ext cx="689617" cy="689620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54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5974182C-AEAA-18C5-C1C3-DCAADA7FAE21}"/>
                </a:ext>
              </a:extLst>
            </p:cNvPr>
            <p:cNvGrpSpPr/>
            <p:nvPr/>
          </p:nvGrpSpPr>
          <p:grpSpPr>
            <a:xfrm>
              <a:off x="7510065" y="4334600"/>
              <a:ext cx="304070" cy="500159"/>
              <a:chOff x="3565161" y="2694120"/>
              <a:chExt cx="304070" cy="500159"/>
            </a:xfrm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FF66DC23-87A6-BE08-0943-1CCB24DD6D79}"/>
                  </a:ext>
                </a:extLst>
              </p:cNvPr>
              <p:cNvSpPr/>
              <p:nvPr/>
            </p:nvSpPr>
            <p:spPr>
              <a:xfrm>
                <a:off x="3565161" y="2827227"/>
                <a:ext cx="304070" cy="267238"/>
              </a:xfrm>
              <a:custGeom>
                <a:avLst/>
                <a:gdLst>
                  <a:gd name="connsiteX0" fmla="*/ 295579 w 304070"/>
                  <a:gd name="connsiteY0" fmla="*/ -84 h 267238"/>
                  <a:gd name="connsiteX1" fmla="*/ 7842 w 304070"/>
                  <a:gd name="connsiteY1" fmla="*/ -84 h 267238"/>
                  <a:gd name="connsiteX2" fmla="*/ -144 w 304070"/>
                  <a:gd name="connsiteY2" fmla="*/ 7810 h 267238"/>
                  <a:gd name="connsiteX3" fmla="*/ -144 w 304070"/>
                  <a:gd name="connsiteY3" fmla="*/ 259251 h 267238"/>
                  <a:gd name="connsiteX4" fmla="*/ 7842 w 304070"/>
                  <a:gd name="connsiteY4" fmla="*/ 267145 h 267238"/>
                  <a:gd name="connsiteX5" fmla="*/ 296032 w 304070"/>
                  <a:gd name="connsiteY5" fmla="*/ 267145 h 267238"/>
                  <a:gd name="connsiteX6" fmla="*/ 303927 w 304070"/>
                  <a:gd name="connsiteY6" fmla="*/ 259251 h 267238"/>
                  <a:gd name="connsiteX7" fmla="*/ 303927 w 304070"/>
                  <a:gd name="connsiteY7" fmla="*/ 7810 h 267238"/>
                  <a:gd name="connsiteX8" fmla="*/ 296041 w 304070"/>
                  <a:gd name="connsiteY8" fmla="*/ -93 h 267238"/>
                  <a:gd name="connsiteX9" fmla="*/ 295579 w 304070"/>
                  <a:gd name="connsiteY9" fmla="*/ -84 h 267238"/>
                  <a:gd name="connsiteX10" fmla="*/ 287593 w 304070"/>
                  <a:gd name="connsiteY10" fmla="*/ 15704 h 267238"/>
                  <a:gd name="connsiteX11" fmla="*/ 287593 w 304070"/>
                  <a:gd name="connsiteY11" fmla="*/ 251629 h 267238"/>
                  <a:gd name="connsiteX12" fmla="*/ 15373 w 304070"/>
                  <a:gd name="connsiteY12" fmla="*/ 251629 h 267238"/>
                  <a:gd name="connsiteX13" fmla="*/ 15373 w 304070"/>
                  <a:gd name="connsiteY13" fmla="*/ 15704 h 26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4070" h="267238">
                    <a:moveTo>
                      <a:pt x="295579" y="-84"/>
                    </a:moveTo>
                    <a:lnTo>
                      <a:pt x="7842" y="-84"/>
                    </a:lnTo>
                    <a:cubicBezTo>
                      <a:pt x="3468" y="-84"/>
                      <a:pt x="-98" y="3437"/>
                      <a:pt x="-144" y="7810"/>
                    </a:cubicBezTo>
                    <a:lnTo>
                      <a:pt x="-144" y="259251"/>
                    </a:lnTo>
                    <a:cubicBezTo>
                      <a:pt x="-98" y="263625"/>
                      <a:pt x="3468" y="267145"/>
                      <a:pt x="7842" y="267145"/>
                    </a:cubicBezTo>
                    <a:lnTo>
                      <a:pt x="296032" y="267145"/>
                    </a:lnTo>
                    <a:cubicBezTo>
                      <a:pt x="300397" y="267145"/>
                      <a:pt x="303927" y="263607"/>
                      <a:pt x="303927" y="259251"/>
                    </a:cubicBezTo>
                    <a:lnTo>
                      <a:pt x="303927" y="7810"/>
                    </a:lnTo>
                    <a:cubicBezTo>
                      <a:pt x="303936" y="3455"/>
                      <a:pt x="300406" y="-93"/>
                      <a:pt x="296041" y="-93"/>
                    </a:cubicBezTo>
                    <a:cubicBezTo>
                      <a:pt x="295887" y="-93"/>
                      <a:pt x="295733" y="-93"/>
                      <a:pt x="295579" y="-84"/>
                    </a:cubicBezTo>
                    <a:close/>
                    <a:moveTo>
                      <a:pt x="287593" y="15704"/>
                    </a:moveTo>
                    <a:lnTo>
                      <a:pt x="287593" y="251629"/>
                    </a:lnTo>
                    <a:lnTo>
                      <a:pt x="15373" y="251629"/>
                    </a:lnTo>
                    <a:lnTo>
                      <a:pt x="15373" y="15704"/>
                    </a:lnTo>
                    <a:close/>
                  </a:path>
                </a:pathLst>
              </a:custGeom>
              <a:solidFill>
                <a:srgbClr val="000000"/>
              </a:solidFill>
              <a:ln w="905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5AE2A970-39A5-0817-93AD-4BB9CB458745}"/>
                  </a:ext>
                </a:extLst>
              </p:cNvPr>
              <p:cNvSpPr/>
              <p:nvPr/>
            </p:nvSpPr>
            <p:spPr>
              <a:xfrm>
                <a:off x="3567044" y="2694120"/>
                <a:ext cx="299237" cy="116074"/>
              </a:xfrm>
              <a:custGeom>
                <a:avLst/>
                <a:gdLst>
                  <a:gd name="connsiteX0" fmla="*/ 7955 w 299237"/>
                  <a:gd name="connsiteY0" fmla="*/ 115963 h 116074"/>
                  <a:gd name="connsiteX1" fmla="*/ 291155 w 299237"/>
                  <a:gd name="connsiteY1" fmla="*/ 115963 h 116074"/>
                  <a:gd name="connsiteX2" fmla="*/ 297870 w 299237"/>
                  <a:gd name="connsiteY2" fmla="*/ 112243 h 116074"/>
                  <a:gd name="connsiteX3" fmla="*/ 298323 w 299237"/>
                  <a:gd name="connsiteY3" fmla="*/ 104621 h 116074"/>
                  <a:gd name="connsiteX4" fmla="*/ 233626 w 299237"/>
                  <a:gd name="connsiteY4" fmla="*/ 65512 h 116074"/>
                  <a:gd name="connsiteX5" fmla="*/ 233626 w 299237"/>
                  <a:gd name="connsiteY5" fmla="*/ 7892 h 116074"/>
                  <a:gd name="connsiteX6" fmla="*/ 225731 w 299237"/>
                  <a:gd name="connsiteY6" fmla="*/ -93 h 116074"/>
                  <a:gd name="connsiteX7" fmla="*/ 73469 w 299237"/>
                  <a:gd name="connsiteY7" fmla="*/ -93 h 116074"/>
                  <a:gd name="connsiteX8" fmla="*/ 65484 w 299237"/>
                  <a:gd name="connsiteY8" fmla="*/ 7892 h 116074"/>
                  <a:gd name="connsiteX9" fmla="*/ 65484 w 299237"/>
                  <a:gd name="connsiteY9" fmla="*/ 65693 h 116074"/>
                  <a:gd name="connsiteX10" fmla="*/ 877 w 299237"/>
                  <a:gd name="connsiteY10" fmla="*/ 104802 h 116074"/>
                  <a:gd name="connsiteX11" fmla="*/ 877 w 299237"/>
                  <a:gd name="connsiteY11" fmla="*/ 112424 h 116074"/>
                  <a:gd name="connsiteX12" fmla="*/ 7955 w 299237"/>
                  <a:gd name="connsiteY12" fmla="*/ 115963 h 116074"/>
                  <a:gd name="connsiteX13" fmla="*/ 81364 w 299237"/>
                  <a:gd name="connsiteY13" fmla="*/ 63153 h 116074"/>
                  <a:gd name="connsiteX14" fmla="*/ 81364 w 299237"/>
                  <a:gd name="connsiteY14" fmla="*/ 15786 h 116074"/>
                  <a:gd name="connsiteX15" fmla="*/ 142069 w 299237"/>
                  <a:gd name="connsiteY15" fmla="*/ 15786 h 116074"/>
                  <a:gd name="connsiteX16" fmla="*/ 142069 w 299237"/>
                  <a:gd name="connsiteY16" fmla="*/ 63153 h 116074"/>
                  <a:gd name="connsiteX17" fmla="*/ 157495 w 299237"/>
                  <a:gd name="connsiteY17" fmla="*/ 63153 h 116074"/>
                  <a:gd name="connsiteX18" fmla="*/ 157495 w 299237"/>
                  <a:gd name="connsiteY18" fmla="*/ 15786 h 116074"/>
                  <a:gd name="connsiteX19" fmla="*/ 217837 w 299237"/>
                  <a:gd name="connsiteY19" fmla="*/ 15786 h 116074"/>
                  <a:gd name="connsiteX20" fmla="*/ 217837 w 299237"/>
                  <a:gd name="connsiteY20" fmla="*/ 63153 h 116074"/>
                  <a:gd name="connsiteX21" fmla="*/ 25195 w 299237"/>
                  <a:gd name="connsiteY21" fmla="*/ 100174 h 116074"/>
                  <a:gd name="connsiteX22" fmla="*/ 76101 w 299237"/>
                  <a:gd name="connsiteY22" fmla="*/ 79032 h 116074"/>
                  <a:gd name="connsiteX23" fmla="*/ 222464 w 299237"/>
                  <a:gd name="connsiteY23" fmla="*/ 79032 h 116074"/>
                  <a:gd name="connsiteX24" fmla="*/ 273914 w 299237"/>
                  <a:gd name="connsiteY24" fmla="*/ 100265 h 11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99237" h="116074">
                    <a:moveTo>
                      <a:pt x="7955" y="115963"/>
                    </a:moveTo>
                    <a:lnTo>
                      <a:pt x="291155" y="115963"/>
                    </a:lnTo>
                    <a:cubicBezTo>
                      <a:pt x="293895" y="116009"/>
                      <a:pt x="296454" y="114584"/>
                      <a:pt x="297870" y="112243"/>
                    </a:cubicBezTo>
                    <a:cubicBezTo>
                      <a:pt x="299321" y="109947"/>
                      <a:pt x="299494" y="107071"/>
                      <a:pt x="298323" y="104621"/>
                    </a:cubicBezTo>
                    <a:cubicBezTo>
                      <a:pt x="290429" y="88287"/>
                      <a:pt x="267472" y="74404"/>
                      <a:pt x="233626" y="65512"/>
                    </a:cubicBezTo>
                    <a:lnTo>
                      <a:pt x="233626" y="7892"/>
                    </a:lnTo>
                    <a:cubicBezTo>
                      <a:pt x="233626" y="3518"/>
                      <a:pt x="230105" y="-48"/>
                      <a:pt x="225731" y="-93"/>
                    </a:cubicBezTo>
                    <a:lnTo>
                      <a:pt x="73469" y="-93"/>
                    </a:lnTo>
                    <a:cubicBezTo>
                      <a:pt x="69059" y="-93"/>
                      <a:pt x="65484" y="3482"/>
                      <a:pt x="65484" y="7892"/>
                    </a:cubicBezTo>
                    <a:lnTo>
                      <a:pt x="65484" y="65693"/>
                    </a:lnTo>
                    <a:cubicBezTo>
                      <a:pt x="31638" y="74767"/>
                      <a:pt x="8771" y="88469"/>
                      <a:pt x="877" y="104802"/>
                    </a:cubicBezTo>
                    <a:cubicBezTo>
                      <a:pt x="-484" y="107162"/>
                      <a:pt x="-484" y="110065"/>
                      <a:pt x="877" y="112424"/>
                    </a:cubicBezTo>
                    <a:cubicBezTo>
                      <a:pt x="2420" y="114802"/>
                      <a:pt x="5124" y="116154"/>
                      <a:pt x="7955" y="115963"/>
                    </a:cubicBezTo>
                    <a:close/>
                    <a:moveTo>
                      <a:pt x="81364" y="63153"/>
                    </a:moveTo>
                    <a:lnTo>
                      <a:pt x="81364" y="15786"/>
                    </a:lnTo>
                    <a:lnTo>
                      <a:pt x="142069" y="15786"/>
                    </a:lnTo>
                    <a:lnTo>
                      <a:pt x="142069" y="63153"/>
                    </a:lnTo>
                    <a:close/>
                    <a:moveTo>
                      <a:pt x="157495" y="63153"/>
                    </a:moveTo>
                    <a:lnTo>
                      <a:pt x="157495" y="15786"/>
                    </a:lnTo>
                    <a:lnTo>
                      <a:pt x="217837" y="15786"/>
                    </a:lnTo>
                    <a:lnTo>
                      <a:pt x="217837" y="63153"/>
                    </a:lnTo>
                    <a:close/>
                    <a:moveTo>
                      <a:pt x="25195" y="100174"/>
                    </a:moveTo>
                    <a:cubicBezTo>
                      <a:pt x="40594" y="89821"/>
                      <a:pt x="57898" y="82635"/>
                      <a:pt x="76101" y="79032"/>
                    </a:cubicBezTo>
                    <a:lnTo>
                      <a:pt x="222464" y="79032"/>
                    </a:lnTo>
                    <a:cubicBezTo>
                      <a:pt x="240858" y="82598"/>
                      <a:pt x="258352" y="89821"/>
                      <a:pt x="273914" y="1002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05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33C1AD36-D9AE-B34F-C9EC-B9D7339B3C7F}"/>
                  </a:ext>
                </a:extLst>
              </p:cNvPr>
              <p:cNvSpPr/>
              <p:nvPr/>
            </p:nvSpPr>
            <p:spPr>
              <a:xfrm>
                <a:off x="3567407" y="3109965"/>
                <a:ext cx="299237" cy="84314"/>
              </a:xfrm>
              <a:custGeom>
                <a:avLst/>
                <a:gdLst>
                  <a:gd name="connsiteX0" fmla="*/ 290792 w 299237"/>
                  <a:gd name="connsiteY0" fmla="*/ -76 h 84314"/>
                  <a:gd name="connsiteX1" fmla="*/ 7592 w 299237"/>
                  <a:gd name="connsiteY1" fmla="*/ -76 h 84314"/>
                  <a:gd name="connsiteX2" fmla="*/ 877 w 299237"/>
                  <a:gd name="connsiteY2" fmla="*/ 3644 h 84314"/>
                  <a:gd name="connsiteX3" fmla="*/ 877 w 299237"/>
                  <a:gd name="connsiteY3" fmla="*/ 11266 h 84314"/>
                  <a:gd name="connsiteX4" fmla="*/ 44977 w 299237"/>
                  <a:gd name="connsiteY4" fmla="*/ 43842 h 84314"/>
                  <a:gd name="connsiteX5" fmla="*/ 44977 w 299237"/>
                  <a:gd name="connsiteY5" fmla="*/ 76327 h 84314"/>
                  <a:gd name="connsiteX6" fmla="*/ 52962 w 299237"/>
                  <a:gd name="connsiteY6" fmla="*/ 84222 h 84314"/>
                  <a:gd name="connsiteX7" fmla="*/ 246239 w 299237"/>
                  <a:gd name="connsiteY7" fmla="*/ 84222 h 84314"/>
                  <a:gd name="connsiteX8" fmla="*/ 254133 w 299237"/>
                  <a:gd name="connsiteY8" fmla="*/ 76327 h 84314"/>
                  <a:gd name="connsiteX9" fmla="*/ 254133 w 299237"/>
                  <a:gd name="connsiteY9" fmla="*/ 43752 h 84314"/>
                  <a:gd name="connsiteX10" fmla="*/ 298324 w 299237"/>
                  <a:gd name="connsiteY10" fmla="*/ 11176 h 84314"/>
                  <a:gd name="connsiteX11" fmla="*/ 297870 w 299237"/>
                  <a:gd name="connsiteY11" fmla="*/ 3554 h 84314"/>
                  <a:gd name="connsiteX12" fmla="*/ 290792 w 299237"/>
                  <a:gd name="connsiteY12" fmla="*/ -76 h 84314"/>
                  <a:gd name="connsiteX13" fmla="*/ 237891 w 299237"/>
                  <a:gd name="connsiteY13" fmla="*/ 46746 h 84314"/>
                  <a:gd name="connsiteX14" fmla="*/ 237891 w 299237"/>
                  <a:gd name="connsiteY14" fmla="*/ 68524 h 84314"/>
                  <a:gd name="connsiteX15" fmla="*/ 198963 w 299237"/>
                  <a:gd name="connsiteY15" fmla="*/ 68524 h 84314"/>
                  <a:gd name="connsiteX16" fmla="*/ 198963 w 299237"/>
                  <a:gd name="connsiteY16" fmla="*/ 46746 h 84314"/>
                  <a:gd name="connsiteX17" fmla="*/ 183447 w 299237"/>
                  <a:gd name="connsiteY17" fmla="*/ 46746 h 84314"/>
                  <a:gd name="connsiteX18" fmla="*/ 183447 w 299237"/>
                  <a:gd name="connsiteY18" fmla="*/ 68524 h 84314"/>
                  <a:gd name="connsiteX19" fmla="*/ 117932 w 299237"/>
                  <a:gd name="connsiteY19" fmla="*/ 68524 h 84314"/>
                  <a:gd name="connsiteX20" fmla="*/ 117932 w 299237"/>
                  <a:gd name="connsiteY20" fmla="*/ 46746 h 84314"/>
                  <a:gd name="connsiteX21" fmla="*/ 101780 w 299237"/>
                  <a:gd name="connsiteY21" fmla="*/ 46746 h 84314"/>
                  <a:gd name="connsiteX22" fmla="*/ 101780 w 299237"/>
                  <a:gd name="connsiteY22" fmla="*/ 68524 h 84314"/>
                  <a:gd name="connsiteX23" fmla="*/ 60493 w 299237"/>
                  <a:gd name="connsiteY23" fmla="*/ 68524 h 84314"/>
                  <a:gd name="connsiteX24" fmla="*/ 60493 w 299237"/>
                  <a:gd name="connsiteY24" fmla="*/ 46746 h 84314"/>
                  <a:gd name="connsiteX25" fmla="*/ 55412 w 299237"/>
                  <a:gd name="connsiteY25" fmla="*/ 30957 h 84314"/>
                  <a:gd name="connsiteX26" fmla="*/ 24833 w 299237"/>
                  <a:gd name="connsiteY26" fmla="*/ 15803 h 84314"/>
                  <a:gd name="connsiteX27" fmla="*/ 273551 w 299237"/>
                  <a:gd name="connsiteY27" fmla="*/ 15803 h 84314"/>
                  <a:gd name="connsiteX28" fmla="*/ 243063 w 299237"/>
                  <a:gd name="connsiteY28" fmla="*/ 30957 h 84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9237" h="84314">
                    <a:moveTo>
                      <a:pt x="290792" y="-76"/>
                    </a:moveTo>
                    <a:lnTo>
                      <a:pt x="7592" y="-76"/>
                    </a:lnTo>
                    <a:cubicBezTo>
                      <a:pt x="4861" y="-103"/>
                      <a:pt x="2311" y="1312"/>
                      <a:pt x="877" y="3644"/>
                    </a:cubicBezTo>
                    <a:cubicBezTo>
                      <a:pt x="-484" y="6004"/>
                      <a:pt x="-484" y="8907"/>
                      <a:pt x="877" y="11266"/>
                    </a:cubicBezTo>
                    <a:cubicBezTo>
                      <a:pt x="6957" y="23970"/>
                      <a:pt x="22201" y="35131"/>
                      <a:pt x="44977" y="43842"/>
                    </a:cubicBezTo>
                    <a:lnTo>
                      <a:pt x="44977" y="76327"/>
                    </a:lnTo>
                    <a:cubicBezTo>
                      <a:pt x="45022" y="80701"/>
                      <a:pt x="48588" y="84222"/>
                      <a:pt x="52962" y="84222"/>
                    </a:cubicBezTo>
                    <a:lnTo>
                      <a:pt x="246239" y="84222"/>
                    </a:lnTo>
                    <a:cubicBezTo>
                      <a:pt x="250594" y="84222"/>
                      <a:pt x="254133" y="80683"/>
                      <a:pt x="254133" y="76327"/>
                    </a:cubicBezTo>
                    <a:lnTo>
                      <a:pt x="254133" y="43752"/>
                    </a:lnTo>
                    <a:cubicBezTo>
                      <a:pt x="276909" y="34678"/>
                      <a:pt x="292244" y="23879"/>
                      <a:pt x="298324" y="11176"/>
                    </a:cubicBezTo>
                    <a:cubicBezTo>
                      <a:pt x="299494" y="8726"/>
                      <a:pt x="299322" y="5849"/>
                      <a:pt x="297870" y="3554"/>
                    </a:cubicBezTo>
                    <a:cubicBezTo>
                      <a:pt x="296364" y="1131"/>
                      <a:pt x="293641" y="-267"/>
                      <a:pt x="290792" y="-76"/>
                    </a:cubicBezTo>
                    <a:close/>
                    <a:moveTo>
                      <a:pt x="237891" y="46746"/>
                    </a:moveTo>
                    <a:lnTo>
                      <a:pt x="237891" y="68524"/>
                    </a:lnTo>
                    <a:lnTo>
                      <a:pt x="198963" y="68524"/>
                    </a:lnTo>
                    <a:lnTo>
                      <a:pt x="198963" y="46746"/>
                    </a:lnTo>
                    <a:close/>
                    <a:moveTo>
                      <a:pt x="183447" y="46746"/>
                    </a:moveTo>
                    <a:lnTo>
                      <a:pt x="183447" y="68524"/>
                    </a:lnTo>
                    <a:lnTo>
                      <a:pt x="117932" y="68524"/>
                    </a:lnTo>
                    <a:lnTo>
                      <a:pt x="117932" y="46746"/>
                    </a:lnTo>
                    <a:close/>
                    <a:moveTo>
                      <a:pt x="101780" y="46746"/>
                    </a:moveTo>
                    <a:lnTo>
                      <a:pt x="101780" y="68524"/>
                    </a:lnTo>
                    <a:lnTo>
                      <a:pt x="60493" y="68524"/>
                    </a:lnTo>
                    <a:lnTo>
                      <a:pt x="60493" y="46746"/>
                    </a:lnTo>
                    <a:close/>
                    <a:moveTo>
                      <a:pt x="55412" y="30957"/>
                    </a:moveTo>
                    <a:cubicBezTo>
                      <a:pt x="44478" y="27564"/>
                      <a:pt x="34152" y="22446"/>
                      <a:pt x="24833" y="15803"/>
                    </a:cubicBezTo>
                    <a:lnTo>
                      <a:pt x="273551" y="15803"/>
                    </a:lnTo>
                    <a:cubicBezTo>
                      <a:pt x="264260" y="22446"/>
                      <a:pt x="253970" y="27564"/>
                      <a:pt x="243063" y="3095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05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sp>
        <p:nvSpPr>
          <p:cNvPr id="99" name="TextBox 98">
            <a:extLst>
              <a:ext uri="{FF2B5EF4-FFF2-40B4-BE49-F238E27FC236}">
                <a16:creationId xmlns:a16="http://schemas.microsoft.com/office/drawing/2014/main" id="{58A6C65C-0366-AF46-77EF-669FA6AD8830}"/>
              </a:ext>
            </a:extLst>
          </p:cNvPr>
          <p:cNvSpPr txBox="1"/>
          <p:nvPr/>
        </p:nvSpPr>
        <p:spPr>
          <a:xfrm>
            <a:off x="6926826" y="1209304"/>
            <a:ext cx="25173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C28F3D9-F1AF-C715-8D12-2D7D80EB2319}"/>
              </a:ext>
            </a:extLst>
          </p:cNvPr>
          <p:cNvSpPr txBox="1"/>
          <p:nvPr/>
        </p:nvSpPr>
        <p:spPr>
          <a:xfrm>
            <a:off x="6402883" y="5378190"/>
            <a:ext cx="25173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E6BD8BC-AC6D-C9ED-B6E4-5F7BF146D604}"/>
              </a:ext>
            </a:extLst>
          </p:cNvPr>
          <p:cNvSpPr txBox="1"/>
          <p:nvPr/>
        </p:nvSpPr>
        <p:spPr>
          <a:xfrm>
            <a:off x="3803755" y="1203469"/>
            <a:ext cx="25173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47F96D2-945E-9F8D-7B84-69EFFF7FE3E1}"/>
              </a:ext>
            </a:extLst>
          </p:cNvPr>
          <p:cNvSpPr txBox="1"/>
          <p:nvPr/>
        </p:nvSpPr>
        <p:spPr>
          <a:xfrm>
            <a:off x="3239979" y="5339768"/>
            <a:ext cx="25173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414F354-E333-8387-20EF-B04E530BD378}"/>
              </a:ext>
            </a:extLst>
          </p:cNvPr>
          <p:cNvSpPr txBox="1"/>
          <p:nvPr/>
        </p:nvSpPr>
        <p:spPr>
          <a:xfrm>
            <a:off x="632352" y="1270252"/>
            <a:ext cx="25173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C1D3763E-8D1C-40D0-A547-4FD53A81EE58}"/>
              </a:ext>
            </a:extLst>
          </p:cNvPr>
          <p:cNvSpPr txBox="1"/>
          <p:nvPr/>
        </p:nvSpPr>
        <p:spPr>
          <a:xfrm>
            <a:off x="218024" y="5377811"/>
            <a:ext cx="25173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59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/>
      <p:bldP spid="102" grpId="0"/>
      <p:bldP spid="103" grpId="0"/>
      <p:bldP spid="1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201;p64">
            <a:extLst>
              <a:ext uri="{FF2B5EF4-FFF2-40B4-BE49-F238E27FC236}">
                <a16:creationId xmlns:a16="http://schemas.microsoft.com/office/drawing/2014/main" id="{BB77108D-1829-7747-7D45-8180102622EA}"/>
              </a:ext>
            </a:extLst>
          </p:cNvPr>
          <p:cNvGrpSpPr/>
          <p:nvPr/>
        </p:nvGrpSpPr>
        <p:grpSpPr>
          <a:xfrm>
            <a:off x="8702688" y="2407907"/>
            <a:ext cx="1915799" cy="2037888"/>
            <a:chOff x="7538896" y="1970156"/>
            <a:chExt cx="361147" cy="361529"/>
          </a:xfrm>
          <a:solidFill>
            <a:srgbClr val="082C39"/>
          </a:solidFill>
        </p:grpSpPr>
        <p:sp>
          <p:nvSpPr>
            <p:cNvPr id="8" name="Google Shape;9202;p64">
              <a:extLst>
                <a:ext uri="{FF2B5EF4-FFF2-40B4-BE49-F238E27FC236}">
                  <a16:creationId xmlns:a16="http://schemas.microsoft.com/office/drawing/2014/main" id="{AF4960BB-15E2-679E-2BA6-14EDC735A87A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203;p64">
              <a:extLst>
                <a:ext uri="{FF2B5EF4-FFF2-40B4-BE49-F238E27FC236}">
                  <a16:creationId xmlns:a16="http://schemas.microsoft.com/office/drawing/2014/main" id="{FA9F7C58-D084-9635-F3FA-DF031B15308A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204;p64">
              <a:extLst>
                <a:ext uri="{FF2B5EF4-FFF2-40B4-BE49-F238E27FC236}">
                  <a16:creationId xmlns:a16="http://schemas.microsoft.com/office/drawing/2014/main" id="{BC1B4EEA-211A-4134-E5A8-759C04E67D27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205;p64">
              <a:extLst>
                <a:ext uri="{FF2B5EF4-FFF2-40B4-BE49-F238E27FC236}">
                  <a16:creationId xmlns:a16="http://schemas.microsoft.com/office/drawing/2014/main" id="{13CED8C3-04FB-11F7-0140-1687FE1C0904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206;p64">
              <a:extLst>
                <a:ext uri="{FF2B5EF4-FFF2-40B4-BE49-F238E27FC236}">
                  <a16:creationId xmlns:a16="http://schemas.microsoft.com/office/drawing/2014/main" id="{DF421984-E956-53DC-BEFA-F65549FF356A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207;p64">
              <a:extLst>
                <a:ext uri="{FF2B5EF4-FFF2-40B4-BE49-F238E27FC236}">
                  <a16:creationId xmlns:a16="http://schemas.microsoft.com/office/drawing/2014/main" id="{D780F06C-0A2E-3833-19F3-D02C53DC9133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8508646-2227-F097-B785-2256156AE0E4}"/>
              </a:ext>
            </a:extLst>
          </p:cNvPr>
          <p:cNvGrpSpPr/>
          <p:nvPr/>
        </p:nvGrpSpPr>
        <p:grpSpPr>
          <a:xfrm>
            <a:off x="1012633" y="2308486"/>
            <a:ext cx="7365621" cy="2150252"/>
            <a:chOff x="1012633" y="1970329"/>
            <a:chExt cx="7365621" cy="215025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E74543F-85FB-D5F7-FD14-A744D0590917}"/>
                </a:ext>
              </a:extLst>
            </p:cNvPr>
            <p:cNvSpPr txBox="1"/>
            <p:nvPr/>
          </p:nvSpPr>
          <p:spPr>
            <a:xfrm>
              <a:off x="1015429" y="3104918"/>
              <a:ext cx="7362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0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مبانی پژوهش</a:t>
              </a:r>
              <a:endParaRPr lang="en-US" sz="6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B9C9FDE-46EF-2FEB-9471-854DEEDEC7A9}"/>
                </a:ext>
              </a:extLst>
            </p:cNvPr>
            <p:cNvSpPr txBox="1"/>
            <p:nvPr/>
          </p:nvSpPr>
          <p:spPr>
            <a:xfrm>
              <a:off x="1012633" y="1970329"/>
              <a:ext cx="7362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rgbClr val="EBB05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فصل دوم</a:t>
              </a:r>
              <a:endParaRPr lang="en-US" sz="4800" b="1" dirty="0">
                <a:solidFill>
                  <a:srgbClr val="EBB053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28101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BA7727-E7B9-5CE5-6946-693D87511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14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BAAA53-AE8E-47E9-052A-B30BE6540AED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B17595-D591-B3FF-3E53-20B3B9404E90}"/>
              </a:ext>
            </a:extLst>
          </p:cNvPr>
          <p:cNvSpPr txBox="1"/>
          <p:nvPr/>
        </p:nvSpPr>
        <p:spPr>
          <a:xfrm>
            <a:off x="487318" y="1323111"/>
            <a:ext cx="8595722" cy="2462213"/>
          </a:xfrm>
          <a:prstGeom prst="rect">
            <a:avLst/>
          </a:prstGeom>
          <a:solidFill>
            <a:srgbClr val="F2F5F1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F932552-A021-D39E-17ED-A9AB71DEA8EE}"/>
              </a:ext>
            </a:extLst>
          </p:cNvPr>
          <p:cNvSpPr txBox="1"/>
          <p:nvPr/>
        </p:nvSpPr>
        <p:spPr>
          <a:xfrm>
            <a:off x="487318" y="3945400"/>
            <a:ext cx="8595722" cy="2462213"/>
          </a:xfrm>
          <a:prstGeom prst="rect">
            <a:avLst/>
          </a:prstGeom>
          <a:solidFill>
            <a:srgbClr val="F2F5F1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1533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2188C6-E42A-41A2-701B-FBF216BC0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15</a:t>
            </a:fld>
            <a:endParaRPr lang="fa-IR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3ADE5069-0AF8-51B5-C85A-5F3293C0DAF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0" r="16390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B006A9-4E76-0A64-CFC1-F2EBD132DC77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88FF7A-BAEB-A3A6-C10B-DB2B957EFC1A}"/>
              </a:ext>
            </a:extLst>
          </p:cNvPr>
          <p:cNvSpPr/>
          <p:nvPr/>
        </p:nvSpPr>
        <p:spPr>
          <a:xfrm>
            <a:off x="5009959" y="1928806"/>
            <a:ext cx="4248521" cy="435006"/>
          </a:xfrm>
          <a:prstGeom prst="rect">
            <a:avLst/>
          </a:prstGeom>
          <a:solidFill>
            <a:srgbClr val="EBB05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616F98-667C-D707-F03B-C413F17E9139}"/>
              </a:ext>
            </a:extLst>
          </p:cNvPr>
          <p:cNvSpPr/>
          <p:nvPr/>
        </p:nvSpPr>
        <p:spPr>
          <a:xfrm>
            <a:off x="5009959" y="2555421"/>
            <a:ext cx="4248521" cy="3729230"/>
          </a:xfrm>
          <a:prstGeom prst="rect">
            <a:avLst/>
          </a:prstGeom>
          <a:solidFill>
            <a:srgbClr val="F0F3F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0049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F5A3F3-0C9B-4E82-965C-54DFBA0FB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89170B-E0FE-2720-144D-AA4574FA7279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149E78-76EA-BB5C-074C-F44C0CDC509D}"/>
              </a:ext>
            </a:extLst>
          </p:cNvPr>
          <p:cNvSpPr txBox="1"/>
          <p:nvPr/>
        </p:nvSpPr>
        <p:spPr>
          <a:xfrm>
            <a:off x="6777847" y="1484228"/>
            <a:ext cx="249678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72C9B0F-D615-7C5F-85D2-FD5B11E2B70D}"/>
              </a:ext>
            </a:extLst>
          </p:cNvPr>
          <p:cNvSpPr txBox="1"/>
          <p:nvPr/>
        </p:nvSpPr>
        <p:spPr>
          <a:xfrm>
            <a:off x="377012" y="1749685"/>
            <a:ext cx="23492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35F6AA-CADF-1057-33CF-ED18A540C549}"/>
              </a:ext>
            </a:extLst>
          </p:cNvPr>
          <p:cNvSpPr txBox="1"/>
          <p:nvPr/>
        </p:nvSpPr>
        <p:spPr>
          <a:xfrm>
            <a:off x="6627813" y="2979554"/>
            <a:ext cx="23492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223504-255A-7636-1E68-FDB5D46B7C25}"/>
              </a:ext>
            </a:extLst>
          </p:cNvPr>
          <p:cNvSpPr txBox="1"/>
          <p:nvPr/>
        </p:nvSpPr>
        <p:spPr>
          <a:xfrm>
            <a:off x="377012" y="4227666"/>
            <a:ext cx="23492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9AD0EDF-7510-EAA0-1615-7140CAC8FC7E}"/>
              </a:ext>
            </a:extLst>
          </p:cNvPr>
          <p:cNvSpPr txBox="1"/>
          <p:nvPr/>
        </p:nvSpPr>
        <p:spPr>
          <a:xfrm>
            <a:off x="6627813" y="5457535"/>
            <a:ext cx="23492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15C635-3EF3-E12D-FBA2-FAFD6D2002D3}"/>
              </a:ext>
            </a:extLst>
          </p:cNvPr>
          <p:cNvSpPr txBox="1"/>
          <p:nvPr/>
        </p:nvSpPr>
        <p:spPr>
          <a:xfrm>
            <a:off x="286109" y="2608655"/>
            <a:ext cx="249678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BC7A97-CEDE-C7D0-F5F1-EF75FA695FB9}"/>
              </a:ext>
            </a:extLst>
          </p:cNvPr>
          <p:cNvSpPr txBox="1"/>
          <p:nvPr/>
        </p:nvSpPr>
        <p:spPr>
          <a:xfrm>
            <a:off x="6687721" y="3888007"/>
            <a:ext cx="249678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404D96-9E85-BC1B-C701-B5796535B95F}"/>
              </a:ext>
            </a:extLst>
          </p:cNvPr>
          <p:cNvSpPr txBox="1"/>
          <p:nvPr/>
        </p:nvSpPr>
        <p:spPr>
          <a:xfrm>
            <a:off x="229503" y="5078544"/>
            <a:ext cx="249678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ABB8A77-4D5B-2ED2-DE62-1C658B5D6E6E}"/>
              </a:ext>
            </a:extLst>
          </p:cNvPr>
          <p:cNvGrpSpPr/>
          <p:nvPr/>
        </p:nvGrpSpPr>
        <p:grpSpPr>
          <a:xfrm>
            <a:off x="2818135" y="2608655"/>
            <a:ext cx="3871224" cy="1121285"/>
            <a:chOff x="2818135" y="2608655"/>
            <a:chExt cx="3871224" cy="1121285"/>
          </a:xfrm>
        </p:grpSpPr>
        <p:sp>
          <p:nvSpPr>
            <p:cNvPr id="8" name="Shape">
              <a:extLst>
                <a:ext uri="{FF2B5EF4-FFF2-40B4-BE49-F238E27FC236}">
                  <a16:creationId xmlns:a16="http://schemas.microsoft.com/office/drawing/2014/main" id="{5DD670BE-4654-5A9E-37FD-8344FB449D49}"/>
                </a:ext>
              </a:extLst>
            </p:cNvPr>
            <p:cNvSpPr/>
            <p:nvPr/>
          </p:nvSpPr>
          <p:spPr>
            <a:xfrm>
              <a:off x="2818135" y="2608655"/>
              <a:ext cx="2852398" cy="1121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32" y="0"/>
                  </a:moveTo>
                  <a:lnTo>
                    <a:pt x="19874" y="0"/>
                  </a:lnTo>
                  <a:cubicBezTo>
                    <a:pt x="20830" y="0"/>
                    <a:pt x="21600" y="1958"/>
                    <a:pt x="21600" y="4389"/>
                  </a:cubicBezTo>
                  <a:lnTo>
                    <a:pt x="21600" y="17211"/>
                  </a:lnTo>
                  <a:cubicBezTo>
                    <a:pt x="21600" y="19642"/>
                    <a:pt x="20830" y="21600"/>
                    <a:pt x="19874" y="21600"/>
                  </a:cubicBezTo>
                  <a:lnTo>
                    <a:pt x="8032" y="21600"/>
                  </a:lnTo>
                  <a:cubicBezTo>
                    <a:pt x="7560" y="21600"/>
                    <a:pt x="7113" y="21095"/>
                    <a:pt x="6778" y="20242"/>
                  </a:cubicBezTo>
                  <a:lnTo>
                    <a:pt x="3228" y="10800"/>
                  </a:lnTo>
                  <a:lnTo>
                    <a:pt x="6778" y="1358"/>
                  </a:lnTo>
                  <a:cubicBezTo>
                    <a:pt x="7113" y="474"/>
                    <a:pt x="7560" y="0"/>
                    <a:pt x="8032" y="0"/>
                  </a:cubicBezTo>
                  <a:close/>
                  <a:moveTo>
                    <a:pt x="4556" y="19200"/>
                  </a:moveTo>
                  <a:lnTo>
                    <a:pt x="5462" y="19200"/>
                  </a:lnTo>
                  <a:lnTo>
                    <a:pt x="2297" y="10800"/>
                  </a:lnTo>
                  <a:lnTo>
                    <a:pt x="5462" y="2400"/>
                  </a:lnTo>
                  <a:lnTo>
                    <a:pt x="4556" y="2400"/>
                  </a:lnTo>
                  <a:lnTo>
                    <a:pt x="1390" y="10800"/>
                  </a:lnTo>
                  <a:lnTo>
                    <a:pt x="4556" y="19200"/>
                  </a:lnTo>
                  <a:close/>
                  <a:moveTo>
                    <a:pt x="2160" y="16547"/>
                  </a:moveTo>
                  <a:lnTo>
                    <a:pt x="2781" y="16547"/>
                  </a:lnTo>
                  <a:lnTo>
                    <a:pt x="621" y="10800"/>
                  </a:lnTo>
                  <a:lnTo>
                    <a:pt x="2781" y="5053"/>
                  </a:lnTo>
                  <a:lnTo>
                    <a:pt x="2160" y="5053"/>
                  </a:lnTo>
                  <a:lnTo>
                    <a:pt x="0" y="10800"/>
                  </a:lnTo>
                  <a:lnTo>
                    <a:pt x="2160" y="16547"/>
                  </a:lnTo>
                  <a:close/>
                </a:path>
              </a:pathLst>
            </a:custGeom>
            <a:solidFill>
              <a:srgbClr val="EBB0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Rounded Rectangle 30">
              <a:extLst>
                <a:ext uri="{FF2B5EF4-FFF2-40B4-BE49-F238E27FC236}">
                  <a16:creationId xmlns:a16="http://schemas.microsoft.com/office/drawing/2014/main" id="{6D7CB0CF-C637-1638-EEFC-4C3923F9E544}"/>
                </a:ext>
              </a:extLst>
            </p:cNvPr>
            <p:cNvSpPr/>
            <p:nvPr/>
          </p:nvSpPr>
          <p:spPr>
            <a:xfrm>
              <a:off x="5309883" y="2928319"/>
              <a:ext cx="1379476" cy="481957"/>
            </a:xfrm>
            <a:prstGeom prst="roundRect">
              <a:avLst>
                <a:gd name="adj" fmla="val 19645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279400" dir="1500000" sx="98000" sy="98000" algn="ctr" rotWithShape="0">
                <a:schemeClr val="tx1">
                  <a:lumMod val="85000"/>
                  <a:lumOff val="15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B Titr" panose="00000700000000000000" pitchFamily="2" charset="-78"/>
                </a:rPr>
                <a:t>02</a:t>
              </a:r>
              <a:endParaRPr lang="en-ID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B Titr" panose="000007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C4F672D-3626-341A-8FED-A52D203F4F1D}"/>
                </a:ext>
              </a:extLst>
            </p:cNvPr>
            <p:cNvSpPr/>
            <p:nvPr/>
          </p:nvSpPr>
          <p:spPr>
            <a:xfrm>
              <a:off x="4039445" y="2708444"/>
              <a:ext cx="955232" cy="785355"/>
            </a:xfrm>
            <a:custGeom>
              <a:avLst/>
              <a:gdLst>
                <a:gd name="connsiteX0" fmla="*/ 914308 w 955232"/>
                <a:gd name="connsiteY0" fmla="*/ 330612 h 785355"/>
                <a:gd name="connsiteX1" fmla="*/ 862995 w 955232"/>
                <a:gd name="connsiteY1" fmla="*/ 330612 h 785355"/>
                <a:gd name="connsiteX2" fmla="*/ 821945 w 955232"/>
                <a:gd name="connsiteY2" fmla="*/ 371662 h 785355"/>
                <a:gd name="connsiteX3" fmla="*/ 821945 w 955232"/>
                <a:gd name="connsiteY3" fmla="*/ 381925 h 785355"/>
                <a:gd name="connsiteX4" fmla="*/ 737075 w 955232"/>
                <a:gd name="connsiteY4" fmla="*/ 381925 h 785355"/>
                <a:gd name="connsiteX5" fmla="*/ 570268 w 955232"/>
                <a:gd name="connsiteY5" fmla="*/ 230430 h 785355"/>
                <a:gd name="connsiteX6" fmla="*/ 570268 w 955232"/>
                <a:gd name="connsiteY6" fmla="*/ 150773 h 785355"/>
                <a:gd name="connsiteX7" fmla="*/ 518792 w 955232"/>
                <a:gd name="connsiteY7" fmla="*/ 150773 h 785355"/>
                <a:gd name="connsiteX8" fmla="*/ 518792 w 955232"/>
                <a:gd name="connsiteY8" fmla="*/ 130248 h 785355"/>
                <a:gd name="connsiteX9" fmla="*/ 686903 w 955232"/>
                <a:gd name="connsiteY9" fmla="*/ 130248 h 785355"/>
                <a:gd name="connsiteX10" fmla="*/ 721307 w 955232"/>
                <a:gd name="connsiteY10" fmla="*/ 83203 h 785355"/>
                <a:gd name="connsiteX11" fmla="*/ 686903 w 955232"/>
                <a:gd name="connsiteY11" fmla="*/ 48799 h 785355"/>
                <a:gd name="connsiteX12" fmla="*/ 518792 w 955232"/>
                <a:gd name="connsiteY12" fmla="*/ 48799 h 785355"/>
                <a:gd name="connsiteX13" fmla="*/ 518792 w 955232"/>
                <a:gd name="connsiteY13" fmla="*/ 34790 h 785355"/>
                <a:gd name="connsiteX14" fmla="*/ 471747 w 955232"/>
                <a:gd name="connsiteY14" fmla="*/ 386 h 785355"/>
                <a:gd name="connsiteX15" fmla="*/ 437343 w 955232"/>
                <a:gd name="connsiteY15" fmla="*/ 34790 h 785355"/>
                <a:gd name="connsiteX16" fmla="*/ 437343 w 955232"/>
                <a:gd name="connsiteY16" fmla="*/ 48799 h 785355"/>
                <a:gd name="connsiteX17" fmla="*/ 268581 w 955232"/>
                <a:gd name="connsiteY17" fmla="*/ 48799 h 785355"/>
                <a:gd name="connsiteX18" fmla="*/ 234177 w 955232"/>
                <a:gd name="connsiteY18" fmla="*/ 95844 h 785355"/>
                <a:gd name="connsiteX19" fmla="*/ 268581 w 955232"/>
                <a:gd name="connsiteY19" fmla="*/ 130248 h 785355"/>
                <a:gd name="connsiteX20" fmla="*/ 436366 w 955232"/>
                <a:gd name="connsiteY20" fmla="*/ 130248 h 785355"/>
                <a:gd name="connsiteX21" fmla="*/ 436366 w 955232"/>
                <a:gd name="connsiteY21" fmla="*/ 150773 h 785355"/>
                <a:gd name="connsiteX22" fmla="*/ 385053 w 955232"/>
                <a:gd name="connsiteY22" fmla="*/ 150773 h 785355"/>
                <a:gd name="connsiteX23" fmla="*/ 385053 w 955232"/>
                <a:gd name="connsiteY23" fmla="*/ 230430 h 785355"/>
                <a:gd name="connsiteX24" fmla="*/ 218083 w 955232"/>
                <a:gd name="connsiteY24" fmla="*/ 381925 h 785355"/>
                <a:gd name="connsiteX25" fmla="*/ 133213 w 955232"/>
                <a:gd name="connsiteY25" fmla="*/ 381925 h 785355"/>
                <a:gd name="connsiteX26" fmla="*/ 133213 w 955232"/>
                <a:gd name="connsiteY26" fmla="*/ 371662 h 785355"/>
                <a:gd name="connsiteX27" fmla="*/ 92163 w 955232"/>
                <a:gd name="connsiteY27" fmla="*/ 330612 h 785355"/>
                <a:gd name="connsiteX28" fmla="*/ 40850 w 955232"/>
                <a:gd name="connsiteY28" fmla="*/ 330612 h 785355"/>
                <a:gd name="connsiteX29" fmla="*/ -200 w 955232"/>
                <a:gd name="connsiteY29" fmla="*/ 371662 h 785355"/>
                <a:gd name="connsiteX30" fmla="*/ -200 w 955232"/>
                <a:gd name="connsiteY30" fmla="*/ 628552 h 785355"/>
                <a:gd name="connsiteX31" fmla="*/ 40850 w 955232"/>
                <a:gd name="connsiteY31" fmla="*/ 669602 h 785355"/>
                <a:gd name="connsiteX32" fmla="*/ 92163 w 955232"/>
                <a:gd name="connsiteY32" fmla="*/ 669602 h 785355"/>
                <a:gd name="connsiteX33" fmla="*/ 133213 w 955232"/>
                <a:gd name="connsiteY33" fmla="*/ 628552 h 785355"/>
                <a:gd name="connsiteX34" fmla="*/ 133213 w 955232"/>
                <a:gd name="connsiteY34" fmla="*/ 618126 h 785355"/>
                <a:gd name="connsiteX35" fmla="*/ 217920 w 955232"/>
                <a:gd name="connsiteY35" fmla="*/ 618126 h 785355"/>
                <a:gd name="connsiteX36" fmla="*/ 595436 w 955232"/>
                <a:gd name="connsiteY36" fmla="*/ 759603 h 785355"/>
                <a:gd name="connsiteX37" fmla="*/ 736912 w 955232"/>
                <a:gd name="connsiteY37" fmla="*/ 618126 h 785355"/>
                <a:gd name="connsiteX38" fmla="*/ 821619 w 955232"/>
                <a:gd name="connsiteY38" fmla="*/ 618126 h 785355"/>
                <a:gd name="connsiteX39" fmla="*/ 821619 w 955232"/>
                <a:gd name="connsiteY39" fmla="*/ 628552 h 785355"/>
                <a:gd name="connsiteX40" fmla="*/ 862669 w 955232"/>
                <a:gd name="connsiteY40" fmla="*/ 669602 h 785355"/>
                <a:gd name="connsiteX41" fmla="*/ 913982 w 955232"/>
                <a:gd name="connsiteY41" fmla="*/ 669602 h 785355"/>
                <a:gd name="connsiteX42" fmla="*/ 955032 w 955232"/>
                <a:gd name="connsiteY42" fmla="*/ 628552 h 785355"/>
                <a:gd name="connsiteX43" fmla="*/ 955032 w 955232"/>
                <a:gd name="connsiteY43" fmla="*/ 371662 h 785355"/>
                <a:gd name="connsiteX44" fmla="*/ 914308 w 955232"/>
                <a:gd name="connsiteY44" fmla="*/ 330612 h 785355"/>
                <a:gd name="connsiteX45" fmla="*/ 268581 w 955232"/>
                <a:gd name="connsiteY45" fmla="*/ 99460 h 785355"/>
                <a:gd name="connsiteX46" fmla="*/ 261902 w 955232"/>
                <a:gd name="connsiteY46" fmla="*/ 89197 h 785355"/>
                <a:gd name="connsiteX47" fmla="*/ 268581 w 955232"/>
                <a:gd name="connsiteY47" fmla="*/ 78935 h 785355"/>
                <a:gd name="connsiteX48" fmla="*/ 467479 w 955232"/>
                <a:gd name="connsiteY48" fmla="*/ 78935 h 785355"/>
                <a:gd name="connsiteX49" fmla="*/ 467479 w 955232"/>
                <a:gd name="connsiteY49" fmla="*/ 34138 h 785355"/>
                <a:gd name="connsiteX50" fmla="*/ 477742 w 955232"/>
                <a:gd name="connsiteY50" fmla="*/ 27459 h 785355"/>
                <a:gd name="connsiteX51" fmla="*/ 488004 w 955232"/>
                <a:gd name="connsiteY51" fmla="*/ 34138 h 785355"/>
                <a:gd name="connsiteX52" fmla="*/ 488004 w 955232"/>
                <a:gd name="connsiteY52" fmla="*/ 78935 h 785355"/>
                <a:gd name="connsiteX53" fmla="*/ 686903 w 955232"/>
                <a:gd name="connsiteY53" fmla="*/ 78935 h 785355"/>
                <a:gd name="connsiteX54" fmla="*/ 693581 w 955232"/>
                <a:gd name="connsiteY54" fmla="*/ 89197 h 785355"/>
                <a:gd name="connsiteX55" fmla="*/ 686903 w 955232"/>
                <a:gd name="connsiteY55" fmla="*/ 99460 h 785355"/>
                <a:gd name="connsiteX56" fmla="*/ 488004 w 955232"/>
                <a:gd name="connsiteY56" fmla="*/ 99460 h 785355"/>
                <a:gd name="connsiteX57" fmla="*/ 488004 w 955232"/>
                <a:gd name="connsiteY57" fmla="*/ 150773 h 785355"/>
                <a:gd name="connsiteX58" fmla="*/ 467479 w 955232"/>
                <a:gd name="connsiteY58" fmla="*/ 150773 h 785355"/>
                <a:gd name="connsiteX59" fmla="*/ 467479 w 955232"/>
                <a:gd name="connsiteY59" fmla="*/ 99460 h 785355"/>
                <a:gd name="connsiteX60" fmla="*/ 102914 w 955232"/>
                <a:gd name="connsiteY60" fmla="*/ 628552 h 785355"/>
                <a:gd name="connsiteX61" fmla="*/ 92489 w 955232"/>
                <a:gd name="connsiteY61" fmla="*/ 638815 h 785355"/>
                <a:gd name="connsiteX62" fmla="*/ 41176 w 955232"/>
                <a:gd name="connsiteY62" fmla="*/ 638815 h 785355"/>
                <a:gd name="connsiteX63" fmla="*/ 30913 w 955232"/>
                <a:gd name="connsiteY63" fmla="*/ 628552 h 785355"/>
                <a:gd name="connsiteX64" fmla="*/ 30913 w 955232"/>
                <a:gd name="connsiteY64" fmla="*/ 371662 h 785355"/>
                <a:gd name="connsiteX65" fmla="*/ 41176 w 955232"/>
                <a:gd name="connsiteY65" fmla="*/ 361400 h 785355"/>
                <a:gd name="connsiteX66" fmla="*/ 92489 w 955232"/>
                <a:gd name="connsiteY66" fmla="*/ 361400 h 785355"/>
                <a:gd name="connsiteX67" fmla="*/ 102914 w 955232"/>
                <a:gd name="connsiteY67" fmla="*/ 371662 h 785355"/>
                <a:gd name="connsiteX68" fmla="*/ 102914 w 955232"/>
                <a:gd name="connsiteY68" fmla="*/ 628552 h 785355"/>
                <a:gd name="connsiteX69" fmla="*/ 716876 w 955232"/>
                <a:gd name="connsiteY69" fmla="*/ 587339 h 785355"/>
                <a:gd name="connsiteX70" fmla="*/ 712966 w 955232"/>
                <a:gd name="connsiteY70" fmla="*/ 596950 h 785355"/>
                <a:gd name="connsiteX71" fmla="*/ 380606 w 955232"/>
                <a:gd name="connsiteY71" fmla="*/ 734875 h 785355"/>
                <a:gd name="connsiteX72" fmla="*/ 242680 w 955232"/>
                <a:gd name="connsiteY72" fmla="*/ 596950 h 785355"/>
                <a:gd name="connsiteX73" fmla="*/ 238771 w 955232"/>
                <a:gd name="connsiteY73" fmla="*/ 587339 h 785355"/>
                <a:gd name="connsiteX74" fmla="*/ 133539 w 955232"/>
                <a:gd name="connsiteY74" fmla="*/ 587339 h 785355"/>
                <a:gd name="connsiteX75" fmla="*/ 133539 w 955232"/>
                <a:gd name="connsiteY75" fmla="*/ 412712 h 785355"/>
                <a:gd name="connsiteX76" fmla="*/ 238771 w 955232"/>
                <a:gd name="connsiteY76" fmla="*/ 412712 h 785355"/>
                <a:gd name="connsiteX77" fmla="*/ 242680 w 955232"/>
                <a:gd name="connsiteY77" fmla="*/ 403264 h 785355"/>
                <a:gd name="connsiteX78" fmla="*/ 405578 w 955232"/>
                <a:gd name="connsiteY78" fmla="*/ 256656 h 785355"/>
                <a:gd name="connsiteX79" fmla="*/ 416492 w 955232"/>
                <a:gd name="connsiteY79" fmla="*/ 253398 h 785355"/>
                <a:gd name="connsiteX80" fmla="*/ 416492 w 955232"/>
                <a:gd name="connsiteY80" fmla="*/ 181724 h 785355"/>
                <a:gd name="connsiteX81" fmla="*/ 539969 w 955232"/>
                <a:gd name="connsiteY81" fmla="*/ 181724 h 785355"/>
                <a:gd name="connsiteX82" fmla="*/ 539969 w 955232"/>
                <a:gd name="connsiteY82" fmla="*/ 253398 h 785355"/>
                <a:gd name="connsiteX83" fmla="*/ 550883 w 955232"/>
                <a:gd name="connsiteY83" fmla="*/ 256656 h 785355"/>
                <a:gd name="connsiteX84" fmla="*/ 713781 w 955232"/>
                <a:gd name="connsiteY84" fmla="*/ 403264 h 785355"/>
                <a:gd name="connsiteX85" fmla="*/ 717690 w 955232"/>
                <a:gd name="connsiteY85" fmla="*/ 412712 h 785355"/>
                <a:gd name="connsiteX86" fmla="*/ 822922 w 955232"/>
                <a:gd name="connsiteY86" fmla="*/ 412712 h 785355"/>
                <a:gd name="connsiteX87" fmla="*/ 822922 w 955232"/>
                <a:gd name="connsiteY87" fmla="*/ 587339 h 785355"/>
                <a:gd name="connsiteX88" fmla="*/ 925059 w 955232"/>
                <a:gd name="connsiteY88" fmla="*/ 628552 h 785355"/>
                <a:gd name="connsiteX89" fmla="*/ 914634 w 955232"/>
                <a:gd name="connsiteY89" fmla="*/ 638815 h 785355"/>
                <a:gd name="connsiteX90" fmla="*/ 863321 w 955232"/>
                <a:gd name="connsiteY90" fmla="*/ 638815 h 785355"/>
                <a:gd name="connsiteX91" fmla="*/ 852896 w 955232"/>
                <a:gd name="connsiteY91" fmla="*/ 628552 h 785355"/>
                <a:gd name="connsiteX92" fmla="*/ 852896 w 955232"/>
                <a:gd name="connsiteY92" fmla="*/ 371662 h 785355"/>
                <a:gd name="connsiteX93" fmla="*/ 863321 w 955232"/>
                <a:gd name="connsiteY93" fmla="*/ 361400 h 785355"/>
                <a:gd name="connsiteX94" fmla="*/ 914634 w 955232"/>
                <a:gd name="connsiteY94" fmla="*/ 361400 h 785355"/>
                <a:gd name="connsiteX95" fmla="*/ 925059 w 955232"/>
                <a:gd name="connsiteY95" fmla="*/ 371662 h 785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955232" h="785355">
                  <a:moveTo>
                    <a:pt x="914308" y="330612"/>
                  </a:moveTo>
                  <a:lnTo>
                    <a:pt x="862995" y="330612"/>
                  </a:lnTo>
                  <a:cubicBezTo>
                    <a:pt x="840320" y="330612"/>
                    <a:pt x="821945" y="348987"/>
                    <a:pt x="821945" y="371662"/>
                  </a:cubicBezTo>
                  <a:lnTo>
                    <a:pt x="821945" y="381925"/>
                  </a:lnTo>
                  <a:lnTo>
                    <a:pt x="737075" y="381925"/>
                  </a:lnTo>
                  <a:cubicBezTo>
                    <a:pt x="704707" y="310608"/>
                    <a:pt x="644354" y="255809"/>
                    <a:pt x="570268" y="230430"/>
                  </a:cubicBezTo>
                  <a:lnTo>
                    <a:pt x="570268" y="150773"/>
                  </a:lnTo>
                  <a:lnTo>
                    <a:pt x="518792" y="150773"/>
                  </a:lnTo>
                  <a:lnTo>
                    <a:pt x="518792" y="130248"/>
                  </a:lnTo>
                  <a:lnTo>
                    <a:pt x="686903" y="130248"/>
                  </a:lnTo>
                  <a:cubicBezTo>
                    <a:pt x="709399" y="126746"/>
                    <a:pt x="724793" y="105683"/>
                    <a:pt x="721307" y="83203"/>
                  </a:cubicBezTo>
                  <a:cubicBezTo>
                    <a:pt x="718538" y="65463"/>
                    <a:pt x="704626" y="51552"/>
                    <a:pt x="686903" y="48799"/>
                  </a:cubicBezTo>
                  <a:lnTo>
                    <a:pt x="518792" y="48799"/>
                  </a:lnTo>
                  <a:lnTo>
                    <a:pt x="518792" y="34790"/>
                  </a:lnTo>
                  <a:cubicBezTo>
                    <a:pt x="515290" y="12294"/>
                    <a:pt x="494227" y="-3100"/>
                    <a:pt x="471747" y="386"/>
                  </a:cubicBezTo>
                  <a:cubicBezTo>
                    <a:pt x="454008" y="3155"/>
                    <a:pt x="440096" y="17066"/>
                    <a:pt x="437343" y="34790"/>
                  </a:cubicBezTo>
                  <a:lnTo>
                    <a:pt x="437343" y="48799"/>
                  </a:lnTo>
                  <a:lnTo>
                    <a:pt x="268581" y="48799"/>
                  </a:lnTo>
                  <a:cubicBezTo>
                    <a:pt x="246085" y="52301"/>
                    <a:pt x="230691" y="73364"/>
                    <a:pt x="234177" y="95844"/>
                  </a:cubicBezTo>
                  <a:cubicBezTo>
                    <a:pt x="236946" y="113583"/>
                    <a:pt x="250858" y="127495"/>
                    <a:pt x="268581" y="130248"/>
                  </a:cubicBezTo>
                  <a:lnTo>
                    <a:pt x="436366" y="130248"/>
                  </a:lnTo>
                  <a:lnTo>
                    <a:pt x="436366" y="150773"/>
                  </a:lnTo>
                  <a:lnTo>
                    <a:pt x="385053" y="150773"/>
                  </a:lnTo>
                  <a:lnTo>
                    <a:pt x="385053" y="230430"/>
                  </a:lnTo>
                  <a:cubicBezTo>
                    <a:pt x="310886" y="255744"/>
                    <a:pt x="250467" y="310559"/>
                    <a:pt x="218083" y="381925"/>
                  </a:cubicBezTo>
                  <a:lnTo>
                    <a:pt x="133213" y="381925"/>
                  </a:lnTo>
                  <a:lnTo>
                    <a:pt x="133213" y="371662"/>
                  </a:lnTo>
                  <a:cubicBezTo>
                    <a:pt x="133213" y="348987"/>
                    <a:pt x="114838" y="330612"/>
                    <a:pt x="92163" y="330612"/>
                  </a:cubicBezTo>
                  <a:lnTo>
                    <a:pt x="40850" y="330612"/>
                  </a:lnTo>
                  <a:cubicBezTo>
                    <a:pt x="18175" y="330612"/>
                    <a:pt x="-200" y="348987"/>
                    <a:pt x="-200" y="371662"/>
                  </a:cubicBezTo>
                  <a:lnTo>
                    <a:pt x="-200" y="628552"/>
                  </a:lnTo>
                  <a:cubicBezTo>
                    <a:pt x="-200" y="651227"/>
                    <a:pt x="18175" y="669602"/>
                    <a:pt x="40850" y="669602"/>
                  </a:cubicBezTo>
                  <a:lnTo>
                    <a:pt x="92163" y="669602"/>
                  </a:lnTo>
                  <a:cubicBezTo>
                    <a:pt x="114838" y="669602"/>
                    <a:pt x="133213" y="651227"/>
                    <a:pt x="133213" y="628552"/>
                  </a:cubicBezTo>
                  <a:lnTo>
                    <a:pt x="133213" y="618126"/>
                  </a:lnTo>
                  <a:lnTo>
                    <a:pt x="217920" y="618126"/>
                  </a:lnTo>
                  <a:cubicBezTo>
                    <a:pt x="283095" y="761444"/>
                    <a:pt x="452118" y="824779"/>
                    <a:pt x="595436" y="759603"/>
                  </a:cubicBezTo>
                  <a:cubicBezTo>
                    <a:pt x="658135" y="731096"/>
                    <a:pt x="708389" y="680826"/>
                    <a:pt x="736912" y="618126"/>
                  </a:cubicBezTo>
                  <a:lnTo>
                    <a:pt x="821619" y="618126"/>
                  </a:lnTo>
                  <a:lnTo>
                    <a:pt x="821619" y="628552"/>
                  </a:lnTo>
                  <a:cubicBezTo>
                    <a:pt x="821619" y="651227"/>
                    <a:pt x="839994" y="669602"/>
                    <a:pt x="862669" y="669602"/>
                  </a:cubicBezTo>
                  <a:lnTo>
                    <a:pt x="913982" y="669602"/>
                  </a:lnTo>
                  <a:cubicBezTo>
                    <a:pt x="936658" y="669602"/>
                    <a:pt x="955032" y="651227"/>
                    <a:pt x="955032" y="628552"/>
                  </a:cubicBezTo>
                  <a:lnTo>
                    <a:pt x="955032" y="371662"/>
                  </a:lnTo>
                  <a:cubicBezTo>
                    <a:pt x="955032" y="349117"/>
                    <a:pt x="936853" y="330791"/>
                    <a:pt x="914308" y="330612"/>
                  </a:cubicBezTo>
                  <a:close/>
                  <a:moveTo>
                    <a:pt x="268581" y="99460"/>
                  </a:moveTo>
                  <a:cubicBezTo>
                    <a:pt x="265486" y="99460"/>
                    <a:pt x="261902" y="95062"/>
                    <a:pt x="261902" y="89197"/>
                  </a:cubicBezTo>
                  <a:cubicBezTo>
                    <a:pt x="261902" y="83333"/>
                    <a:pt x="265486" y="78935"/>
                    <a:pt x="268581" y="78935"/>
                  </a:cubicBezTo>
                  <a:lnTo>
                    <a:pt x="467479" y="78935"/>
                  </a:lnTo>
                  <a:lnTo>
                    <a:pt x="467479" y="34138"/>
                  </a:lnTo>
                  <a:cubicBezTo>
                    <a:pt x="467479" y="31043"/>
                    <a:pt x="471877" y="27459"/>
                    <a:pt x="477742" y="27459"/>
                  </a:cubicBezTo>
                  <a:cubicBezTo>
                    <a:pt x="483606" y="27459"/>
                    <a:pt x="488004" y="31043"/>
                    <a:pt x="488004" y="34138"/>
                  </a:cubicBezTo>
                  <a:lnTo>
                    <a:pt x="488004" y="78935"/>
                  </a:lnTo>
                  <a:lnTo>
                    <a:pt x="686903" y="78935"/>
                  </a:lnTo>
                  <a:cubicBezTo>
                    <a:pt x="689998" y="78935"/>
                    <a:pt x="693581" y="83333"/>
                    <a:pt x="693581" y="89197"/>
                  </a:cubicBezTo>
                  <a:cubicBezTo>
                    <a:pt x="693581" y="95062"/>
                    <a:pt x="689998" y="99460"/>
                    <a:pt x="686903" y="99460"/>
                  </a:cubicBezTo>
                  <a:lnTo>
                    <a:pt x="488004" y="99460"/>
                  </a:lnTo>
                  <a:lnTo>
                    <a:pt x="488004" y="150773"/>
                  </a:lnTo>
                  <a:lnTo>
                    <a:pt x="467479" y="150773"/>
                  </a:lnTo>
                  <a:lnTo>
                    <a:pt x="467479" y="99460"/>
                  </a:lnTo>
                  <a:close/>
                  <a:moveTo>
                    <a:pt x="102914" y="628552"/>
                  </a:moveTo>
                  <a:cubicBezTo>
                    <a:pt x="102833" y="634253"/>
                    <a:pt x="98190" y="638815"/>
                    <a:pt x="92489" y="638815"/>
                  </a:cubicBezTo>
                  <a:lnTo>
                    <a:pt x="41176" y="638815"/>
                  </a:lnTo>
                  <a:cubicBezTo>
                    <a:pt x="35540" y="638733"/>
                    <a:pt x="30995" y="634188"/>
                    <a:pt x="30913" y="628552"/>
                  </a:cubicBezTo>
                  <a:lnTo>
                    <a:pt x="30913" y="371662"/>
                  </a:lnTo>
                  <a:cubicBezTo>
                    <a:pt x="30995" y="366026"/>
                    <a:pt x="35540" y="361481"/>
                    <a:pt x="41176" y="361400"/>
                  </a:cubicBezTo>
                  <a:lnTo>
                    <a:pt x="92489" y="361400"/>
                  </a:lnTo>
                  <a:cubicBezTo>
                    <a:pt x="98190" y="361400"/>
                    <a:pt x="102833" y="365961"/>
                    <a:pt x="102914" y="371662"/>
                  </a:cubicBezTo>
                  <a:lnTo>
                    <a:pt x="102914" y="628552"/>
                  </a:lnTo>
                  <a:close/>
                  <a:moveTo>
                    <a:pt x="716876" y="587339"/>
                  </a:moveTo>
                  <a:lnTo>
                    <a:pt x="712966" y="596950"/>
                  </a:lnTo>
                  <a:cubicBezTo>
                    <a:pt x="659275" y="726812"/>
                    <a:pt x="510468" y="788566"/>
                    <a:pt x="380606" y="734875"/>
                  </a:cubicBezTo>
                  <a:cubicBezTo>
                    <a:pt x="318135" y="709056"/>
                    <a:pt x="268516" y="659421"/>
                    <a:pt x="242680" y="596950"/>
                  </a:cubicBezTo>
                  <a:lnTo>
                    <a:pt x="238771" y="587339"/>
                  </a:lnTo>
                  <a:lnTo>
                    <a:pt x="133539" y="587339"/>
                  </a:lnTo>
                  <a:lnTo>
                    <a:pt x="133539" y="412712"/>
                  </a:lnTo>
                  <a:lnTo>
                    <a:pt x="238771" y="412712"/>
                  </a:lnTo>
                  <a:lnTo>
                    <a:pt x="242680" y="403264"/>
                  </a:lnTo>
                  <a:cubicBezTo>
                    <a:pt x="271970" y="332241"/>
                    <a:pt x="331883" y="278338"/>
                    <a:pt x="405578" y="256656"/>
                  </a:cubicBezTo>
                  <a:lnTo>
                    <a:pt x="416492" y="253398"/>
                  </a:lnTo>
                  <a:lnTo>
                    <a:pt x="416492" y="181724"/>
                  </a:lnTo>
                  <a:lnTo>
                    <a:pt x="539969" y="181724"/>
                  </a:lnTo>
                  <a:lnTo>
                    <a:pt x="539969" y="253398"/>
                  </a:lnTo>
                  <a:lnTo>
                    <a:pt x="550883" y="256656"/>
                  </a:lnTo>
                  <a:cubicBezTo>
                    <a:pt x="624611" y="278289"/>
                    <a:pt x="684524" y="332225"/>
                    <a:pt x="713781" y="403264"/>
                  </a:cubicBezTo>
                  <a:lnTo>
                    <a:pt x="717690" y="412712"/>
                  </a:lnTo>
                  <a:lnTo>
                    <a:pt x="822922" y="412712"/>
                  </a:lnTo>
                  <a:lnTo>
                    <a:pt x="822922" y="587339"/>
                  </a:lnTo>
                  <a:close/>
                  <a:moveTo>
                    <a:pt x="925059" y="628552"/>
                  </a:moveTo>
                  <a:cubicBezTo>
                    <a:pt x="924978" y="634253"/>
                    <a:pt x="920335" y="638815"/>
                    <a:pt x="914634" y="638815"/>
                  </a:cubicBezTo>
                  <a:lnTo>
                    <a:pt x="863321" y="638815"/>
                  </a:lnTo>
                  <a:cubicBezTo>
                    <a:pt x="857668" y="638733"/>
                    <a:pt x="853075" y="634204"/>
                    <a:pt x="852896" y="628552"/>
                  </a:cubicBezTo>
                  <a:lnTo>
                    <a:pt x="852896" y="371662"/>
                  </a:lnTo>
                  <a:cubicBezTo>
                    <a:pt x="853075" y="366010"/>
                    <a:pt x="857668" y="361481"/>
                    <a:pt x="863321" y="361400"/>
                  </a:cubicBezTo>
                  <a:lnTo>
                    <a:pt x="914634" y="361400"/>
                  </a:lnTo>
                  <a:cubicBezTo>
                    <a:pt x="920335" y="361400"/>
                    <a:pt x="924978" y="365961"/>
                    <a:pt x="925059" y="371662"/>
                  </a:cubicBezTo>
                  <a:close/>
                </a:path>
              </a:pathLst>
            </a:custGeom>
            <a:solidFill>
              <a:schemeClr val="bg1"/>
            </a:solidFill>
            <a:ln w="16283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14F5DD-E1EC-BB7C-4A60-E395DE56894B}"/>
              </a:ext>
            </a:extLst>
          </p:cNvPr>
          <p:cNvGrpSpPr/>
          <p:nvPr/>
        </p:nvGrpSpPr>
        <p:grpSpPr>
          <a:xfrm>
            <a:off x="2818135" y="1373711"/>
            <a:ext cx="3869586" cy="1121285"/>
            <a:chOff x="2818135" y="1373711"/>
            <a:chExt cx="3869586" cy="1121285"/>
          </a:xfrm>
        </p:grpSpPr>
        <p:sp>
          <p:nvSpPr>
            <p:cNvPr id="10" name="Shape">
              <a:extLst>
                <a:ext uri="{FF2B5EF4-FFF2-40B4-BE49-F238E27FC236}">
                  <a16:creationId xmlns:a16="http://schemas.microsoft.com/office/drawing/2014/main" id="{A28903D6-D4D0-2E85-8E36-936693A95D36}"/>
                </a:ext>
              </a:extLst>
            </p:cNvPr>
            <p:cNvSpPr/>
            <p:nvPr/>
          </p:nvSpPr>
          <p:spPr>
            <a:xfrm>
              <a:off x="3835323" y="1373711"/>
              <a:ext cx="2852398" cy="1121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68" y="21600"/>
                  </a:moveTo>
                  <a:lnTo>
                    <a:pt x="1726" y="21600"/>
                  </a:lnTo>
                  <a:cubicBezTo>
                    <a:pt x="770" y="21600"/>
                    <a:pt x="0" y="19642"/>
                    <a:pt x="0" y="17211"/>
                  </a:cubicBezTo>
                  <a:lnTo>
                    <a:pt x="0" y="4389"/>
                  </a:lnTo>
                  <a:cubicBezTo>
                    <a:pt x="0" y="1958"/>
                    <a:pt x="770" y="0"/>
                    <a:pt x="1726" y="0"/>
                  </a:cubicBezTo>
                  <a:lnTo>
                    <a:pt x="13568" y="0"/>
                  </a:lnTo>
                  <a:cubicBezTo>
                    <a:pt x="14040" y="0"/>
                    <a:pt x="14487" y="505"/>
                    <a:pt x="14822" y="1358"/>
                  </a:cubicBezTo>
                  <a:lnTo>
                    <a:pt x="18372" y="10800"/>
                  </a:lnTo>
                  <a:lnTo>
                    <a:pt x="14822" y="20242"/>
                  </a:lnTo>
                  <a:cubicBezTo>
                    <a:pt x="14499" y="21126"/>
                    <a:pt x="14040" y="21600"/>
                    <a:pt x="13568" y="21600"/>
                  </a:cubicBezTo>
                  <a:close/>
                  <a:moveTo>
                    <a:pt x="17057" y="2400"/>
                  </a:moveTo>
                  <a:lnTo>
                    <a:pt x="16150" y="2400"/>
                  </a:lnTo>
                  <a:lnTo>
                    <a:pt x="19316" y="10800"/>
                  </a:lnTo>
                  <a:lnTo>
                    <a:pt x="16150" y="19200"/>
                  </a:lnTo>
                  <a:lnTo>
                    <a:pt x="17057" y="19200"/>
                  </a:lnTo>
                  <a:lnTo>
                    <a:pt x="20222" y="10800"/>
                  </a:lnTo>
                  <a:lnTo>
                    <a:pt x="17057" y="2400"/>
                  </a:lnTo>
                  <a:close/>
                  <a:moveTo>
                    <a:pt x="19440" y="5053"/>
                  </a:moveTo>
                  <a:lnTo>
                    <a:pt x="18819" y="5053"/>
                  </a:lnTo>
                  <a:lnTo>
                    <a:pt x="20979" y="10800"/>
                  </a:lnTo>
                  <a:lnTo>
                    <a:pt x="18819" y="16547"/>
                  </a:lnTo>
                  <a:lnTo>
                    <a:pt x="19440" y="16547"/>
                  </a:lnTo>
                  <a:lnTo>
                    <a:pt x="21600" y="10800"/>
                  </a:lnTo>
                  <a:lnTo>
                    <a:pt x="19440" y="5053"/>
                  </a:lnTo>
                  <a:close/>
                </a:path>
              </a:pathLst>
            </a:custGeom>
            <a:solidFill>
              <a:srgbClr val="2489A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1" name="Rounded Rectangle 29">
              <a:extLst>
                <a:ext uri="{FF2B5EF4-FFF2-40B4-BE49-F238E27FC236}">
                  <a16:creationId xmlns:a16="http://schemas.microsoft.com/office/drawing/2014/main" id="{9DC3B5B6-1539-7F64-14CC-99F54051AA5D}"/>
                </a:ext>
              </a:extLst>
            </p:cNvPr>
            <p:cNvSpPr/>
            <p:nvPr/>
          </p:nvSpPr>
          <p:spPr>
            <a:xfrm>
              <a:off x="2818135" y="1693373"/>
              <a:ext cx="1379476" cy="481957"/>
            </a:xfrm>
            <a:prstGeom prst="roundRect">
              <a:avLst>
                <a:gd name="adj" fmla="val 19645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279400" dir="1500000" sx="98000" sy="98000" algn="ctr" rotWithShape="0">
                <a:schemeClr val="tx1">
                  <a:lumMod val="85000"/>
                  <a:lumOff val="15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B Titr" panose="00000700000000000000" pitchFamily="2" charset="-78"/>
                </a:rPr>
                <a:t>01</a:t>
              </a:r>
              <a:endParaRPr lang="en-ID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B Titr" panose="000007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53B0AA5-F0CD-769F-E962-14AEF85824B0}"/>
                </a:ext>
              </a:extLst>
            </p:cNvPr>
            <p:cNvSpPr/>
            <p:nvPr/>
          </p:nvSpPr>
          <p:spPr>
            <a:xfrm>
              <a:off x="4662866" y="1547802"/>
              <a:ext cx="779800" cy="628396"/>
            </a:xfrm>
            <a:custGeom>
              <a:avLst/>
              <a:gdLst>
                <a:gd name="connsiteX0" fmla="*/ 101448 w 779800"/>
                <a:gd name="connsiteY0" fmla="*/ 411210 h 628396"/>
                <a:gd name="connsiteX1" fmla="*/ 678432 w 779800"/>
                <a:gd name="connsiteY1" fmla="*/ 411210 h 628396"/>
                <a:gd name="connsiteX2" fmla="*/ 776171 w 779800"/>
                <a:gd name="connsiteY2" fmla="*/ 241471 h 628396"/>
                <a:gd name="connsiteX3" fmla="*/ 678432 w 779800"/>
                <a:gd name="connsiteY3" fmla="*/ 71731 h 628396"/>
                <a:gd name="connsiteX4" fmla="*/ 227531 w 779800"/>
                <a:gd name="connsiteY4" fmla="*/ 71731 h 628396"/>
                <a:gd name="connsiteX5" fmla="*/ 227531 w 779800"/>
                <a:gd name="connsiteY5" fmla="*/ 28889 h 628396"/>
                <a:gd name="connsiteX6" fmla="*/ 243821 w 779800"/>
                <a:gd name="connsiteY6" fmla="*/ 28889 h 628396"/>
                <a:gd name="connsiteX7" fmla="*/ 258319 w 779800"/>
                <a:gd name="connsiteY7" fmla="*/ 14391 h 628396"/>
                <a:gd name="connsiteX8" fmla="*/ 243821 w 779800"/>
                <a:gd name="connsiteY8" fmla="*/ -107 h 628396"/>
                <a:gd name="connsiteX9" fmla="*/ 181105 w 779800"/>
                <a:gd name="connsiteY9" fmla="*/ -107 h 628396"/>
                <a:gd name="connsiteX10" fmla="*/ 166607 w 779800"/>
                <a:gd name="connsiteY10" fmla="*/ 14391 h 628396"/>
                <a:gd name="connsiteX11" fmla="*/ 181105 w 779800"/>
                <a:gd name="connsiteY11" fmla="*/ 28889 h 628396"/>
                <a:gd name="connsiteX12" fmla="*/ 197395 w 779800"/>
                <a:gd name="connsiteY12" fmla="*/ 28889 h 628396"/>
                <a:gd name="connsiteX13" fmla="*/ 197395 w 779800"/>
                <a:gd name="connsiteY13" fmla="*/ 71731 h 628396"/>
                <a:gd name="connsiteX14" fmla="*/ 100797 w 779800"/>
                <a:gd name="connsiteY14" fmla="*/ 71731 h 628396"/>
                <a:gd name="connsiteX15" fmla="*/ 3058 w 779800"/>
                <a:gd name="connsiteY15" fmla="*/ 241471 h 628396"/>
                <a:gd name="connsiteX16" fmla="*/ 101448 w 779800"/>
                <a:gd name="connsiteY16" fmla="*/ 411210 h 628396"/>
                <a:gd name="connsiteX17" fmla="*/ 553327 w 779800"/>
                <a:gd name="connsiteY17" fmla="*/ 195045 h 628396"/>
                <a:gd name="connsiteX18" fmla="*/ 585906 w 779800"/>
                <a:gd name="connsiteY18" fmla="*/ 195045 h 628396"/>
                <a:gd name="connsiteX19" fmla="*/ 585906 w 779800"/>
                <a:gd name="connsiteY19" fmla="*/ 208402 h 628396"/>
                <a:gd name="connsiteX20" fmla="*/ 553327 w 779800"/>
                <a:gd name="connsiteY20" fmla="*/ 208402 h 628396"/>
                <a:gd name="connsiteX21" fmla="*/ 585906 w 779800"/>
                <a:gd name="connsiteY21" fmla="*/ 165886 h 628396"/>
                <a:gd name="connsiteX22" fmla="*/ 553327 w 779800"/>
                <a:gd name="connsiteY22" fmla="*/ 165886 h 628396"/>
                <a:gd name="connsiteX23" fmla="*/ 553327 w 779800"/>
                <a:gd name="connsiteY23" fmla="*/ 152528 h 628396"/>
                <a:gd name="connsiteX24" fmla="*/ 585906 w 779800"/>
                <a:gd name="connsiteY24" fmla="*/ 152528 h 628396"/>
                <a:gd name="connsiteX25" fmla="*/ 553327 w 779800"/>
                <a:gd name="connsiteY25" fmla="*/ 237398 h 628396"/>
                <a:gd name="connsiteX26" fmla="*/ 585906 w 779800"/>
                <a:gd name="connsiteY26" fmla="*/ 237398 h 628396"/>
                <a:gd name="connsiteX27" fmla="*/ 585906 w 779800"/>
                <a:gd name="connsiteY27" fmla="*/ 250919 h 628396"/>
                <a:gd name="connsiteX28" fmla="*/ 553327 w 779800"/>
                <a:gd name="connsiteY28" fmla="*/ 250919 h 628396"/>
                <a:gd name="connsiteX29" fmla="*/ 585906 w 779800"/>
                <a:gd name="connsiteY29" fmla="*/ 123370 h 628396"/>
                <a:gd name="connsiteX30" fmla="*/ 553327 w 779800"/>
                <a:gd name="connsiteY30" fmla="*/ 123370 h 628396"/>
                <a:gd name="connsiteX31" fmla="*/ 553327 w 779800"/>
                <a:gd name="connsiteY31" fmla="*/ 101704 h 628396"/>
                <a:gd name="connsiteX32" fmla="*/ 585906 w 779800"/>
                <a:gd name="connsiteY32" fmla="*/ 101704 h 628396"/>
                <a:gd name="connsiteX33" fmla="*/ 101448 w 779800"/>
                <a:gd name="connsiteY33" fmla="*/ 101704 h 628396"/>
                <a:gd name="connsiteX34" fmla="*/ 524983 w 779800"/>
                <a:gd name="connsiteY34" fmla="*/ 101704 h 628396"/>
                <a:gd name="connsiteX35" fmla="*/ 524983 w 779800"/>
                <a:gd name="connsiteY35" fmla="*/ 308096 h 628396"/>
                <a:gd name="connsiteX36" fmla="*/ 539480 w 779800"/>
                <a:gd name="connsiteY36" fmla="*/ 322594 h 628396"/>
                <a:gd name="connsiteX37" fmla="*/ 553978 w 779800"/>
                <a:gd name="connsiteY37" fmla="*/ 308096 h 628396"/>
                <a:gd name="connsiteX38" fmla="*/ 553978 w 779800"/>
                <a:gd name="connsiteY38" fmla="*/ 280729 h 628396"/>
                <a:gd name="connsiteX39" fmla="*/ 586558 w 779800"/>
                <a:gd name="connsiteY39" fmla="*/ 280729 h 628396"/>
                <a:gd name="connsiteX40" fmla="*/ 586558 w 779800"/>
                <a:gd name="connsiteY40" fmla="*/ 308096 h 628396"/>
                <a:gd name="connsiteX41" fmla="*/ 601056 w 779800"/>
                <a:gd name="connsiteY41" fmla="*/ 322594 h 628396"/>
                <a:gd name="connsiteX42" fmla="*/ 615554 w 779800"/>
                <a:gd name="connsiteY42" fmla="*/ 308096 h 628396"/>
                <a:gd name="connsiteX43" fmla="*/ 615554 w 779800"/>
                <a:gd name="connsiteY43" fmla="*/ 101704 h 628396"/>
                <a:gd name="connsiteX44" fmla="*/ 678595 w 779800"/>
                <a:gd name="connsiteY44" fmla="*/ 101704 h 628396"/>
                <a:gd name="connsiteX45" fmla="*/ 746849 w 779800"/>
                <a:gd name="connsiteY45" fmla="*/ 242448 h 628396"/>
                <a:gd name="connsiteX46" fmla="*/ 678595 w 779800"/>
                <a:gd name="connsiteY46" fmla="*/ 383192 h 628396"/>
                <a:gd name="connsiteX47" fmla="*/ 101448 w 779800"/>
                <a:gd name="connsiteY47" fmla="*/ 383192 h 628396"/>
                <a:gd name="connsiteX48" fmla="*/ 33357 w 779800"/>
                <a:gd name="connsiteY48" fmla="*/ 242448 h 628396"/>
                <a:gd name="connsiteX49" fmla="*/ 101448 w 779800"/>
                <a:gd name="connsiteY49" fmla="*/ 101704 h 628396"/>
                <a:gd name="connsiteX50" fmla="*/ 765094 w 779800"/>
                <a:gd name="connsiteY50" fmla="*/ 424079 h 628396"/>
                <a:gd name="connsiteX51" fmla="*/ 14298 w 779800"/>
                <a:gd name="connsiteY51" fmla="*/ 424079 h 628396"/>
                <a:gd name="connsiteX52" fmla="*/ -200 w 779800"/>
                <a:gd name="connsiteY52" fmla="*/ 438577 h 628396"/>
                <a:gd name="connsiteX53" fmla="*/ -200 w 779800"/>
                <a:gd name="connsiteY53" fmla="*/ 438740 h 628396"/>
                <a:gd name="connsiteX54" fmla="*/ -200 w 779800"/>
                <a:gd name="connsiteY54" fmla="*/ 508949 h 628396"/>
                <a:gd name="connsiteX55" fmla="*/ 14298 w 779800"/>
                <a:gd name="connsiteY55" fmla="*/ 523447 h 628396"/>
                <a:gd name="connsiteX56" fmla="*/ 17882 w 779800"/>
                <a:gd name="connsiteY56" fmla="*/ 523447 h 628396"/>
                <a:gd name="connsiteX57" fmla="*/ 78561 w 779800"/>
                <a:gd name="connsiteY57" fmla="*/ 625665 h 628396"/>
                <a:gd name="connsiteX58" fmla="*/ 180779 w 779800"/>
                <a:gd name="connsiteY58" fmla="*/ 564986 h 628396"/>
                <a:gd name="connsiteX59" fmla="*/ 180779 w 779800"/>
                <a:gd name="connsiteY59" fmla="*/ 523447 h 628396"/>
                <a:gd name="connsiteX60" fmla="*/ 197069 w 779800"/>
                <a:gd name="connsiteY60" fmla="*/ 523447 h 628396"/>
                <a:gd name="connsiteX61" fmla="*/ 197069 w 779800"/>
                <a:gd name="connsiteY61" fmla="*/ 552605 h 628396"/>
                <a:gd name="connsiteX62" fmla="*/ 211567 w 779800"/>
                <a:gd name="connsiteY62" fmla="*/ 567103 h 628396"/>
                <a:gd name="connsiteX63" fmla="*/ 567336 w 779800"/>
                <a:gd name="connsiteY63" fmla="*/ 567103 h 628396"/>
                <a:gd name="connsiteX64" fmla="*/ 581834 w 779800"/>
                <a:gd name="connsiteY64" fmla="*/ 552605 h 628396"/>
                <a:gd name="connsiteX65" fmla="*/ 581834 w 779800"/>
                <a:gd name="connsiteY65" fmla="*/ 523447 h 628396"/>
                <a:gd name="connsiteX66" fmla="*/ 598124 w 779800"/>
                <a:gd name="connsiteY66" fmla="*/ 523447 h 628396"/>
                <a:gd name="connsiteX67" fmla="*/ 659715 w 779800"/>
                <a:gd name="connsiteY67" fmla="*/ 625111 h 628396"/>
                <a:gd name="connsiteX68" fmla="*/ 679572 w 779800"/>
                <a:gd name="connsiteY68" fmla="*/ 627538 h 628396"/>
                <a:gd name="connsiteX69" fmla="*/ 763628 w 779800"/>
                <a:gd name="connsiteY69" fmla="*/ 544786 h 628396"/>
                <a:gd name="connsiteX70" fmla="*/ 761021 w 779800"/>
                <a:gd name="connsiteY70" fmla="*/ 523447 h 628396"/>
                <a:gd name="connsiteX71" fmla="*/ 765094 w 779800"/>
                <a:gd name="connsiteY71" fmla="*/ 523447 h 628396"/>
                <a:gd name="connsiteX72" fmla="*/ 779592 w 779800"/>
                <a:gd name="connsiteY72" fmla="*/ 508949 h 628396"/>
                <a:gd name="connsiteX73" fmla="*/ 779592 w 779800"/>
                <a:gd name="connsiteY73" fmla="*/ 439066 h 628396"/>
                <a:gd name="connsiteX74" fmla="*/ 765599 w 779800"/>
                <a:gd name="connsiteY74" fmla="*/ 424095 h 628396"/>
                <a:gd name="connsiteX75" fmla="*/ 765094 w 779800"/>
                <a:gd name="connsiteY75" fmla="*/ 424079 h 628396"/>
                <a:gd name="connsiteX76" fmla="*/ 28307 w 779800"/>
                <a:gd name="connsiteY76" fmla="*/ 453238 h 628396"/>
                <a:gd name="connsiteX77" fmla="*/ 750596 w 779800"/>
                <a:gd name="connsiteY77" fmla="*/ 453238 h 628396"/>
                <a:gd name="connsiteX78" fmla="*/ 750596 w 779800"/>
                <a:gd name="connsiteY78" fmla="*/ 494125 h 628396"/>
                <a:gd name="connsiteX79" fmla="*/ 28796 w 779800"/>
                <a:gd name="connsiteY79" fmla="*/ 494125 h 628396"/>
                <a:gd name="connsiteX80" fmla="*/ 153901 w 779800"/>
                <a:gd name="connsiteY80" fmla="*/ 543157 h 628396"/>
                <a:gd name="connsiteX81" fmla="*/ 98842 w 779800"/>
                <a:gd name="connsiteY81" fmla="*/ 598217 h 628396"/>
                <a:gd name="connsiteX82" fmla="*/ 43782 w 779800"/>
                <a:gd name="connsiteY82" fmla="*/ 543157 h 628396"/>
                <a:gd name="connsiteX83" fmla="*/ 47692 w 779800"/>
                <a:gd name="connsiteY83" fmla="*/ 523121 h 628396"/>
                <a:gd name="connsiteX84" fmla="*/ 150155 w 779800"/>
                <a:gd name="connsiteY84" fmla="*/ 523121 h 628396"/>
                <a:gd name="connsiteX85" fmla="*/ 154390 w 779800"/>
                <a:gd name="connsiteY85" fmla="*/ 543157 h 628396"/>
                <a:gd name="connsiteX86" fmla="*/ 552838 w 779800"/>
                <a:gd name="connsiteY86" fmla="*/ 537782 h 628396"/>
                <a:gd name="connsiteX87" fmla="*/ 226554 w 779800"/>
                <a:gd name="connsiteY87" fmla="*/ 537782 h 628396"/>
                <a:gd name="connsiteX88" fmla="*/ 226554 w 779800"/>
                <a:gd name="connsiteY88" fmla="*/ 523121 h 628396"/>
                <a:gd name="connsiteX89" fmla="*/ 553327 w 779800"/>
                <a:gd name="connsiteY89" fmla="*/ 523121 h 628396"/>
                <a:gd name="connsiteX90" fmla="*/ 735121 w 779800"/>
                <a:gd name="connsiteY90" fmla="*/ 543157 h 628396"/>
                <a:gd name="connsiteX91" fmla="*/ 680061 w 779800"/>
                <a:gd name="connsiteY91" fmla="*/ 598217 h 628396"/>
                <a:gd name="connsiteX92" fmla="*/ 625002 w 779800"/>
                <a:gd name="connsiteY92" fmla="*/ 543157 h 628396"/>
                <a:gd name="connsiteX93" fmla="*/ 628748 w 779800"/>
                <a:gd name="connsiteY93" fmla="*/ 523121 h 628396"/>
                <a:gd name="connsiteX94" fmla="*/ 732514 w 779800"/>
                <a:gd name="connsiteY94" fmla="*/ 523121 h 628396"/>
                <a:gd name="connsiteX95" fmla="*/ 735609 w 779800"/>
                <a:gd name="connsiteY95" fmla="*/ 543157 h 628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779800" h="628396">
                  <a:moveTo>
                    <a:pt x="101448" y="411210"/>
                  </a:moveTo>
                  <a:lnTo>
                    <a:pt x="678432" y="411210"/>
                  </a:lnTo>
                  <a:cubicBezTo>
                    <a:pt x="733003" y="411210"/>
                    <a:pt x="776171" y="336603"/>
                    <a:pt x="776171" y="241471"/>
                  </a:cubicBezTo>
                  <a:cubicBezTo>
                    <a:pt x="776171" y="146338"/>
                    <a:pt x="733492" y="71731"/>
                    <a:pt x="678432" y="71731"/>
                  </a:cubicBezTo>
                  <a:lnTo>
                    <a:pt x="227531" y="71731"/>
                  </a:lnTo>
                  <a:lnTo>
                    <a:pt x="227531" y="28889"/>
                  </a:lnTo>
                  <a:lnTo>
                    <a:pt x="243821" y="28889"/>
                  </a:lnTo>
                  <a:cubicBezTo>
                    <a:pt x="251835" y="28889"/>
                    <a:pt x="258319" y="22406"/>
                    <a:pt x="258319" y="14391"/>
                  </a:cubicBezTo>
                  <a:cubicBezTo>
                    <a:pt x="258319" y="6377"/>
                    <a:pt x="251835" y="-107"/>
                    <a:pt x="243821" y="-107"/>
                  </a:cubicBezTo>
                  <a:lnTo>
                    <a:pt x="181105" y="-107"/>
                  </a:lnTo>
                  <a:cubicBezTo>
                    <a:pt x="173090" y="-107"/>
                    <a:pt x="166607" y="6377"/>
                    <a:pt x="166607" y="14391"/>
                  </a:cubicBezTo>
                  <a:cubicBezTo>
                    <a:pt x="166607" y="22406"/>
                    <a:pt x="173090" y="28889"/>
                    <a:pt x="181105" y="28889"/>
                  </a:cubicBezTo>
                  <a:lnTo>
                    <a:pt x="197395" y="28889"/>
                  </a:lnTo>
                  <a:lnTo>
                    <a:pt x="197395" y="71731"/>
                  </a:lnTo>
                  <a:lnTo>
                    <a:pt x="100797" y="71731"/>
                  </a:lnTo>
                  <a:cubicBezTo>
                    <a:pt x="46226" y="71731"/>
                    <a:pt x="3058" y="146338"/>
                    <a:pt x="3058" y="241471"/>
                  </a:cubicBezTo>
                  <a:cubicBezTo>
                    <a:pt x="3058" y="336603"/>
                    <a:pt x="46877" y="411210"/>
                    <a:pt x="101448" y="411210"/>
                  </a:cubicBezTo>
                  <a:close/>
                  <a:moveTo>
                    <a:pt x="553327" y="195045"/>
                  </a:moveTo>
                  <a:lnTo>
                    <a:pt x="585906" y="195045"/>
                  </a:lnTo>
                  <a:lnTo>
                    <a:pt x="585906" y="208402"/>
                  </a:lnTo>
                  <a:lnTo>
                    <a:pt x="553327" y="208402"/>
                  </a:lnTo>
                  <a:close/>
                  <a:moveTo>
                    <a:pt x="585906" y="165886"/>
                  </a:moveTo>
                  <a:lnTo>
                    <a:pt x="553327" y="165886"/>
                  </a:lnTo>
                  <a:lnTo>
                    <a:pt x="553327" y="152528"/>
                  </a:lnTo>
                  <a:lnTo>
                    <a:pt x="585906" y="152528"/>
                  </a:lnTo>
                  <a:close/>
                  <a:moveTo>
                    <a:pt x="553327" y="237398"/>
                  </a:moveTo>
                  <a:lnTo>
                    <a:pt x="585906" y="237398"/>
                  </a:lnTo>
                  <a:lnTo>
                    <a:pt x="585906" y="250919"/>
                  </a:lnTo>
                  <a:lnTo>
                    <a:pt x="553327" y="250919"/>
                  </a:lnTo>
                  <a:close/>
                  <a:moveTo>
                    <a:pt x="585906" y="123370"/>
                  </a:moveTo>
                  <a:lnTo>
                    <a:pt x="553327" y="123370"/>
                  </a:lnTo>
                  <a:lnTo>
                    <a:pt x="553327" y="101704"/>
                  </a:lnTo>
                  <a:lnTo>
                    <a:pt x="585906" y="101704"/>
                  </a:lnTo>
                  <a:close/>
                  <a:moveTo>
                    <a:pt x="101448" y="101704"/>
                  </a:moveTo>
                  <a:lnTo>
                    <a:pt x="524983" y="101704"/>
                  </a:lnTo>
                  <a:lnTo>
                    <a:pt x="524983" y="308096"/>
                  </a:lnTo>
                  <a:cubicBezTo>
                    <a:pt x="524983" y="316110"/>
                    <a:pt x="531466" y="322594"/>
                    <a:pt x="539480" y="322594"/>
                  </a:cubicBezTo>
                  <a:cubicBezTo>
                    <a:pt x="547495" y="322594"/>
                    <a:pt x="553978" y="316110"/>
                    <a:pt x="553978" y="308096"/>
                  </a:cubicBezTo>
                  <a:lnTo>
                    <a:pt x="553978" y="280729"/>
                  </a:lnTo>
                  <a:lnTo>
                    <a:pt x="586558" y="280729"/>
                  </a:lnTo>
                  <a:lnTo>
                    <a:pt x="586558" y="308096"/>
                  </a:lnTo>
                  <a:cubicBezTo>
                    <a:pt x="586558" y="316110"/>
                    <a:pt x="593041" y="322594"/>
                    <a:pt x="601056" y="322594"/>
                  </a:cubicBezTo>
                  <a:cubicBezTo>
                    <a:pt x="609070" y="322594"/>
                    <a:pt x="615554" y="316110"/>
                    <a:pt x="615554" y="308096"/>
                  </a:cubicBezTo>
                  <a:lnTo>
                    <a:pt x="615554" y="101704"/>
                  </a:lnTo>
                  <a:lnTo>
                    <a:pt x="678595" y="101704"/>
                  </a:lnTo>
                  <a:cubicBezTo>
                    <a:pt x="711175" y="101704"/>
                    <a:pt x="746849" y="159533"/>
                    <a:pt x="746849" y="242448"/>
                  </a:cubicBezTo>
                  <a:cubicBezTo>
                    <a:pt x="746849" y="325363"/>
                    <a:pt x="710849" y="383192"/>
                    <a:pt x="678595" y="383192"/>
                  </a:cubicBezTo>
                  <a:lnTo>
                    <a:pt x="101448" y="383192"/>
                  </a:lnTo>
                  <a:cubicBezTo>
                    <a:pt x="68869" y="383192"/>
                    <a:pt x="33357" y="325363"/>
                    <a:pt x="33357" y="242448"/>
                  </a:cubicBezTo>
                  <a:cubicBezTo>
                    <a:pt x="33357" y="159533"/>
                    <a:pt x="69194" y="101704"/>
                    <a:pt x="101448" y="101704"/>
                  </a:cubicBezTo>
                  <a:close/>
                  <a:moveTo>
                    <a:pt x="765094" y="424079"/>
                  </a:moveTo>
                  <a:lnTo>
                    <a:pt x="14298" y="424079"/>
                  </a:lnTo>
                  <a:cubicBezTo>
                    <a:pt x="6283" y="424079"/>
                    <a:pt x="-200" y="430562"/>
                    <a:pt x="-200" y="438577"/>
                  </a:cubicBezTo>
                  <a:cubicBezTo>
                    <a:pt x="-200" y="438626"/>
                    <a:pt x="-200" y="438691"/>
                    <a:pt x="-200" y="438740"/>
                  </a:cubicBezTo>
                  <a:lnTo>
                    <a:pt x="-200" y="508949"/>
                  </a:lnTo>
                  <a:cubicBezTo>
                    <a:pt x="-200" y="516963"/>
                    <a:pt x="6283" y="523447"/>
                    <a:pt x="14298" y="523447"/>
                  </a:cubicBezTo>
                  <a:lnTo>
                    <a:pt x="17882" y="523447"/>
                  </a:lnTo>
                  <a:cubicBezTo>
                    <a:pt x="6414" y="568423"/>
                    <a:pt x="33585" y="614197"/>
                    <a:pt x="78561" y="625665"/>
                  </a:cubicBezTo>
                  <a:cubicBezTo>
                    <a:pt x="123537" y="637133"/>
                    <a:pt x="169311" y="609962"/>
                    <a:pt x="180779" y="564986"/>
                  </a:cubicBezTo>
                  <a:cubicBezTo>
                    <a:pt x="184249" y="551351"/>
                    <a:pt x="184249" y="537081"/>
                    <a:pt x="180779" y="523447"/>
                  </a:cubicBezTo>
                  <a:lnTo>
                    <a:pt x="197069" y="523447"/>
                  </a:lnTo>
                  <a:lnTo>
                    <a:pt x="197069" y="552605"/>
                  </a:lnTo>
                  <a:cubicBezTo>
                    <a:pt x="197069" y="560620"/>
                    <a:pt x="203553" y="567103"/>
                    <a:pt x="211567" y="567103"/>
                  </a:cubicBezTo>
                  <a:lnTo>
                    <a:pt x="567336" y="567103"/>
                  </a:lnTo>
                  <a:cubicBezTo>
                    <a:pt x="575350" y="567103"/>
                    <a:pt x="581834" y="560620"/>
                    <a:pt x="581834" y="552605"/>
                  </a:cubicBezTo>
                  <a:lnTo>
                    <a:pt x="581834" y="523447"/>
                  </a:lnTo>
                  <a:lnTo>
                    <a:pt x="598124" y="523447"/>
                  </a:lnTo>
                  <a:cubicBezTo>
                    <a:pt x="587063" y="568537"/>
                    <a:pt x="614641" y="614050"/>
                    <a:pt x="659715" y="625111"/>
                  </a:cubicBezTo>
                  <a:cubicBezTo>
                    <a:pt x="666215" y="626708"/>
                    <a:pt x="672877" y="627522"/>
                    <a:pt x="679572" y="627538"/>
                  </a:cubicBezTo>
                  <a:cubicBezTo>
                    <a:pt x="725640" y="627897"/>
                    <a:pt x="763269" y="590854"/>
                    <a:pt x="763628" y="544786"/>
                  </a:cubicBezTo>
                  <a:cubicBezTo>
                    <a:pt x="763676" y="537586"/>
                    <a:pt x="762813" y="530419"/>
                    <a:pt x="761021" y="523447"/>
                  </a:cubicBezTo>
                  <a:lnTo>
                    <a:pt x="765094" y="523447"/>
                  </a:lnTo>
                  <a:cubicBezTo>
                    <a:pt x="773108" y="523447"/>
                    <a:pt x="779592" y="516963"/>
                    <a:pt x="779592" y="508949"/>
                  </a:cubicBezTo>
                  <a:lnTo>
                    <a:pt x="779592" y="439066"/>
                  </a:lnTo>
                  <a:cubicBezTo>
                    <a:pt x="779869" y="431067"/>
                    <a:pt x="773597" y="424356"/>
                    <a:pt x="765599" y="424095"/>
                  </a:cubicBezTo>
                  <a:cubicBezTo>
                    <a:pt x="765419" y="424079"/>
                    <a:pt x="765257" y="424079"/>
                    <a:pt x="765094" y="424079"/>
                  </a:cubicBezTo>
                  <a:close/>
                  <a:moveTo>
                    <a:pt x="28307" y="453238"/>
                  </a:moveTo>
                  <a:lnTo>
                    <a:pt x="750596" y="453238"/>
                  </a:lnTo>
                  <a:lnTo>
                    <a:pt x="750596" y="494125"/>
                  </a:lnTo>
                  <a:lnTo>
                    <a:pt x="28796" y="494125"/>
                  </a:lnTo>
                  <a:close/>
                  <a:moveTo>
                    <a:pt x="153901" y="543157"/>
                  </a:moveTo>
                  <a:cubicBezTo>
                    <a:pt x="153901" y="573570"/>
                    <a:pt x="129255" y="598217"/>
                    <a:pt x="98842" y="598217"/>
                  </a:cubicBezTo>
                  <a:cubicBezTo>
                    <a:pt x="68429" y="598217"/>
                    <a:pt x="43782" y="573570"/>
                    <a:pt x="43782" y="543157"/>
                  </a:cubicBezTo>
                  <a:cubicBezTo>
                    <a:pt x="43766" y="536283"/>
                    <a:pt x="45102" y="529490"/>
                    <a:pt x="47692" y="523121"/>
                  </a:cubicBezTo>
                  <a:lnTo>
                    <a:pt x="150155" y="523121"/>
                  </a:lnTo>
                  <a:cubicBezTo>
                    <a:pt x="152777" y="529490"/>
                    <a:pt x="154227" y="536283"/>
                    <a:pt x="154390" y="543157"/>
                  </a:cubicBezTo>
                  <a:close/>
                  <a:moveTo>
                    <a:pt x="552838" y="537782"/>
                  </a:moveTo>
                  <a:lnTo>
                    <a:pt x="226554" y="537782"/>
                  </a:lnTo>
                  <a:lnTo>
                    <a:pt x="226554" y="523121"/>
                  </a:lnTo>
                  <a:lnTo>
                    <a:pt x="553327" y="523121"/>
                  </a:lnTo>
                  <a:close/>
                  <a:moveTo>
                    <a:pt x="735121" y="543157"/>
                  </a:moveTo>
                  <a:cubicBezTo>
                    <a:pt x="735121" y="573570"/>
                    <a:pt x="710474" y="598217"/>
                    <a:pt x="680061" y="598217"/>
                  </a:cubicBezTo>
                  <a:cubicBezTo>
                    <a:pt x="649648" y="598217"/>
                    <a:pt x="625002" y="573570"/>
                    <a:pt x="625002" y="543157"/>
                  </a:cubicBezTo>
                  <a:cubicBezTo>
                    <a:pt x="625018" y="536299"/>
                    <a:pt x="626289" y="529506"/>
                    <a:pt x="628748" y="523121"/>
                  </a:cubicBezTo>
                  <a:lnTo>
                    <a:pt x="732514" y="523121"/>
                  </a:lnTo>
                  <a:cubicBezTo>
                    <a:pt x="734827" y="529539"/>
                    <a:pt x="735870" y="536348"/>
                    <a:pt x="735609" y="543157"/>
                  </a:cubicBezTo>
                  <a:close/>
                </a:path>
              </a:pathLst>
            </a:custGeom>
            <a:solidFill>
              <a:schemeClr val="bg1"/>
            </a:solidFill>
            <a:ln w="16283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9761B44-4AD5-2049-3CB3-5B47DB0A0225}"/>
              </a:ext>
            </a:extLst>
          </p:cNvPr>
          <p:cNvGrpSpPr/>
          <p:nvPr/>
        </p:nvGrpSpPr>
        <p:grpSpPr>
          <a:xfrm>
            <a:off x="2817725" y="3843599"/>
            <a:ext cx="3869996" cy="1121285"/>
            <a:chOff x="2817725" y="3843599"/>
            <a:chExt cx="3869996" cy="1121285"/>
          </a:xfrm>
        </p:grpSpPr>
        <p:sp>
          <p:nvSpPr>
            <p:cNvPr id="6" name="Shape">
              <a:extLst>
                <a:ext uri="{FF2B5EF4-FFF2-40B4-BE49-F238E27FC236}">
                  <a16:creationId xmlns:a16="http://schemas.microsoft.com/office/drawing/2014/main" id="{16AC3680-C5A3-5A8E-8AA7-86467F72695D}"/>
                </a:ext>
              </a:extLst>
            </p:cNvPr>
            <p:cNvSpPr/>
            <p:nvPr/>
          </p:nvSpPr>
          <p:spPr>
            <a:xfrm>
              <a:off x="3835323" y="3843599"/>
              <a:ext cx="2852398" cy="1121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68" y="21600"/>
                  </a:moveTo>
                  <a:lnTo>
                    <a:pt x="1726" y="21600"/>
                  </a:lnTo>
                  <a:cubicBezTo>
                    <a:pt x="770" y="21600"/>
                    <a:pt x="0" y="19642"/>
                    <a:pt x="0" y="17211"/>
                  </a:cubicBezTo>
                  <a:lnTo>
                    <a:pt x="0" y="4389"/>
                  </a:lnTo>
                  <a:cubicBezTo>
                    <a:pt x="0" y="1958"/>
                    <a:pt x="770" y="0"/>
                    <a:pt x="1726" y="0"/>
                  </a:cubicBezTo>
                  <a:lnTo>
                    <a:pt x="13568" y="0"/>
                  </a:lnTo>
                  <a:cubicBezTo>
                    <a:pt x="14040" y="0"/>
                    <a:pt x="14487" y="505"/>
                    <a:pt x="14822" y="1358"/>
                  </a:cubicBezTo>
                  <a:lnTo>
                    <a:pt x="18372" y="10800"/>
                  </a:lnTo>
                  <a:lnTo>
                    <a:pt x="14822" y="20242"/>
                  </a:lnTo>
                  <a:cubicBezTo>
                    <a:pt x="14499" y="21095"/>
                    <a:pt x="14040" y="21600"/>
                    <a:pt x="13568" y="21600"/>
                  </a:cubicBezTo>
                  <a:close/>
                  <a:moveTo>
                    <a:pt x="17057" y="2400"/>
                  </a:moveTo>
                  <a:lnTo>
                    <a:pt x="16150" y="2400"/>
                  </a:lnTo>
                  <a:lnTo>
                    <a:pt x="19316" y="10800"/>
                  </a:lnTo>
                  <a:lnTo>
                    <a:pt x="16150" y="19200"/>
                  </a:lnTo>
                  <a:lnTo>
                    <a:pt x="17057" y="19200"/>
                  </a:lnTo>
                  <a:lnTo>
                    <a:pt x="20222" y="10800"/>
                  </a:lnTo>
                  <a:lnTo>
                    <a:pt x="17057" y="2400"/>
                  </a:lnTo>
                  <a:close/>
                  <a:moveTo>
                    <a:pt x="19440" y="5053"/>
                  </a:moveTo>
                  <a:lnTo>
                    <a:pt x="18819" y="5053"/>
                  </a:lnTo>
                  <a:lnTo>
                    <a:pt x="20979" y="10800"/>
                  </a:lnTo>
                  <a:lnTo>
                    <a:pt x="18819" y="16547"/>
                  </a:lnTo>
                  <a:lnTo>
                    <a:pt x="19440" y="16547"/>
                  </a:lnTo>
                  <a:lnTo>
                    <a:pt x="21600" y="10800"/>
                  </a:lnTo>
                  <a:lnTo>
                    <a:pt x="19440" y="5053"/>
                  </a:lnTo>
                  <a:close/>
                </a:path>
              </a:pathLst>
            </a:custGeom>
            <a:solidFill>
              <a:srgbClr val="082C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Rounded Rectangle 31">
              <a:extLst>
                <a:ext uri="{FF2B5EF4-FFF2-40B4-BE49-F238E27FC236}">
                  <a16:creationId xmlns:a16="http://schemas.microsoft.com/office/drawing/2014/main" id="{5B14339B-9835-AB9E-66EB-A4ECFB78D337}"/>
                </a:ext>
              </a:extLst>
            </p:cNvPr>
            <p:cNvSpPr/>
            <p:nvPr/>
          </p:nvSpPr>
          <p:spPr>
            <a:xfrm>
              <a:off x="2817725" y="4163263"/>
              <a:ext cx="1379476" cy="481957"/>
            </a:xfrm>
            <a:prstGeom prst="roundRect">
              <a:avLst>
                <a:gd name="adj" fmla="val 19645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279400" dir="1500000" sx="98000" sy="98000" algn="ctr" rotWithShape="0">
                <a:schemeClr val="tx1">
                  <a:lumMod val="85000"/>
                  <a:lumOff val="15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B Titr" panose="00000700000000000000" pitchFamily="2" charset="-78"/>
                </a:rPr>
                <a:t>03</a:t>
              </a:r>
              <a:endParaRPr lang="en-ID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B Titr" panose="000007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EE3E09-D038-E7ED-507F-1AFFE28EBAEF}"/>
                </a:ext>
              </a:extLst>
            </p:cNvPr>
            <p:cNvSpPr/>
            <p:nvPr/>
          </p:nvSpPr>
          <p:spPr>
            <a:xfrm>
              <a:off x="4550291" y="4089818"/>
              <a:ext cx="888773" cy="611762"/>
            </a:xfrm>
            <a:custGeom>
              <a:avLst/>
              <a:gdLst>
                <a:gd name="connsiteX0" fmla="*/ 16744 w 888773"/>
                <a:gd name="connsiteY0" fmla="*/ 611574 h 611762"/>
                <a:gd name="connsiteX1" fmla="*/ 33034 w 888773"/>
                <a:gd name="connsiteY1" fmla="*/ 595285 h 611762"/>
                <a:gd name="connsiteX2" fmla="*/ 33034 w 888773"/>
                <a:gd name="connsiteY2" fmla="*/ 369671 h 611762"/>
                <a:gd name="connsiteX3" fmla="*/ 177525 w 888773"/>
                <a:gd name="connsiteY3" fmla="*/ 186574 h 611762"/>
                <a:gd name="connsiteX4" fmla="*/ 299535 w 888773"/>
                <a:gd name="connsiteY4" fmla="*/ 186574 h 611762"/>
                <a:gd name="connsiteX5" fmla="*/ 299535 w 888773"/>
                <a:gd name="connsiteY5" fmla="*/ 264439 h 611762"/>
                <a:gd name="connsiteX6" fmla="*/ 177525 w 888773"/>
                <a:gd name="connsiteY6" fmla="*/ 264439 h 611762"/>
                <a:gd name="connsiteX7" fmla="*/ 107153 w 888773"/>
                <a:gd name="connsiteY7" fmla="*/ 347517 h 611762"/>
                <a:gd name="connsiteX8" fmla="*/ 107153 w 888773"/>
                <a:gd name="connsiteY8" fmla="*/ 594959 h 611762"/>
                <a:gd name="connsiteX9" fmla="*/ 123442 w 888773"/>
                <a:gd name="connsiteY9" fmla="*/ 611249 h 611762"/>
                <a:gd name="connsiteX10" fmla="*/ 139732 w 888773"/>
                <a:gd name="connsiteY10" fmla="*/ 594959 h 611762"/>
                <a:gd name="connsiteX11" fmla="*/ 139732 w 888773"/>
                <a:gd name="connsiteY11" fmla="*/ 347517 h 611762"/>
                <a:gd name="connsiteX12" fmla="*/ 176873 w 888773"/>
                <a:gd name="connsiteY12" fmla="*/ 297671 h 611762"/>
                <a:gd name="connsiteX13" fmla="*/ 299535 w 888773"/>
                <a:gd name="connsiteY13" fmla="*/ 297671 h 611762"/>
                <a:gd name="connsiteX14" fmla="*/ 299535 w 888773"/>
                <a:gd name="connsiteY14" fmla="*/ 311680 h 611762"/>
                <a:gd name="connsiteX15" fmla="*/ 315825 w 888773"/>
                <a:gd name="connsiteY15" fmla="*/ 327970 h 611762"/>
                <a:gd name="connsiteX16" fmla="*/ 572226 w 888773"/>
                <a:gd name="connsiteY16" fmla="*/ 327970 h 611762"/>
                <a:gd name="connsiteX17" fmla="*/ 588515 w 888773"/>
                <a:gd name="connsiteY17" fmla="*/ 311680 h 611762"/>
                <a:gd name="connsiteX18" fmla="*/ 588515 w 888773"/>
                <a:gd name="connsiteY18" fmla="*/ 297671 h 611762"/>
                <a:gd name="connsiteX19" fmla="*/ 710526 w 888773"/>
                <a:gd name="connsiteY19" fmla="*/ 297671 h 611762"/>
                <a:gd name="connsiteX20" fmla="*/ 747504 w 888773"/>
                <a:gd name="connsiteY20" fmla="*/ 347517 h 611762"/>
                <a:gd name="connsiteX21" fmla="*/ 747504 w 888773"/>
                <a:gd name="connsiteY21" fmla="*/ 594959 h 611762"/>
                <a:gd name="connsiteX22" fmla="*/ 764201 w 888773"/>
                <a:gd name="connsiteY22" fmla="*/ 611656 h 611762"/>
                <a:gd name="connsiteX23" fmla="*/ 780898 w 888773"/>
                <a:gd name="connsiteY23" fmla="*/ 594959 h 611762"/>
                <a:gd name="connsiteX24" fmla="*/ 780898 w 888773"/>
                <a:gd name="connsiteY24" fmla="*/ 347517 h 611762"/>
                <a:gd name="connsiteX25" fmla="*/ 710526 w 888773"/>
                <a:gd name="connsiteY25" fmla="*/ 264439 h 611762"/>
                <a:gd name="connsiteX26" fmla="*/ 589493 w 888773"/>
                <a:gd name="connsiteY26" fmla="*/ 264439 h 611762"/>
                <a:gd name="connsiteX27" fmla="*/ 589493 w 888773"/>
                <a:gd name="connsiteY27" fmla="*/ 186574 h 611762"/>
                <a:gd name="connsiteX28" fmla="*/ 711504 w 888773"/>
                <a:gd name="connsiteY28" fmla="*/ 186574 h 611762"/>
                <a:gd name="connsiteX29" fmla="*/ 855994 w 888773"/>
                <a:gd name="connsiteY29" fmla="*/ 369671 h 611762"/>
                <a:gd name="connsiteX30" fmla="*/ 855994 w 888773"/>
                <a:gd name="connsiteY30" fmla="*/ 594959 h 611762"/>
                <a:gd name="connsiteX31" fmla="*/ 872284 w 888773"/>
                <a:gd name="connsiteY31" fmla="*/ 611249 h 611762"/>
                <a:gd name="connsiteX32" fmla="*/ 888573 w 888773"/>
                <a:gd name="connsiteY32" fmla="*/ 594959 h 611762"/>
                <a:gd name="connsiteX33" fmla="*/ 888573 w 888773"/>
                <a:gd name="connsiteY33" fmla="*/ 369671 h 611762"/>
                <a:gd name="connsiteX34" fmla="*/ 710852 w 888773"/>
                <a:gd name="connsiteY34" fmla="*/ 153343 h 611762"/>
                <a:gd name="connsiteX35" fmla="*/ 589493 w 888773"/>
                <a:gd name="connsiteY35" fmla="*/ 153343 h 611762"/>
                <a:gd name="connsiteX36" fmla="*/ 589493 w 888773"/>
                <a:gd name="connsiteY36" fmla="*/ 139171 h 611762"/>
                <a:gd name="connsiteX37" fmla="*/ 573203 w 888773"/>
                <a:gd name="connsiteY37" fmla="*/ 122881 h 611762"/>
                <a:gd name="connsiteX38" fmla="*/ 461618 w 888773"/>
                <a:gd name="connsiteY38" fmla="*/ 122881 h 611762"/>
                <a:gd name="connsiteX39" fmla="*/ 461618 w 888773"/>
                <a:gd name="connsiteY39" fmla="*/ 87695 h 611762"/>
                <a:gd name="connsiteX40" fmla="*/ 530524 w 888773"/>
                <a:gd name="connsiteY40" fmla="*/ 87695 h 611762"/>
                <a:gd name="connsiteX41" fmla="*/ 546814 w 888773"/>
                <a:gd name="connsiteY41" fmla="*/ 71406 h 611762"/>
                <a:gd name="connsiteX42" fmla="*/ 546814 w 888773"/>
                <a:gd name="connsiteY42" fmla="*/ 16183 h 611762"/>
                <a:gd name="connsiteX43" fmla="*/ 530524 w 888773"/>
                <a:gd name="connsiteY43" fmla="*/ -107 h 611762"/>
                <a:gd name="connsiteX44" fmla="*/ 359481 w 888773"/>
                <a:gd name="connsiteY44" fmla="*/ -107 h 611762"/>
                <a:gd name="connsiteX45" fmla="*/ 343191 w 888773"/>
                <a:gd name="connsiteY45" fmla="*/ 16183 h 611762"/>
                <a:gd name="connsiteX46" fmla="*/ 343191 w 888773"/>
                <a:gd name="connsiteY46" fmla="*/ 71406 h 611762"/>
                <a:gd name="connsiteX47" fmla="*/ 359481 w 888773"/>
                <a:gd name="connsiteY47" fmla="*/ 87695 h 611762"/>
                <a:gd name="connsiteX48" fmla="*/ 428387 w 888773"/>
                <a:gd name="connsiteY48" fmla="*/ 87695 h 611762"/>
                <a:gd name="connsiteX49" fmla="*/ 428387 w 888773"/>
                <a:gd name="connsiteY49" fmla="*/ 122881 h 611762"/>
                <a:gd name="connsiteX50" fmla="*/ 315825 w 888773"/>
                <a:gd name="connsiteY50" fmla="*/ 122881 h 611762"/>
                <a:gd name="connsiteX51" fmla="*/ 299535 w 888773"/>
                <a:gd name="connsiteY51" fmla="*/ 139171 h 611762"/>
                <a:gd name="connsiteX52" fmla="*/ 299535 w 888773"/>
                <a:gd name="connsiteY52" fmla="*/ 153343 h 611762"/>
                <a:gd name="connsiteX53" fmla="*/ 177525 w 888773"/>
                <a:gd name="connsiteY53" fmla="*/ 153343 h 611762"/>
                <a:gd name="connsiteX54" fmla="*/ -197 w 888773"/>
                <a:gd name="connsiteY54" fmla="*/ 369671 h 611762"/>
                <a:gd name="connsiteX55" fmla="*/ -197 w 888773"/>
                <a:gd name="connsiteY55" fmla="*/ 594959 h 611762"/>
                <a:gd name="connsiteX56" fmla="*/ 15751 w 888773"/>
                <a:gd name="connsiteY56" fmla="*/ 611591 h 611762"/>
                <a:gd name="connsiteX57" fmla="*/ 16744 w 888773"/>
                <a:gd name="connsiteY57" fmla="*/ 611574 h 611762"/>
                <a:gd name="connsiteX58" fmla="*/ 375120 w 888773"/>
                <a:gd name="connsiteY58" fmla="*/ 32147 h 611762"/>
                <a:gd name="connsiteX59" fmla="*/ 512931 w 888773"/>
                <a:gd name="connsiteY59" fmla="*/ 32147 h 611762"/>
                <a:gd name="connsiteX60" fmla="*/ 512931 w 888773"/>
                <a:gd name="connsiteY60" fmla="*/ 54138 h 611762"/>
                <a:gd name="connsiteX61" fmla="*/ 375120 w 888773"/>
                <a:gd name="connsiteY61" fmla="*/ 54138 h 611762"/>
                <a:gd name="connsiteX62" fmla="*/ 332440 w 888773"/>
                <a:gd name="connsiteY62" fmla="*/ 155786 h 611762"/>
                <a:gd name="connsiteX63" fmla="*/ 555610 w 888773"/>
                <a:gd name="connsiteY63" fmla="*/ 155786 h 611762"/>
                <a:gd name="connsiteX64" fmla="*/ 555610 w 888773"/>
                <a:gd name="connsiteY64" fmla="*/ 295064 h 611762"/>
                <a:gd name="connsiteX65" fmla="*/ 332440 w 888773"/>
                <a:gd name="connsiteY65" fmla="*/ 295064 h 611762"/>
                <a:gd name="connsiteX66" fmla="*/ 332440 w 888773"/>
                <a:gd name="connsiteY66" fmla="*/ 155786 h 61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88773" h="611762">
                  <a:moveTo>
                    <a:pt x="16744" y="611574"/>
                  </a:moveTo>
                  <a:cubicBezTo>
                    <a:pt x="25736" y="611574"/>
                    <a:pt x="33034" y="604277"/>
                    <a:pt x="33034" y="595285"/>
                  </a:cubicBezTo>
                  <a:lnTo>
                    <a:pt x="33034" y="369671"/>
                  </a:lnTo>
                  <a:cubicBezTo>
                    <a:pt x="33034" y="268675"/>
                    <a:pt x="98193" y="186574"/>
                    <a:pt x="177525" y="186574"/>
                  </a:cubicBezTo>
                  <a:lnTo>
                    <a:pt x="299535" y="186574"/>
                  </a:lnTo>
                  <a:lnTo>
                    <a:pt x="299535" y="264439"/>
                  </a:lnTo>
                  <a:lnTo>
                    <a:pt x="177525" y="264439"/>
                  </a:lnTo>
                  <a:cubicBezTo>
                    <a:pt x="138755" y="264439"/>
                    <a:pt x="107153" y="301743"/>
                    <a:pt x="107153" y="347517"/>
                  </a:cubicBezTo>
                  <a:lnTo>
                    <a:pt x="107153" y="594959"/>
                  </a:lnTo>
                  <a:cubicBezTo>
                    <a:pt x="107153" y="603951"/>
                    <a:pt x="114450" y="611249"/>
                    <a:pt x="123442" y="611249"/>
                  </a:cubicBezTo>
                  <a:cubicBezTo>
                    <a:pt x="132434" y="611249"/>
                    <a:pt x="139732" y="603951"/>
                    <a:pt x="139732" y="594959"/>
                  </a:cubicBezTo>
                  <a:lnTo>
                    <a:pt x="139732" y="347517"/>
                  </a:lnTo>
                  <a:cubicBezTo>
                    <a:pt x="139732" y="320476"/>
                    <a:pt x="156836" y="297671"/>
                    <a:pt x="176873" y="297671"/>
                  </a:cubicBezTo>
                  <a:lnTo>
                    <a:pt x="299535" y="297671"/>
                  </a:lnTo>
                  <a:lnTo>
                    <a:pt x="299535" y="311680"/>
                  </a:lnTo>
                  <a:cubicBezTo>
                    <a:pt x="299535" y="320671"/>
                    <a:pt x="306833" y="327970"/>
                    <a:pt x="315825" y="327970"/>
                  </a:cubicBezTo>
                  <a:lnTo>
                    <a:pt x="572226" y="327970"/>
                  </a:lnTo>
                  <a:cubicBezTo>
                    <a:pt x="581218" y="327970"/>
                    <a:pt x="588515" y="320671"/>
                    <a:pt x="588515" y="311680"/>
                  </a:cubicBezTo>
                  <a:lnTo>
                    <a:pt x="588515" y="297671"/>
                  </a:lnTo>
                  <a:lnTo>
                    <a:pt x="710526" y="297671"/>
                  </a:lnTo>
                  <a:cubicBezTo>
                    <a:pt x="730562" y="297671"/>
                    <a:pt x="747504" y="320476"/>
                    <a:pt x="747504" y="347517"/>
                  </a:cubicBezTo>
                  <a:lnTo>
                    <a:pt x="747504" y="594959"/>
                  </a:lnTo>
                  <a:cubicBezTo>
                    <a:pt x="747504" y="604179"/>
                    <a:pt x="754981" y="611656"/>
                    <a:pt x="764201" y="611656"/>
                  </a:cubicBezTo>
                  <a:cubicBezTo>
                    <a:pt x="773421" y="611656"/>
                    <a:pt x="780898" y="604179"/>
                    <a:pt x="780898" y="594959"/>
                  </a:cubicBezTo>
                  <a:lnTo>
                    <a:pt x="780898" y="347517"/>
                  </a:lnTo>
                  <a:cubicBezTo>
                    <a:pt x="780898" y="301743"/>
                    <a:pt x="749295" y="264439"/>
                    <a:pt x="710526" y="264439"/>
                  </a:cubicBezTo>
                  <a:lnTo>
                    <a:pt x="589493" y="264439"/>
                  </a:lnTo>
                  <a:lnTo>
                    <a:pt x="589493" y="186574"/>
                  </a:lnTo>
                  <a:lnTo>
                    <a:pt x="711504" y="186574"/>
                  </a:lnTo>
                  <a:cubicBezTo>
                    <a:pt x="791160" y="186574"/>
                    <a:pt x="855994" y="268023"/>
                    <a:pt x="855994" y="369671"/>
                  </a:cubicBezTo>
                  <a:lnTo>
                    <a:pt x="855994" y="594959"/>
                  </a:lnTo>
                  <a:cubicBezTo>
                    <a:pt x="855994" y="603951"/>
                    <a:pt x="863292" y="611249"/>
                    <a:pt x="872284" y="611249"/>
                  </a:cubicBezTo>
                  <a:cubicBezTo>
                    <a:pt x="881276" y="611249"/>
                    <a:pt x="888573" y="603951"/>
                    <a:pt x="888573" y="594959"/>
                  </a:cubicBezTo>
                  <a:lnTo>
                    <a:pt x="888573" y="369671"/>
                  </a:lnTo>
                  <a:cubicBezTo>
                    <a:pt x="888573" y="250430"/>
                    <a:pt x="808916" y="153343"/>
                    <a:pt x="710852" y="153343"/>
                  </a:cubicBezTo>
                  <a:lnTo>
                    <a:pt x="589493" y="153343"/>
                  </a:lnTo>
                  <a:lnTo>
                    <a:pt x="589493" y="139171"/>
                  </a:lnTo>
                  <a:cubicBezTo>
                    <a:pt x="589493" y="130179"/>
                    <a:pt x="582195" y="122881"/>
                    <a:pt x="573203" y="122881"/>
                  </a:cubicBezTo>
                  <a:lnTo>
                    <a:pt x="461618" y="122881"/>
                  </a:lnTo>
                  <a:lnTo>
                    <a:pt x="461618" y="87695"/>
                  </a:lnTo>
                  <a:lnTo>
                    <a:pt x="530524" y="87695"/>
                  </a:lnTo>
                  <a:cubicBezTo>
                    <a:pt x="539516" y="87695"/>
                    <a:pt x="546814" y="80397"/>
                    <a:pt x="546814" y="71406"/>
                  </a:cubicBezTo>
                  <a:lnTo>
                    <a:pt x="546814" y="16183"/>
                  </a:lnTo>
                  <a:cubicBezTo>
                    <a:pt x="546814" y="7191"/>
                    <a:pt x="539516" y="-107"/>
                    <a:pt x="530524" y="-107"/>
                  </a:cubicBezTo>
                  <a:lnTo>
                    <a:pt x="359481" y="-107"/>
                  </a:lnTo>
                  <a:cubicBezTo>
                    <a:pt x="350489" y="-107"/>
                    <a:pt x="343191" y="7191"/>
                    <a:pt x="343191" y="16183"/>
                  </a:cubicBezTo>
                  <a:lnTo>
                    <a:pt x="343191" y="71406"/>
                  </a:lnTo>
                  <a:cubicBezTo>
                    <a:pt x="343191" y="80397"/>
                    <a:pt x="350489" y="87695"/>
                    <a:pt x="359481" y="87695"/>
                  </a:cubicBezTo>
                  <a:lnTo>
                    <a:pt x="428387" y="87695"/>
                  </a:lnTo>
                  <a:lnTo>
                    <a:pt x="428387" y="122881"/>
                  </a:lnTo>
                  <a:lnTo>
                    <a:pt x="315825" y="122881"/>
                  </a:lnTo>
                  <a:cubicBezTo>
                    <a:pt x="306833" y="122881"/>
                    <a:pt x="299535" y="130179"/>
                    <a:pt x="299535" y="139171"/>
                  </a:cubicBezTo>
                  <a:lnTo>
                    <a:pt x="299535" y="153343"/>
                  </a:lnTo>
                  <a:lnTo>
                    <a:pt x="177525" y="153343"/>
                  </a:lnTo>
                  <a:cubicBezTo>
                    <a:pt x="79786" y="153343"/>
                    <a:pt x="-197" y="251082"/>
                    <a:pt x="-197" y="369671"/>
                  </a:cubicBezTo>
                  <a:lnTo>
                    <a:pt x="-197" y="594959"/>
                  </a:lnTo>
                  <a:cubicBezTo>
                    <a:pt x="-376" y="603951"/>
                    <a:pt x="6759" y="611395"/>
                    <a:pt x="15751" y="611591"/>
                  </a:cubicBezTo>
                  <a:cubicBezTo>
                    <a:pt x="16076" y="611591"/>
                    <a:pt x="16418" y="611591"/>
                    <a:pt x="16744" y="611574"/>
                  </a:cubicBezTo>
                  <a:close/>
                  <a:moveTo>
                    <a:pt x="375120" y="32147"/>
                  </a:moveTo>
                  <a:lnTo>
                    <a:pt x="512931" y="32147"/>
                  </a:lnTo>
                  <a:lnTo>
                    <a:pt x="512931" y="54138"/>
                  </a:lnTo>
                  <a:lnTo>
                    <a:pt x="375120" y="54138"/>
                  </a:lnTo>
                  <a:close/>
                  <a:moveTo>
                    <a:pt x="332440" y="155786"/>
                  </a:moveTo>
                  <a:lnTo>
                    <a:pt x="555610" y="155786"/>
                  </a:lnTo>
                  <a:lnTo>
                    <a:pt x="555610" y="295064"/>
                  </a:lnTo>
                  <a:lnTo>
                    <a:pt x="332440" y="295064"/>
                  </a:lnTo>
                  <a:lnTo>
                    <a:pt x="332440" y="155786"/>
                  </a:lnTo>
                  <a:close/>
                </a:path>
              </a:pathLst>
            </a:custGeom>
            <a:solidFill>
              <a:schemeClr val="bg1"/>
            </a:solidFill>
            <a:ln w="16283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CC5998F-97F0-77EC-F5D6-1B47075F43E8}"/>
              </a:ext>
            </a:extLst>
          </p:cNvPr>
          <p:cNvGrpSpPr/>
          <p:nvPr/>
        </p:nvGrpSpPr>
        <p:grpSpPr>
          <a:xfrm>
            <a:off x="2818135" y="5078543"/>
            <a:ext cx="3871224" cy="1121286"/>
            <a:chOff x="2818135" y="5078543"/>
            <a:chExt cx="3871224" cy="1121286"/>
          </a:xfrm>
        </p:grpSpPr>
        <p:sp>
          <p:nvSpPr>
            <p:cNvPr id="4" name="Shape">
              <a:extLst>
                <a:ext uri="{FF2B5EF4-FFF2-40B4-BE49-F238E27FC236}">
                  <a16:creationId xmlns:a16="http://schemas.microsoft.com/office/drawing/2014/main" id="{00FFD50F-38EC-6C7E-22BC-C89946E39AB5}"/>
                </a:ext>
              </a:extLst>
            </p:cNvPr>
            <p:cNvSpPr/>
            <p:nvPr/>
          </p:nvSpPr>
          <p:spPr>
            <a:xfrm>
              <a:off x="2818135" y="5078544"/>
              <a:ext cx="2852398" cy="1121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32" y="0"/>
                  </a:moveTo>
                  <a:lnTo>
                    <a:pt x="19874" y="0"/>
                  </a:lnTo>
                  <a:cubicBezTo>
                    <a:pt x="20830" y="0"/>
                    <a:pt x="21600" y="1958"/>
                    <a:pt x="21600" y="4389"/>
                  </a:cubicBezTo>
                  <a:lnTo>
                    <a:pt x="21600" y="17211"/>
                  </a:lnTo>
                  <a:cubicBezTo>
                    <a:pt x="21600" y="19642"/>
                    <a:pt x="20830" y="21600"/>
                    <a:pt x="19874" y="21600"/>
                  </a:cubicBezTo>
                  <a:lnTo>
                    <a:pt x="8032" y="21600"/>
                  </a:lnTo>
                  <a:cubicBezTo>
                    <a:pt x="7560" y="21600"/>
                    <a:pt x="7113" y="21095"/>
                    <a:pt x="6778" y="20242"/>
                  </a:cubicBezTo>
                  <a:lnTo>
                    <a:pt x="3228" y="10800"/>
                  </a:lnTo>
                  <a:lnTo>
                    <a:pt x="6778" y="1358"/>
                  </a:lnTo>
                  <a:cubicBezTo>
                    <a:pt x="7113" y="474"/>
                    <a:pt x="7560" y="0"/>
                    <a:pt x="8032" y="0"/>
                  </a:cubicBezTo>
                  <a:close/>
                  <a:moveTo>
                    <a:pt x="4556" y="19200"/>
                  </a:moveTo>
                  <a:lnTo>
                    <a:pt x="5462" y="19200"/>
                  </a:lnTo>
                  <a:lnTo>
                    <a:pt x="2297" y="10800"/>
                  </a:lnTo>
                  <a:lnTo>
                    <a:pt x="5462" y="2400"/>
                  </a:lnTo>
                  <a:lnTo>
                    <a:pt x="4556" y="2400"/>
                  </a:lnTo>
                  <a:lnTo>
                    <a:pt x="1390" y="10800"/>
                  </a:lnTo>
                  <a:lnTo>
                    <a:pt x="4556" y="19200"/>
                  </a:lnTo>
                  <a:close/>
                  <a:moveTo>
                    <a:pt x="2160" y="16547"/>
                  </a:moveTo>
                  <a:lnTo>
                    <a:pt x="2781" y="16547"/>
                  </a:lnTo>
                  <a:lnTo>
                    <a:pt x="621" y="10800"/>
                  </a:lnTo>
                  <a:lnTo>
                    <a:pt x="2781" y="5053"/>
                  </a:lnTo>
                  <a:lnTo>
                    <a:pt x="2160" y="5053"/>
                  </a:lnTo>
                  <a:lnTo>
                    <a:pt x="0" y="10800"/>
                  </a:lnTo>
                  <a:lnTo>
                    <a:pt x="2160" y="16547"/>
                  </a:lnTo>
                  <a:close/>
                </a:path>
              </a:pathLst>
            </a:custGeom>
            <a:solidFill>
              <a:srgbClr val="97A5B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" name="Rounded Rectangle 32">
              <a:extLst>
                <a:ext uri="{FF2B5EF4-FFF2-40B4-BE49-F238E27FC236}">
                  <a16:creationId xmlns:a16="http://schemas.microsoft.com/office/drawing/2014/main" id="{59895A09-195A-97B4-3B0F-C2F89CBDB8F2}"/>
                </a:ext>
              </a:extLst>
            </p:cNvPr>
            <p:cNvSpPr/>
            <p:nvPr/>
          </p:nvSpPr>
          <p:spPr>
            <a:xfrm>
              <a:off x="5309883" y="5398207"/>
              <a:ext cx="1379476" cy="481957"/>
            </a:xfrm>
            <a:prstGeom prst="roundRect">
              <a:avLst>
                <a:gd name="adj" fmla="val 19645"/>
              </a:avLst>
            </a:prstGeom>
            <a:solidFill>
              <a:schemeClr val="bg1"/>
            </a:solidFill>
            <a:ln>
              <a:noFill/>
            </a:ln>
            <a:effectLst>
              <a:outerShdw blurRad="571500" dist="279400" dir="1500000" sx="98000" sy="98000" algn="ctr" rotWithShape="0">
                <a:schemeClr val="tx1">
                  <a:lumMod val="85000"/>
                  <a:lumOff val="15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B Titr" panose="00000700000000000000" pitchFamily="2" charset="-78"/>
                </a:rPr>
                <a:t>04</a:t>
              </a:r>
              <a:endParaRPr lang="en-ID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B Titr" panose="000007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905E4BA-9AC6-9C31-ABDC-A29C791B2548}"/>
                </a:ext>
              </a:extLst>
            </p:cNvPr>
            <p:cNvSpPr/>
            <p:nvPr/>
          </p:nvSpPr>
          <p:spPr>
            <a:xfrm>
              <a:off x="4326662" y="5078543"/>
              <a:ext cx="398089" cy="1036132"/>
            </a:xfrm>
            <a:custGeom>
              <a:avLst/>
              <a:gdLst>
                <a:gd name="connsiteX0" fmla="*/ 166837 w 398089"/>
                <a:gd name="connsiteY0" fmla="*/ 206632 h 1036132"/>
                <a:gd name="connsiteX1" fmla="*/ 175308 w 398089"/>
                <a:gd name="connsiteY1" fmla="*/ 208913 h 1036132"/>
                <a:gd name="connsiteX2" fmla="*/ 175308 w 398089"/>
                <a:gd name="connsiteY2" fmla="*/ 208913 h 1036132"/>
                <a:gd name="connsiteX3" fmla="*/ 191598 w 398089"/>
                <a:gd name="connsiteY3" fmla="*/ 192623 h 1036132"/>
                <a:gd name="connsiteX4" fmla="*/ 191598 w 398089"/>
                <a:gd name="connsiteY4" fmla="*/ 189528 h 1036132"/>
                <a:gd name="connsiteX5" fmla="*/ 177588 w 398089"/>
                <a:gd name="connsiteY5" fmla="*/ 84133 h 1036132"/>
                <a:gd name="connsiteX6" fmla="*/ 132629 w 398089"/>
                <a:gd name="connsiteY6" fmla="*/ 59372 h 1036132"/>
                <a:gd name="connsiteX7" fmla="*/ 102167 w 398089"/>
                <a:gd name="connsiteY7" fmla="*/ 67680 h 1036132"/>
                <a:gd name="connsiteX8" fmla="*/ 75452 w 398089"/>
                <a:gd name="connsiteY8" fmla="*/ 100260 h 1036132"/>
                <a:gd name="connsiteX9" fmla="*/ 79361 w 398089"/>
                <a:gd name="connsiteY9" fmla="*/ 141473 h 1036132"/>
                <a:gd name="connsiteX10" fmla="*/ 166837 w 398089"/>
                <a:gd name="connsiteY10" fmla="*/ 206632 h 1036132"/>
                <a:gd name="connsiteX11" fmla="*/ 107216 w 398089"/>
                <a:gd name="connsiteY11" fmla="*/ 110359 h 1036132"/>
                <a:gd name="connsiteX12" fmla="*/ 119271 w 398089"/>
                <a:gd name="connsiteY12" fmla="*/ 96187 h 1036132"/>
                <a:gd name="connsiteX13" fmla="*/ 132955 w 398089"/>
                <a:gd name="connsiteY13" fmla="*/ 92278 h 1036132"/>
                <a:gd name="connsiteX14" fmla="*/ 149244 w 398089"/>
                <a:gd name="connsiteY14" fmla="*/ 100585 h 1036132"/>
                <a:gd name="connsiteX15" fmla="*/ 157552 w 398089"/>
                <a:gd name="connsiteY15" fmla="*/ 161509 h 1036132"/>
                <a:gd name="connsiteX16" fmla="*/ 108683 w 398089"/>
                <a:gd name="connsiteY16" fmla="*/ 124369 h 1036132"/>
                <a:gd name="connsiteX17" fmla="*/ 107216 w 398089"/>
                <a:gd name="connsiteY17" fmla="*/ 110359 h 1036132"/>
                <a:gd name="connsiteX18" fmla="*/ 223689 w 398089"/>
                <a:gd name="connsiteY18" fmla="*/ 151898 h 1036132"/>
                <a:gd name="connsiteX19" fmla="*/ 230693 w 398089"/>
                <a:gd name="connsiteY19" fmla="*/ 153364 h 1036132"/>
                <a:gd name="connsiteX20" fmla="*/ 240467 w 398089"/>
                <a:gd name="connsiteY20" fmla="*/ 150269 h 1036132"/>
                <a:gd name="connsiteX21" fmla="*/ 321101 w 398089"/>
                <a:gd name="connsiteY21" fmla="*/ 76965 h 1036132"/>
                <a:gd name="connsiteX22" fmla="*/ 321101 w 398089"/>
                <a:gd name="connsiteY22" fmla="*/ 35426 h 1036132"/>
                <a:gd name="connsiteX23" fmla="*/ 291291 w 398089"/>
                <a:gd name="connsiteY23" fmla="*/ 5616 h 1036132"/>
                <a:gd name="connsiteX24" fmla="*/ 265716 w 398089"/>
                <a:gd name="connsiteY24" fmla="*/ -85 h 1036132"/>
                <a:gd name="connsiteX25" fmla="*/ 217824 w 398089"/>
                <a:gd name="connsiteY25" fmla="*/ 29073 h 1036132"/>
                <a:gd name="connsiteX26" fmla="*/ 213915 w 398089"/>
                <a:gd name="connsiteY26" fmla="*/ 138052 h 1036132"/>
                <a:gd name="connsiteX27" fmla="*/ 223689 w 398089"/>
                <a:gd name="connsiteY27" fmla="*/ 151898 h 1036132"/>
                <a:gd name="connsiteX28" fmla="*/ 248123 w 398089"/>
                <a:gd name="connsiteY28" fmla="*/ 43083 h 1036132"/>
                <a:gd name="connsiteX29" fmla="*/ 265879 w 398089"/>
                <a:gd name="connsiteY29" fmla="*/ 33146 h 1036132"/>
                <a:gd name="connsiteX30" fmla="*/ 277445 w 398089"/>
                <a:gd name="connsiteY30" fmla="*/ 35752 h 1036132"/>
                <a:gd name="connsiteX31" fmla="*/ 290803 w 398089"/>
                <a:gd name="connsiteY31" fmla="*/ 48784 h 1036132"/>
                <a:gd name="connsiteX32" fmla="*/ 290803 w 398089"/>
                <a:gd name="connsiteY32" fmla="*/ 62793 h 1036132"/>
                <a:gd name="connsiteX33" fmla="*/ 245517 w 398089"/>
                <a:gd name="connsiteY33" fmla="*/ 104495 h 1036132"/>
                <a:gd name="connsiteX34" fmla="*/ 248123 w 398089"/>
                <a:gd name="connsiteY34" fmla="*/ 43083 h 1036132"/>
                <a:gd name="connsiteX35" fmla="*/ 294549 w 398089"/>
                <a:gd name="connsiteY35" fmla="*/ 271139 h 1036132"/>
                <a:gd name="connsiteX36" fmla="*/ 302205 w 398089"/>
                <a:gd name="connsiteY36" fmla="*/ 271139 h 1036132"/>
                <a:gd name="connsiteX37" fmla="*/ 318495 w 398089"/>
                <a:gd name="connsiteY37" fmla="*/ 254850 h 1036132"/>
                <a:gd name="connsiteX38" fmla="*/ 302205 w 398089"/>
                <a:gd name="connsiteY38" fmla="*/ 238560 h 1036132"/>
                <a:gd name="connsiteX39" fmla="*/ 96466 w 398089"/>
                <a:gd name="connsiteY39" fmla="*/ 238560 h 1036132"/>
                <a:gd name="connsiteX40" fmla="*/ 80176 w 398089"/>
                <a:gd name="connsiteY40" fmla="*/ 254850 h 1036132"/>
                <a:gd name="connsiteX41" fmla="*/ 96466 w 398089"/>
                <a:gd name="connsiteY41" fmla="*/ 271139 h 1036132"/>
                <a:gd name="connsiteX42" fmla="*/ 104122 w 398089"/>
                <a:gd name="connsiteY42" fmla="*/ 271139 h 1036132"/>
                <a:gd name="connsiteX43" fmla="*/ 30 w 398089"/>
                <a:gd name="connsiteY43" fmla="*/ 983980 h 1036132"/>
                <a:gd name="connsiteX44" fmla="*/ 13371 w 398089"/>
                <a:gd name="connsiteY44" fmla="*/ 1002762 h 1036132"/>
                <a:gd name="connsiteX45" fmla="*/ 14202 w 398089"/>
                <a:gd name="connsiteY45" fmla="*/ 1002876 h 1036132"/>
                <a:gd name="connsiteX46" fmla="*/ 16645 w 398089"/>
                <a:gd name="connsiteY46" fmla="*/ 1002876 h 1036132"/>
                <a:gd name="connsiteX47" fmla="*/ 32935 w 398089"/>
                <a:gd name="connsiteY47" fmla="*/ 988704 h 1036132"/>
                <a:gd name="connsiteX48" fmla="*/ 52972 w 398089"/>
                <a:gd name="connsiteY48" fmla="*/ 851707 h 1036132"/>
                <a:gd name="connsiteX49" fmla="*/ 182150 w 398089"/>
                <a:gd name="connsiteY49" fmla="*/ 851707 h 1036132"/>
                <a:gd name="connsiteX50" fmla="*/ 182150 w 398089"/>
                <a:gd name="connsiteY50" fmla="*/ 1019329 h 1036132"/>
                <a:gd name="connsiteX51" fmla="*/ 198846 w 398089"/>
                <a:gd name="connsiteY51" fmla="*/ 1036026 h 1036132"/>
                <a:gd name="connsiteX52" fmla="*/ 215544 w 398089"/>
                <a:gd name="connsiteY52" fmla="*/ 1019329 h 1036132"/>
                <a:gd name="connsiteX53" fmla="*/ 215544 w 398089"/>
                <a:gd name="connsiteY53" fmla="*/ 851870 h 1036132"/>
                <a:gd name="connsiteX54" fmla="*/ 344722 w 398089"/>
                <a:gd name="connsiteY54" fmla="*/ 851870 h 1036132"/>
                <a:gd name="connsiteX55" fmla="*/ 364758 w 398089"/>
                <a:gd name="connsiteY55" fmla="*/ 988867 h 1036132"/>
                <a:gd name="connsiteX56" fmla="*/ 381048 w 398089"/>
                <a:gd name="connsiteY56" fmla="*/ 1003039 h 1036132"/>
                <a:gd name="connsiteX57" fmla="*/ 383491 w 398089"/>
                <a:gd name="connsiteY57" fmla="*/ 1003039 h 1036132"/>
                <a:gd name="connsiteX58" fmla="*/ 397777 w 398089"/>
                <a:gd name="connsiteY58" fmla="*/ 984974 h 1036132"/>
                <a:gd name="connsiteX59" fmla="*/ 397663 w 398089"/>
                <a:gd name="connsiteY59" fmla="*/ 984143 h 1036132"/>
                <a:gd name="connsiteX60" fmla="*/ 182638 w 398089"/>
                <a:gd name="connsiteY60" fmla="*/ 619578 h 1036132"/>
                <a:gd name="connsiteX61" fmla="*/ 118783 w 398089"/>
                <a:gd name="connsiteY61" fmla="*/ 619578 h 1036132"/>
                <a:gd name="connsiteX62" fmla="*/ 182638 w 398089"/>
                <a:gd name="connsiteY62" fmla="*/ 563541 h 1036132"/>
                <a:gd name="connsiteX63" fmla="*/ 216033 w 398089"/>
                <a:gd name="connsiteY63" fmla="*/ 559468 h 1036132"/>
                <a:gd name="connsiteX64" fmla="*/ 284449 w 398089"/>
                <a:gd name="connsiteY64" fmla="*/ 619578 h 1036132"/>
                <a:gd name="connsiteX65" fmla="*/ 216033 w 398089"/>
                <a:gd name="connsiteY65" fmla="*/ 619578 h 1036132"/>
                <a:gd name="connsiteX66" fmla="*/ 182638 w 398089"/>
                <a:gd name="connsiteY66" fmla="*/ 652809 h 1036132"/>
                <a:gd name="connsiteX67" fmla="*/ 182638 w 398089"/>
                <a:gd name="connsiteY67" fmla="*/ 691904 h 1036132"/>
                <a:gd name="connsiteX68" fmla="*/ 123995 w 398089"/>
                <a:gd name="connsiteY68" fmla="*/ 651832 h 1036132"/>
                <a:gd name="connsiteX69" fmla="*/ 216033 w 398089"/>
                <a:gd name="connsiteY69" fmla="*/ 652809 h 1036132"/>
                <a:gd name="connsiteX70" fmla="*/ 279400 w 398089"/>
                <a:gd name="connsiteY70" fmla="*/ 652809 h 1036132"/>
                <a:gd name="connsiteX71" fmla="*/ 216033 w 398089"/>
                <a:gd name="connsiteY71" fmla="*/ 696140 h 1036132"/>
                <a:gd name="connsiteX72" fmla="*/ 226946 w 398089"/>
                <a:gd name="connsiteY72" fmla="*/ 524771 h 1036132"/>
                <a:gd name="connsiteX73" fmla="*/ 289662 w 398089"/>
                <a:gd name="connsiteY73" fmla="*/ 469549 h 1036132"/>
                <a:gd name="connsiteX74" fmla="*/ 308070 w 398089"/>
                <a:gd name="connsiteY74" fmla="*/ 595957 h 1036132"/>
                <a:gd name="connsiteX75" fmla="*/ 216033 w 398089"/>
                <a:gd name="connsiteY75" fmla="*/ 490074 h 1036132"/>
                <a:gd name="connsiteX76" fmla="*/ 216033 w 398089"/>
                <a:gd name="connsiteY76" fmla="*/ 449187 h 1036132"/>
                <a:gd name="connsiteX77" fmla="*/ 261807 w 398089"/>
                <a:gd name="connsiteY77" fmla="*/ 449187 h 1036132"/>
                <a:gd name="connsiteX78" fmla="*/ 182638 w 398089"/>
                <a:gd name="connsiteY78" fmla="*/ 485839 h 1036132"/>
                <a:gd name="connsiteX79" fmla="*/ 141588 w 398089"/>
                <a:gd name="connsiteY79" fmla="*/ 449838 h 1036132"/>
                <a:gd name="connsiteX80" fmla="*/ 182638 w 398089"/>
                <a:gd name="connsiteY80" fmla="*/ 449838 h 1036132"/>
                <a:gd name="connsiteX81" fmla="*/ 109497 w 398089"/>
                <a:gd name="connsiteY81" fmla="*/ 465965 h 1036132"/>
                <a:gd name="connsiteX82" fmla="*/ 176448 w 398089"/>
                <a:gd name="connsiteY82" fmla="*/ 524771 h 1036132"/>
                <a:gd name="connsiteX83" fmla="*/ 89949 w 398089"/>
                <a:gd name="connsiteY83" fmla="*/ 600682 h 1036132"/>
                <a:gd name="connsiteX84" fmla="*/ 81479 w 398089"/>
                <a:gd name="connsiteY84" fmla="*/ 663072 h 1036132"/>
                <a:gd name="connsiteX85" fmla="*/ 172864 w 398089"/>
                <a:gd name="connsiteY85" fmla="*/ 725298 h 1036132"/>
                <a:gd name="connsiteX86" fmla="*/ 61442 w 398089"/>
                <a:gd name="connsiteY86" fmla="*/ 801209 h 1036132"/>
                <a:gd name="connsiteX87" fmla="*/ 318984 w 398089"/>
                <a:gd name="connsiteY87" fmla="*/ 666004 h 1036132"/>
                <a:gd name="connsiteX88" fmla="*/ 338043 w 398089"/>
                <a:gd name="connsiteY88" fmla="*/ 797625 h 1036132"/>
                <a:gd name="connsiteX89" fmla="*/ 231834 w 398089"/>
                <a:gd name="connsiteY89" fmla="*/ 725298 h 1036132"/>
                <a:gd name="connsiteX90" fmla="*/ 282658 w 398089"/>
                <a:gd name="connsiteY90" fmla="*/ 415956 h 1036132"/>
                <a:gd name="connsiteX91" fmla="*/ 216684 w 398089"/>
                <a:gd name="connsiteY91" fmla="*/ 415956 h 1036132"/>
                <a:gd name="connsiteX92" fmla="*/ 216684 w 398089"/>
                <a:gd name="connsiteY92" fmla="*/ 270488 h 1036132"/>
                <a:gd name="connsiteX93" fmla="*/ 260666 w 398089"/>
                <a:gd name="connsiteY93" fmla="*/ 270488 h 1036132"/>
                <a:gd name="connsiteX94" fmla="*/ 183290 w 398089"/>
                <a:gd name="connsiteY94" fmla="*/ 270488 h 1036132"/>
                <a:gd name="connsiteX95" fmla="*/ 183290 w 398089"/>
                <a:gd name="connsiteY95" fmla="*/ 415956 h 1036132"/>
                <a:gd name="connsiteX96" fmla="*/ 118131 w 398089"/>
                <a:gd name="connsiteY96" fmla="*/ 415956 h 1036132"/>
                <a:gd name="connsiteX97" fmla="*/ 139307 w 398089"/>
                <a:gd name="connsiteY97" fmla="*/ 270488 h 1036132"/>
                <a:gd name="connsiteX98" fmla="*/ 94999 w 398089"/>
                <a:gd name="connsiteY98" fmla="*/ 818639 h 1036132"/>
                <a:gd name="connsiteX99" fmla="*/ 183290 w 398089"/>
                <a:gd name="connsiteY99" fmla="*/ 758366 h 1036132"/>
                <a:gd name="connsiteX100" fmla="*/ 183290 w 398089"/>
                <a:gd name="connsiteY100" fmla="*/ 818639 h 1036132"/>
                <a:gd name="connsiteX101" fmla="*/ 216684 w 398089"/>
                <a:gd name="connsiteY101" fmla="*/ 755109 h 1036132"/>
                <a:gd name="connsiteX102" fmla="*/ 309699 w 398089"/>
                <a:gd name="connsiteY102" fmla="*/ 818639 h 1036132"/>
                <a:gd name="connsiteX103" fmla="*/ 216684 w 398089"/>
                <a:gd name="connsiteY103" fmla="*/ 818639 h 103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98089" h="1036132">
                  <a:moveTo>
                    <a:pt x="166837" y="206632"/>
                  </a:moveTo>
                  <a:cubicBezTo>
                    <a:pt x="169395" y="208147"/>
                    <a:pt x="172327" y="208945"/>
                    <a:pt x="175308" y="208913"/>
                  </a:cubicBezTo>
                  <a:lnTo>
                    <a:pt x="175308" y="208913"/>
                  </a:lnTo>
                  <a:cubicBezTo>
                    <a:pt x="184300" y="208913"/>
                    <a:pt x="191598" y="201615"/>
                    <a:pt x="191598" y="192623"/>
                  </a:cubicBezTo>
                  <a:cubicBezTo>
                    <a:pt x="191679" y="191597"/>
                    <a:pt x="191679" y="190554"/>
                    <a:pt x="191598" y="189528"/>
                  </a:cubicBezTo>
                  <a:cubicBezTo>
                    <a:pt x="191598" y="161835"/>
                    <a:pt x="188014" y="102215"/>
                    <a:pt x="177588" y="84133"/>
                  </a:cubicBezTo>
                  <a:cubicBezTo>
                    <a:pt x="168108" y="68446"/>
                    <a:pt x="150971" y="58998"/>
                    <a:pt x="132629" y="59372"/>
                  </a:cubicBezTo>
                  <a:cubicBezTo>
                    <a:pt x="121926" y="59421"/>
                    <a:pt x="111420" y="62288"/>
                    <a:pt x="102167" y="67680"/>
                  </a:cubicBezTo>
                  <a:cubicBezTo>
                    <a:pt x="89559" y="74880"/>
                    <a:pt x="80045" y="86479"/>
                    <a:pt x="75452" y="100260"/>
                  </a:cubicBezTo>
                  <a:cubicBezTo>
                    <a:pt x="70581" y="113894"/>
                    <a:pt x="72015" y="128995"/>
                    <a:pt x="79361" y="141473"/>
                  </a:cubicBezTo>
                  <a:cubicBezTo>
                    <a:pt x="90438" y="159880"/>
                    <a:pt x="144195" y="193112"/>
                    <a:pt x="166837" y="206632"/>
                  </a:cubicBezTo>
                  <a:close/>
                  <a:moveTo>
                    <a:pt x="107216" y="110359"/>
                  </a:moveTo>
                  <a:cubicBezTo>
                    <a:pt x="109351" y="104316"/>
                    <a:pt x="113651" y="99266"/>
                    <a:pt x="119271" y="96187"/>
                  </a:cubicBezTo>
                  <a:cubicBezTo>
                    <a:pt x="123409" y="93711"/>
                    <a:pt x="128133" y="92359"/>
                    <a:pt x="132955" y="92278"/>
                  </a:cubicBezTo>
                  <a:cubicBezTo>
                    <a:pt x="139487" y="91854"/>
                    <a:pt x="145742" y="95047"/>
                    <a:pt x="149244" y="100585"/>
                  </a:cubicBezTo>
                  <a:cubicBezTo>
                    <a:pt x="154441" y="120492"/>
                    <a:pt x="157226" y="140935"/>
                    <a:pt x="157552" y="161509"/>
                  </a:cubicBezTo>
                  <a:cubicBezTo>
                    <a:pt x="139812" y="151165"/>
                    <a:pt x="123392" y="138687"/>
                    <a:pt x="108683" y="124369"/>
                  </a:cubicBezTo>
                  <a:cubicBezTo>
                    <a:pt x="106223" y="120117"/>
                    <a:pt x="105685" y="115018"/>
                    <a:pt x="107216" y="110359"/>
                  </a:cubicBezTo>
                  <a:close/>
                  <a:moveTo>
                    <a:pt x="223689" y="151898"/>
                  </a:moveTo>
                  <a:cubicBezTo>
                    <a:pt x="225904" y="152859"/>
                    <a:pt x="228282" y="153364"/>
                    <a:pt x="230693" y="153364"/>
                  </a:cubicBezTo>
                  <a:cubicBezTo>
                    <a:pt x="234196" y="153413"/>
                    <a:pt x="237633" y="152322"/>
                    <a:pt x="240467" y="150269"/>
                  </a:cubicBezTo>
                  <a:cubicBezTo>
                    <a:pt x="261807" y="133980"/>
                    <a:pt x="312142" y="96513"/>
                    <a:pt x="321101" y="76965"/>
                  </a:cubicBezTo>
                  <a:cubicBezTo>
                    <a:pt x="327031" y="63754"/>
                    <a:pt x="327031" y="48637"/>
                    <a:pt x="321101" y="35426"/>
                  </a:cubicBezTo>
                  <a:cubicBezTo>
                    <a:pt x="315172" y="22167"/>
                    <a:pt x="304551" y="11546"/>
                    <a:pt x="291291" y="5616"/>
                  </a:cubicBezTo>
                  <a:cubicBezTo>
                    <a:pt x="283277" y="1886"/>
                    <a:pt x="274562" y="-69"/>
                    <a:pt x="265716" y="-85"/>
                  </a:cubicBezTo>
                  <a:cubicBezTo>
                    <a:pt x="245387" y="-672"/>
                    <a:pt x="226637" y="10747"/>
                    <a:pt x="217824" y="29073"/>
                  </a:cubicBezTo>
                  <a:cubicBezTo>
                    <a:pt x="208702" y="48621"/>
                    <a:pt x="212123" y="111663"/>
                    <a:pt x="213915" y="138052"/>
                  </a:cubicBezTo>
                  <a:cubicBezTo>
                    <a:pt x="214322" y="144128"/>
                    <a:pt x="218101" y="149471"/>
                    <a:pt x="223689" y="151898"/>
                  </a:cubicBezTo>
                  <a:close/>
                  <a:moveTo>
                    <a:pt x="248123" y="43083"/>
                  </a:moveTo>
                  <a:cubicBezTo>
                    <a:pt x="251544" y="36534"/>
                    <a:pt x="258516" y="32625"/>
                    <a:pt x="265879" y="33146"/>
                  </a:cubicBezTo>
                  <a:cubicBezTo>
                    <a:pt x="269870" y="33195"/>
                    <a:pt x="273812" y="34074"/>
                    <a:pt x="277445" y="35752"/>
                  </a:cubicBezTo>
                  <a:cubicBezTo>
                    <a:pt x="283358" y="38294"/>
                    <a:pt x="288115" y="42936"/>
                    <a:pt x="290803" y="48784"/>
                  </a:cubicBezTo>
                  <a:cubicBezTo>
                    <a:pt x="292920" y="53215"/>
                    <a:pt x="292920" y="58362"/>
                    <a:pt x="290803" y="62793"/>
                  </a:cubicBezTo>
                  <a:cubicBezTo>
                    <a:pt x="277445" y="78480"/>
                    <a:pt x="262246" y="92473"/>
                    <a:pt x="245517" y="104495"/>
                  </a:cubicBezTo>
                  <a:cubicBezTo>
                    <a:pt x="243904" y="83986"/>
                    <a:pt x="244767" y="63380"/>
                    <a:pt x="248123" y="43083"/>
                  </a:cubicBezTo>
                  <a:close/>
                  <a:moveTo>
                    <a:pt x="294549" y="271139"/>
                  </a:moveTo>
                  <a:lnTo>
                    <a:pt x="302205" y="271139"/>
                  </a:lnTo>
                  <a:cubicBezTo>
                    <a:pt x="311197" y="271139"/>
                    <a:pt x="318495" y="263842"/>
                    <a:pt x="318495" y="254850"/>
                  </a:cubicBezTo>
                  <a:cubicBezTo>
                    <a:pt x="318495" y="245858"/>
                    <a:pt x="311197" y="238560"/>
                    <a:pt x="302205" y="238560"/>
                  </a:cubicBezTo>
                  <a:lnTo>
                    <a:pt x="96466" y="238560"/>
                  </a:lnTo>
                  <a:cubicBezTo>
                    <a:pt x="87474" y="238560"/>
                    <a:pt x="80176" y="245858"/>
                    <a:pt x="80176" y="254850"/>
                  </a:cubicBezTo>
                  <a:cubicBezTo>
                    <a:pt x="80176" y="263842"/>
                    <a:pt x="87474" y="271139"/>
                    <a:pt x="96466" y="271139"/>
                  </a:cubicBezTo>
                  <a:lnTo>
                    <a:pt x="104122" y="271139"/>
                  </a:lnTo>
                  <a:lnTo>
                    <a:pt x="30" y="983980"/>
                  </a:lnTo>
                  <a:cubicBezTo>
                    <a:pt x="-1469" y="992858"/>
                    <a:pt x="4510" y="1001263"/>
                    <a:pt x="13371" y="1002762"/>
                  </a:cubicBezTo>
                  <a:cubicBezTo>
                    <a:pt x="13648" y="1002811"/>
                    <a:pt x="13925" y="1002844"/>
                    <a:pt x="14202" y="1002876"/>
                  </a:cubicBezTo>
                  <a:lnTo>
                    <a:pt x="16645" y="1002876"/>
                  </a:lnTo>
                  <a:cubicBezTo>
                    <a:pt x="24872" y="1002941"/>
                    <a:pt x="31860" y="996865"/>
                    <a:pt x="32935" y="988704"/>
                  </a:cubicBezTo>
                  <a:lnTo>
                    <a:pt x="52972" y="851707"/>
                  </a:lnTo>
                  <a:lnTo>
                    <a:pt x="182150" y="851707"/>
                  </a:lnTo>
                  <a:lnTo>
                    <a:pt x="182150" y="1019329"/>
                  </a:lnTo>
                  <a:cubicBezTo>
                    <a:pt x="182150" y="1028549"/>
                    <a:pt x="189627" y="1036026"/>
                    <a:pt x="198846" y="1036026"/>
                  </a:cubicBezTo>
                  <a:cubicBezTo>
                    <a:pt x="208067" y="1036026"/>
                    <a:pt x="215544" y="1028549"/>
                    <a:pt x="215544" y="1019329"/>
                  </a:cubicBezTo>
                  <a:lnTo>
                    <a:pt x="215544" y="851870"/>
                  </a:lnTo>
                  <a:lnTo>
                    <a:pt x="344722" y="851870"/>
                  </a:lnTo>
                  <a:lnTo>
                    <a:pt x="364758" y="988867"/>
                  </a:lnTo>
                  <a:cubicBezTo>
                    <a:pt x="365833" y="997028"/>
                    <a:pt x="372822" y="1003104"/>
                    <a:pt x="381048" y="1003039"/>
                  </a:cubicBezTo>
                  <a:lnTo>
                    <a:pt x="383491" y="1003039"/>
                  </a:lnTo>
                  <a:cubicBezTo>
                    <a:pt x="392434" y="1001997"/>
                    <a:pt x="398820" y="993900"/>
                    <a:pt x="397777" y="984974"/>
                  </a:cubicBezTo>
                  <a:cubicBezTo>
                    <a:pt x="397745" y="984697"/>
                    <a:pt x="397712" y="984420"/>
                    <a:pt x="397663" y="984143"/>
                  </a:cubicBezTo>
                  <a:close/>
                  <a:moveTo>
                    <a:pt x="182638" y="619578"/>
                  </a:moveTo>
                  <a:lnTo>
                    <a:pt x="118783" y="619578"/>
                  </a:lnTo>
                  <a:lnTo>
                    <a:pt x="182638" y="563541"/>
                  </a:lnTo>
                  <a:close/>
                  <a:moveTo>
                    <a:pt x="216033" y="559468"/>
                  </a:moveTo>
                  <a:lnTo>
                    <a:pt x="284449" y="619578"/>
                  </a:lnTo>
                  <a:lnTo>
                    <a:pt x="216033" y="619578"/>
                  </a:lnTo>
                  <a:close/>
                  <a:moveTo>
                    <a:pt x="182638" y="652809"/>
                  </a:moveTo>
                  <a:lnTo>
                    <a:pt x="182638" y="691904"/>
                  </a:lnTo>
                  <a:lnTo>
                    <a:pt x="123995" y="651832"/>
                  </a:lnTo>
                  <a:close/>
                  <a:moveTo>
                    <a:pt x="216033" y="652809"/>
                  </a:moveTo>
                  <a:lnTo>
                    <a:pt x="279400" y="652809"/>
                  </a:lnTo>
                  <a:lnTo>
                    <a:pt x="216033" y="696140"/>
                  </a:lnTo>
                  <a:close/>
                  <a:moveTo>
                    <a:pt x="226946" y="524771"/>
                  </a:moveTo>
                  <a:lnTo>
                    <a:pt x="289662" y="469549"/>
                  </a:lnTo>
                  <a:lnTo>
                    <a:pt x="308070" y="595957"/>
                  </a:lnTo>
                  <a:close/>
                  <a:moveTo>
                    <a:pt x="216033" y="490074"/>
                  </a:moveTo>
                  <a:lnTo>
                    <a:pt x="216033" y="449187"/>
                  </a:lnTo>
                  <a:lnTo>
                    <a:pt x="261807" y="449187"/>
                  </a:lnTo>
                  <a:close/>
                  <a:moveTo>
                    <a:pt x="182638" y="485839"/>
                  </a:moveTo>
                  <a:lnTo>
                    <a:pt x="141588" y="449838"/>
                  </a:lnTo>
                  <a:lnTo>
                    <a:pt x="182638" y="449838"/>
                  </a:lnTo>
                  <a:close/>
                  <a:moveTo>
                    <a:pt x="109497" y="465965"/>
                  </a:moveTo>
                  <a:lnTo>
                    <a:pt x="176448" y="524771"/>
                  </a:lnTo>
                  <a:lnTo>
                    <a:pt x="89949" y="600682"/>
                  </a:lnTo>
                  <a:close/>
                  <a:moveTo>
                    <a:pt x="81479" y="663072"/>
                  </a:moveTo>
                  <a:lnTo>
                    <a:pt x="172864" y="725298"/>
                  </a:lnTo>
                  <a:lnTo>
                    <a:pt x="61442" y="801209"/>
                  </a:lnTo>
                  <a:close/>
                  <a:moveTo>
                    <a:pt x="318984" y="666004"/>
                  </a:moveTo>
                  <a:lnTo>
                    <a:pt x="338043" y="797625"/>
                  </a:lnTo>
                  <a:lnTo>
                    <a:pt x="231834" y="725298"/>
                  </a:lnTo>
                  <a:close/>
                  <a:moveTo>
                    <a:pt x="282658" y="415956"/>
                  </a:moveTo>
                  <a:lnTo>
                    <a:pt x="216684" y="415956"/>
                  </a:lnTo>
                  <a:lnTo>
                    <a:pt x="216684" y="270488"/>
                  </a:lnTo>
                  <a:lnTo>
                    <a:pt x="260666" y="270488"/>
                  </a:lnTo>
                  <a:close/>
                  <a:moveTo>
                    <a:pt x="183290" y="270488"/>
                  </a:moveTo>
                  <a:lnTo>
                    <a:pt x="183290" y="415956"/>
                  </a:lnTo>
                  <a:lnTo>
                    <a:pt x="118131" y="415956"/>
                  </a:lnTo>
                  <a:lnTo>
                    <a:pt x="139307" y="270488"/>
                  </a:lnTo>
                  <a:close/>
                  <a:moveTo>
                    <a:pt x="94999" y="818639"/>
                  </a:moveTo>
                  <a:lnTo>
                    <a:pt x="183290" y="758366"/>
                  </a:lnTo>
                  <a:lnTo>
                    <a:pt x="183290" y="818639"/>
                  </a:lnTo>
                  <a:close/>
                  <a:moveTo>
                    <a:pt x="216684" y="755109"/>
                  </a:moveTo>
                  <a:lnTo>
                    <a:pt x="309699" y="818639"/>
                  </a:lnTo>
                  <a:lnTo>
                    <a:pt x="216684" y="818639"/>
                  </a:lnTo>
                  <a:close/>
                </a:path>
              </a:pathLst>
            </a:custGeom>
            <a:solidFill>
              <a:schemeClr val="bg1"/>
            </a:solidFill>
            <a:ln w="16283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3084594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296BF7-728A-8CFA-F2C0-D5A150A8C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17</a:t>
            </a:fld>
            <a:endParaRPr lang="fa-IR" dirty="0"/>
          </a:p>
        </p:txBody>
      </p:sp>
      <p:graphicFrame>
        <p:nvGraphicFramePr>
          <p:cNvPr id="3" name="Table 33">
            <a:extLst>
              <a:ext uri="{FF2B5EF4-FFF2-40B4-BE49-F238E27FC236}">
                <a16:creationId xmlns:a16="http://schemas.microsoft.com/office/drawing/2014/main" id="{14468DAC-8070-2898-DFBD-9F5C4A273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464413"/>
              </p:ext>
            </p:extLst>
          </p:nvPr>
        </p:nvGraphicFramePr>
        <p:xfrm>
          <a:off x="490665" y="1647999"/>
          <a:ext cx="8602535" cy="4575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7564">
                  <a:extLst>
                    <a:ext uri="{9D8B030D-6E8A-4147-A177-3AD203B41FA5}">
                      <a16:colId xmlns:a16="http://schemas.microsoft.com/office/drawing/2014/main" val="3378702949"/>
                    </a:ext>
                  </a:extLst>
                </a:gridCol>
                <a:gridCol w="1854922">
                  <a:extLst>
                    <a:ext uri="{9D8B030D-6E8A-4147-A177-3AD203B41FA5}">
                      <a16:colId xmlns:a16="http://schemas.microsoft.com/office/drawing/2014/main" val="1545850872"/>
                    </a:ext>
                  </a:extLst>
                </a:gridCol>
                <a:gridCol w="1920049">
                  <a:extLst>
                    <a:ext uri="{9D8B030D-6E8A-4147-A177-3AD203B41FA5}">
                      <a16:colId xmlns:a16="http://schemas.microsoft.com/office/drawing/2014/main" val="869321772"/>
                    </a:ext>
                  </a:extLst>
                </a:gridCol>
              </a:tblGrid>
              <a:tr h="573552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عنوان پژوهش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82C3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پژهشگران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82C3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سال پژوهش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82C3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089578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082C39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lang="en-US" sz="1400" dirty="0">
                          <a:solidFill>
                            <a:srgbClr val="082C39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82C39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800" b="1" kern="1200" dirty="0">
                          <a:solidFill>
                            <a:srgbClr val="004564"/>
                          </a:solidFill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lang="en-US" sz="1800" b="1" kern="1200" dirty="0">
                        <a:solidFill>
                          <a:srgbClr val="004564"/>
                        </a:solidFill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EBB0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181480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82C39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82C39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EBB0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021027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82C39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82C39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EBB0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2384669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82C39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82C39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EBB0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830305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82C39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82C39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82C39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EBB0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37708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BDDEB36-C4D1-3E66-229E-2EDBF807B5B6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186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4F0426-1AE2-83E0-8FB1-4CE847F34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18</a:t>
            </a:fld>
            <a:endParaRPr lang="fa-IR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A96C836-09EA-5709-B8C2-6FD21F92651D}"/>
              </a:ext>
            </a:extLst>
          </p:cNvPr>
          <p:cNvGrpSpPr/>
          <p:nvPr/>
        </p:nvGrpSpPr>
        <p:grpSpPr>
          <a:xfrm>
            <a:off x="6096000" y="2091938"/>
            <a:ext cx="612692" cy="3307384"/>
            <a:chOff x="7652328" y="1988568"/>
            <a:chExt cx="612692" cy="3307384"/>
          </a:xfrm>
        </p:grpSpPr>
        <p:sp>
          <p:nvSpPr>
            <p:cNvPr id="7" name="Freeform 15">
              <a:extLst>
                <a:ext uri="{FF2B5EF4-FFF2-40B4-BE49-F238E27FC236}">
                  <a16:creationId xmlns:a16="http://schemas.microsoft.com/office/drawing/2014/main" id="{E4AEAFA6-73DD-A966-5ADA-F4CE302F74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52328" y="1988568"/>
              <a:ext cx="612692" cy="1453944"/>
            </a:xfrm>
            <a:custGeom>
              <a:avLst/>
              <a:gdLst>
                <a:gd name="T0" fmla="*/ 1 w 133"/>
                <a:gd name="T1" fmla="*/ 309 h 315"/>
                <a:gd name="T2" fmla="*/ 8 w 133"/>
                <a:gd name="T3" fmla="*/ 311 h 315"/>
                <a:gd name="T4" fmla="*/ 23 w 133"/>
                <a:gd name="T5" fmla="*/ 308 h 315"/>
                <a:gd name="T6" fmla="*/ 26 w 133"/>
                <a:gd name="T7" fmla="*/ 302 h 315"/>
                <a:gd name="T8" fmla="*/ 20 w 133"/>
                <a:gd name="T9" fmla="*/ 301 h 315"/>
                <a:gd name="T10" fmla="*/ 35 w 133"/>
                <a:gd name="T11" fmla="*/ 293 h 315"/>
                <a:gd name="T12" fmla="*/ 37 w 133"/>
                <a:gd name="T13" fmla="*/ 286 h 315"/>
                <a:gd name="T14" fmla="*/ 31 w 133"/>
                <a:gd name="T15" fmla="*/ 287 h 315"/>
                <a:gd name="T16" fmla="*/ 42 w 133"/>
                <a:gd name="T17" fmla="*/ 275 h 315"/>
                <a:gd name="T18" fmla="*/ 43 w 133"/>
                <a:gd name="T19" fmla="*/ 267 h 315"/>
                <a:gd name="T20" fmla="*/ 41 w 133"/>
                <a:gd name="T21" fmla="*/ 275 h 315"/>
                <a:gd name="T22" fmla="*/ 51 w 133"/>
                <a:gd name="T23" fmla="*/ 252 h 315"/>
                <a:gd name="T24" fmla="*/ 43 w 133"/>
                <a:gd name="T25" fmla="*/ 251 h 315"/>
                <a:gd name="T26" fmla="*/ 51 w 133"/>
                <a:gd name="T27" fmla="*/ 236 h 315"/>
                <a:gd name="T28" fmla="*/ 51 w 133"/>
                <a:gd name="T29" fmla="*/ 228 h 315"/>
                <a:gd name="T30" fmla="*/ 50 w 133"/>
                <a:gd name="T31" fmla="*/ 236 h 315"/>
                <a:gd name="T32" fmla="*/ 57 w 133"/>
                <a:gd name="T33" fmla="*/ 213 h 315"/>
                <a:gd name="T34" fmla="*/ 49 w 133"/>
                <a:gd name="T35" fmla="*/ 212 h 315"/>
                <a:gd name="T36" fmla="*/ 56 w 133"/>
                <a:gd name="T37" fmla="*/ 197 h 315"/>
                <a:gd name="T38" fmla="*/ 56 w 133"/>
                <a:gd name="T39" fmla="*/ 189 h 315"/>
                <a:gd name="T40" fmla="*/ 55 w 133"/>
                <a:gd name="T41" fmla="*/ 197 h 315"/>
                <a:gd name="T42" fmla="*/ 62 w 133"/>
                <a:gd name="T43" fmla="*/ 173 h 315"/>
                <a:gd name="T44" fmla="*/ 54 w 133"/>
                <a:gd name="T45" fmla="*/ 173 h 315"/>
                <a:gd name="T46" fmla="*/ 60 w 133"/>
                <a:gd name="T47" fmla="*/ 157 h 315"/>
                <a:gd name="T48" fmla="*/ 60 w 133"/>
                <a:gd name="T49" fmla="*/ 149 h 315"/>
                <a:gd name="T50" fmla="*/ 59 w 133"/>
                <a:gd name="T51" fmla="*/ 157 h 315"/>
                <a:gd name="T52" fmla="*/ 66 w 133"/>
                <a:gd name="T53" fmla="*/ 134 h 315"/>
                <a:gd name="T54" fmla="*/ 58 w 133"/>
                <a:gd name="T55" fmla="*/ 133 h 315"/>
                <a:gd name="T56" fmla="*/ 61 w 133"/>
                <a:gd name="T57" fmla="*/ 138 h 315"/>
                <a:gd name="T58" fmla="*/ 68 w 133"/>
                <a:gd name="T59" fmla="*/ 114 h 315"/>
                <a:gd name="T60" fmla="*/ 60 w 133"/>
                <a:gd name="T61" fmla="*/ 113 h 315"/>
                <a:gd name="T62" fmla="*/ 67 w 133"/>
                <a:gd name="T63" fmla="*/ 98 h 315"/>
                <a:gd name="T64" fmla="*/ 68 w 133"/>
                <a:gd name="T65" fmla="*/ 90 h 315"/>
                <a:gd name="T66" fmla="*/ 67 w 133"/>
                <a:gd name="T67" fmla="*/ 98 h 315"/>
                <a:gd name="T68" fmla="*/ 75 w 133"/>
                <a:gd name="T69" fmla="*/ 76 h 315"/>
                <a:gd name="T70" fmla="*/ 67 w 133"/>
                <a:gd name="T71" fmla="*/ 74 h 315"/>
                <a:gd name="T72" fmla="*/ 77 w 133"/>
                <a:gd name="T73" fmla="*/ 60 h 315"/>
                <a:gd name="T74" fmla="*/ 78 w 133"/>
                <a:gd name="T75" fmla="*/ 52 h 315"/>
                <a:gd name="T76" fmla="*/ 75 w 133"/>
                <a:gd name="T77" fmla="*/ 60 h 315"/>
                <a:gd name="T78" fmla="*/ 87 w 133"/>
                <a:gd name="T79" fmla="*/ 39 h 315"/>
                <a:gd name="T80" fmla="*/ 80 w 133"/>
                <a:gd name="T81" fmla="*/ 36 h 315"/>
                <a:gd name="T82" fmla="*/ 82 w 133"/>
                <a:gd name="T83" fmla="*/ 41 h 315"/>
                <a:gd name="T84" fmla="*/ 98 w 133"/>
                <a:gd name="T85" fmla="*/ 23 h 315"/>
                <a:gd name="T86" fmla="*/ 91 w 133"/>
                <a:gd name="T87" fmla="*/ 18 h 315"/>
                <a:gd name="T88" fmla="*/ 110 w 133"/>
                <a:gd name="T89" fmla="*/ 13 h 315"/>
                <a:gd name="T90" fmla="*/ 113 w 133"/>
                <a:gd name="T91" fmla="*/ 7 h 315"/>
                <a:gd name="T92" fmla="*/ 106 w 133"/>
                <a:gd name="T93" fmla="*/ 11 h 315"/>
                <a:gd name="T94" fmla="*/ 133 w 133"/>
                <a:gd name="T95" fmla="*/ 6 h 315"/>
                <a:gd name="T96" fmla="*/ 132 w 133"/>
                <a:gd name="T97" fmla="*/ 2 h 315"/>
                <a:gd name="T98" fmla="*/ 126 w 133"/>
                <a:gd name="T99" fmla="*/ 2 h 315"/>
                <a:gd name="T100" fmla="*/ 129 w 133"/>
                <a:gd name="T101" fmla="*/ 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3" h="315">
                  <a:moveTo>
                    <a:pt x="4" y="315"/>
                  </a:moveTo>
                  <a:cubicBezTo>
                    <a:pt x="3" y="315"/>
                    <a:pt x="2" y="314"/>
                    <a:pt x="1" y="314"/>
                  </a:cubicBezTo>
                  <a:cubicBezTo>
                    <a:pt x="1" y="313"/>
                    <a:pt x="0" y="312"/>
                    <a:pt x="0" y="311"/>
                  </a:cubicBezTo>
                  <a:cubicBezTo>
                    <a:pt x="0" y="310"/>
                    <a:pt x="0" y="310"/>
                    <a:pt x="1" y="309"/>
                  </a:cubicBezTo>
                  <a:cubicBezTo>
                    <a:pt x="1" y="309"/>
                    <a:pt x="1" y="308"/>
                    <a:pt x="1" y="308"/>
                  </a:cubicBezTo>
                  <a:cubicBezTo>
                    <a:pt x="3" y="306"/>
                    <a:pt x="6" y="306"/>
                    <a:pt x="7" y="308"/>
                  </a:cubicBezTo>
                  <a:cubicBezTo>
                    <a:pt x="7" y="308"/>
                    <a:pt x="8" y="309"/>
                    <a:pt x="8" y="309"/>
                  </a:cubicBezTo>
                  <a:cubicBezTo>
                    <a:pt x="8" y="310"/>
                    <a:pt x="8" y="310"/>
                    <a:pt x="8" y="311"/>
                  </a:cubicBezTo>
                  <a:cubicBezTo>
                    <a:pt x="8" y="312"/>
                    <a:pt x="8" y="313"/>
                    <a:pt x="7" y="314"/>
                  </a:cubicBezTo>
                  <a:cubicBezTo>
                    <a:pt x="7" y="314"/>
                    <a:pt x="6" y="314"/>
                    <a:pt x="6" y="314"/>
                  </a:cubicBezTo>
                  <a:cubicBezTo>
                    <a:pt x="5" y="315"/>
                    <a:pt x="5" y="315"/>
                    <a:pt x="4" y="315"/>
                  </a:cubicBezTo>
                  <a:close/>
                  <a:moveTo>
                    <a:pt x="23" y="308"/>
                  </a:moveTo>
                  <a:cubicBezTo>
                    <a:pt x="23" y="308"/>
                    <a:pt x="23" y="308"/>
                    <a:pt x="23" y="308"/>
                  </a:cubicBezTo>
                  <a:cubicBezTo>
                    <a:pt x="24" y="308"/>
                    <a:pt x="24" y="308"/>
                    <a:pt x="25" y="30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7" y="306"/>
                    <a:pt x="27" y="304"/>
                    <a:pt x="26" y="302"/>
                  </a:cubicBezTo>
                  <a:cubicBezTo>
                    <a:pt x="26" y="302"/>
                    <a:pt x="26" y="302"/>
                    <a:pt x="26" y="302"/>
                  </a:cubicBezTo>
                  <a:cubicBezTo>
                    <a:pt x="24" y="300"/>
                    <a:pt x="22" y="300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18" y="303"/>
                    <a:pt x="18" y="305"/>
                    <a:pt x="20" y="307"/>
                  </a:cubicBezTo>
                  <a:cubicBezTo>
                    <a:pt x="20" y="308"/>
                    <a:pt x="21" y="308"/>
                    <a:pt x="23" y="308"/>
                  </a:cubicBezTo>
                  <a:close/>
                  <a:moveTo>
                    <a:pt x="35" y="293"/>
                  </a:moveTo>
                  <a:cubicBezTo>
                    <a:pt x="35" y="293"/>
                    <a:pt x="35" y="293"/>
                    <a:pt x="35" y="293"/>
                  </a:cubicBezTo>
                  <a:cubicBezTo>
                    <a:pt x="36" y="293"/>
                    <a:pt x="38" y="292"/>
                    <a:pt x="38" y="291"/>
                  </a:cubicBezTo>
                  <a:cubicBezTo>
                    <a:pt x="38" y="291"/>
                    <a:pt x="38" y="291"/>
                    <a:pt x="38" y="291"/>
                  </a:cubicBezTo>
                  <a:cubicBezTo>
                    <a:pt x="39" y="289"/>
                    <a:pt x="39" y="287"/>
                    <a:pt x="37" y="286"/>
                  </a:cubicBezTo>
                  <a:cubicBezTo>
                    <a:pt x="37" y="286"/>
                    <a:pt x="37" y="286"/>
                    <a:pt x="37" y="286"/>
                  </a:cubicBezTo>
                  <a:cubicBezTo>
                    <a:pt x="35" y="285"/>
                    <a:pt x="32" y="285"/>
                    <a:pt x="31" y="287"/>
                  </a:cubicBezTo>
                  <a:cubicBezTo>
                    <a:pt x="31" y="287"/>
                    <a:pt x="31" y="287"/>
                    <a:pt x="31" y="287"/>
                  </a:cubicBezTo>
                  <a:cubicBezTo>
                    <a:pt x="31" y="287"/>
                    <a:pt x="31" y="287"/>
                    <a:pt x="31" y="287"/>
                  </a:cubicBezTo>
                  <a:cubicBezTo>
                    <a:pt x="31" y="287"/>
                    <a:pt x="31" y="287"/>
                    <a:pt x="31" y="287"/>
                  </a:cubicBezTo>
                  <a:cubicBezTo>
                    <a:pt x="30" y="289"/>
                    <a:pt x="31" y="292"/>
                    <a:pt x="33" y="293"/>
                  </a:cubicBezTo>
                  <a:cubicBezTo>
                    <a:pt x="34" y="293"/>
                    <a:pt x="34" y="293"/>
                    <a:pt x="35" y="293"/>
                  </a:cubicBezTo>
                  <a:close/>
                  <a:moveTo>
                    <a:pt x="42" y="275"/>
                  </a:moveTo>
                  <a:cubicBezTo>
                    <a:pt x="42" y="275"/>
                    <a:pt x="42" y="275"/>
                    <a:pt x="42" y="275"/>
                  </a:cubicBezTo>
                  <a:cubicBezTo>
                    <a:pt x="44" y="275"/>
                    <a:pt x="45" y="274"/>
                    <a:pt x="46" y="272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7" y="270"/>
                    <a:pt x="46" y="268"/>
                    <a:pt x="43" y="267"/>
                  </a:cubicBezTo>
                  <a:cubicBezTo>
                    <a:pt x="43" y="267"/>
                    <a:pt x="43" y="267"/>
                    <a:pt x="43" y="267"/>
                  </a:cubicBezTo>
                  <a:cubicBezTo>
                    <a:pt x="41" y="266"/>
                    <a:pt x="39" y="268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2"/>
                    <a:pt x="39" y="274"/>
                    <a:pt x="41" y="275"/>
                  </a:cubicBezTo>
                  <a:cubicBezTo>
                    <a:pt x="41" y="275"/>
                    <a:pt x="42" y="275"/>
                    <a:pt x="42" y="275"/>
                  </a:cubicBezTo>
                  <a:close/>
                  <a:moveTo>
                    <a:pt x="47" y="256"/>
                  </a:moveTo>
                  <a:cubicBezTo>
                    <a:pt x="47" y="256"/>
                    <a:pt x="47" y="256"/>
                    <a:pt x="47" y="256"/>
                  </a:cubicBezTo>
                  <a:cubicBezTo>
                    <a:pt x="49" y="256"/>
                    <a:pt x="51" y="254"/>
                    <a:pt x="51" y="252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0"/>
                    <a:pt x="50" y="248"/>
                    <a:pt x="48" y="248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6" y="247"/>
                    <a:pt x="44" y="249"/>
                    <a:pt x="43" y="251"/>
                  </a:cubicBezTo>
                  <a:cubicBezTo>
                    <a:pt x="43" y="251"/>
                    <a:pt x="43" y="251"/>
                    <a:pt x="43" y="251"/>
                  </a:cubicBezTo>
                  <a:cubicBezTo>
                    <a:pt x="43" y="253"/>
                    <a:pt x="44" y="255"/>
                    <a:pt x="46" y="256"/>
                  </a:cubicBezTo>
                  <a:cubicBezTo>
                    <a:pt x="47" y="256"/>
                    <a:pt x="47" y="256"/>
                    <a:pt x="47" y="256"/>
                  </a:cubicBezTo>
                  <a:close/>
                  <a:moveTo>
                    <a:pt x="51" y="236"/>
                  </a:moveTo>
                  <a:cubicBezTo>
                    <a:pt x="51" y="236"/>
                    <a:pt x="51" y="236"/>
                    <a:pt x="51" y="236"/>
                  </a:cubicBezTo>
                  <a:cubicBezTo>
                    <a:pt x="53" y="236"/>
                    <a:pt x="54" y="235"/>
                    <a:pt x="55" y="233"/>
                  </a:cubicBezTo>
                  <a:cubicBezTo>
                    <a:pt x="55" y="233"/>
                    <a:pt x="55" y="233"/>
                    <a:pt x="55" y="233"/>
                  </a:cubicBezTo>
                  <a:cubicBezTo>
                    <a:pt x="55" y="231"/>
                    <a:pt x="53" y="229"/>
                    <a:pt x="51" y="228"/>
                  </a:cubicBezTo>
                  <a:cubicBezTo>
                    <a:pt x="51" y="228"/>
                    <a:pt x="51" y="228"/>
                    <a:pt x="51" y="228"/>
                  </a:cubicBezTo>
                  <a:cubicBezTo>
                    <a:pt x="49" y="228"/>
                    <a:pt x="47" y="229"/>
                    <a:pt x="47" y="232"/>
                  </a:cubicBezTo>
                  <a:cubicBezTo>
                    <a:pt x="47" y="232"/>
                    <a:pt x="47" y="232"/>
                    <a:pt x="47" y="232"/>
                  </a:cubicBezTo>
                  <a:cubicBezTo>
                    <a:pt x="46" y="234"/>
                    <a:pt x="48" y="236"/>
                    <a:pt x="50" y="236"/>
                  </a:cubicBezTo>
                  <a:cubicBezTo>
                    <a:pt x="50" y="236"/>
                    <a:pt x="50" y="236"/>
                    <a:pt x="51" y="236"/>
                  </a:cubicBezTo>
                  <a:close/>
                  <a:moveTo>
                    <a:pt x="53" y="216"/>
                  </a:moveTo>
                  <a:cubicBezTo>
                    <a:pt x="53" y="216"/>
                    <a:pt x="53" y="216"/>
                    <a:pt x="53" y="216"/>
                  </a:cubicBezTo>
                  <a:cubicBezTo>
                    <a:pt x="55" y="216"/>
                    <a:pt x="57" y="215"/>
                    <a:pt x="57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8" y="211"/>
                    <a:pt x="56" y="209"/>
                    <a:pt x="54" y="209"/>
                  </a:cubicBezTo>
                  <a:cubicBezTo>
                    <a:pt x="54" y="209"/>
                    <a:pt x="54" y="209"/>
                    <a:pt x="54" y="209"/>
                  </a:cubicBezTo>
                  <a:cubicBezTo>
                    <a:pt x="52" y="208"/>
                    <a:pt x="50" y="210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4"/>
                    <a:pt x="51" y="216"/>
                    <a:pt x="53" y="216"/>
                  </a:cubicBezTo>
                  <a:cubicBezTo>
                    <a:pt x="53" y="216"/>
                    <a:pt x="53" y="216"/>
                    <a:pt x="53" y="216"/>
                  </a:cubicBezTo>
                  <a:close/>
                  <a:moveTo>
                    <a:pt x="56" y="197"/>
                  </a:moveTo>
                  <a:cubicBezTo>
                    <a:pt x="56" y="197"/>
                    <a:pt x="56" y="197"/>
                    <a:pt x="56" y="197"/>
                  </a:cubicBezTo>
                  <a:cubicBezTo>
                    <a:pt x="58" y="197"/>
                    <a:pt x="59" y="195"/>
                    <a:pt x="60" y="193"/>
                  </a:cubicBezTo>
                  <a:cubicBezTo>
                    <a:pt x="60" y="193"/>
                    <a:pt x="60" y="193"/>
                    <a:pt x="60" y="193"/>
                  </a:cubicBezTo>
                  <a:cubicBezTo>
                    <a:pt x="60" y="191"/>
                    <a:pt x="58" y="189"/>
                    <a:pt x="56" y="189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4" y="189"/>
                    <a:pt x="52" y="190"/>
                    <a:pt x="52" y="192"/>
                  </a:cubicBezTo>
                  <a:cubicBezTo>
                    <a:pt x="52" y="192"/>
                    <a:pt x="52" y="192"/>
                    <a:pt x="52" y="192"/>
                  </a:cubicBezTo>
                  <a:cubicBezTo>
                    <a:pt x="51" y="195"/>
                    <a:pt x="53" y="197"/>
                    <a:pt x="55" y="197"/>
                  </a:cubicBezTo>
                  <a:cubicBezTo>
                    <a:pt x="55" y="197"/>
                    <a:pt x="55" y="197"/>
                    <a:pt x="56" y="197"/>
                  </a:cubicBezTo>
                  <a:close/>
                  <a:moveTo>
                    <a:pt x="58" y="177"/>
                  </a:moveTo>
                  <a:cubicBezTo>
                    <a:pt x="58" y="177"/>
                    <a:pt x="58" y="177"/>
                    <a:pt x="58" y="177"/>
                  </a:cubicBezTo>
                  <a:cubicBezTo>
                    <a:pt x="60" y="177"/>
                    <a:pt x="61" y="176"/>
                    <a:pt x="62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2" y="171"/>
                    <a:pt x="60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6" y="169"/>
                    <a:pt x="54" y="170"/>
                    <a:pt x="54" y="173"/>
                  </a:cubicBezTo>
                  <a:cubicBezTo>
                    <a:pt x="54" y="173"/>
                    <a:pt x="54" y="173"/>
                    <a:pt x="54" y="173"/>
                  </a:cubicBezTo>
                  <a:cubicBezTo>
                    <a:pt x="53" y="175"/>
                    <a:pt x="55" y="177"/>
                    <a:pt x="57" y="177"/>
                  </a:cubicBezTo>
                  <a:cubicBezTo>
                    <a:pt x="57" y="177"/>
                    <a:pt x="58" y="177"/>
                    <a:pt x="58" y="177"/>
                  </a:cubicBezTo>
                  <a:close/>
                  <a:moveTo>
                    <a:pt x="60" y="157"/>
                  </a:moveTo>
                  <a:cubicBezTo>
                    <a:pt x="60" y="157"/>
                    <a:pt x="60" y="157"/>
                    <a:pt x="60" y="157"/>
                  </a:cubicBezTo>
                  <a:cubicBezTo>
                    <a:pt x="62" y="157"/>
                    <a:pt x="63" y="156"/>
                    <a:pt x="64" y="154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4" y="152"/>
                    <a:pt x="62" y="150"/>
                    <a:pt x="60" y="149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58" y="149"/>
                    <a:pt x="56" y="151"/>
                    <a:pt x="56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5" y="155"/>
                    <a:pt x="57" y="157"/>
                    <a:pt x="59" y="157"/>
                  </a:cubicBezTo>
                  <a:cubicBezTo>
                    <a:pt x="59" y="157"/>
                    <a:pt x="60" y="157"/>
                    <a:pt x="60" y="157"/>
                  </a:cubicBezTo>
                  <a:close/>
                  <a:moveTo>
                    <a:pt x="62" y="138"/>
                  </a:moveTo>
                  <a:cubicBezTo>
                    <a:pt x="62" y="138"/>
                    <a:pt x="62" y="138"/>
                    <a:pt x="62" y="138"/>
                  </a:cubicBezTo>
                  <a:cubicBezTo>
                    <a:pt x="64" y="138"/>
                    <a:pt x="66" y="136"/>
                    <a:pt x="66" y="134"/>
                  </a:cubicBezTo>
                  <a:cubicBezTo>
                    <a:pt x="66" y="134"/>
                    <a:pt x="66" y="134"/>
                    <a:pt x="66" y="134"/>
                  </a:cubicBezTo>
                  <a:cubicBezTo>
                    <a:pt x="66" y="132"/>
                    <a:pt x="64" y="130"/>
                    <a:pt x="62" y="130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60" y="129"/>
                    <a:pt x="58" y="131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8" y="135"/>
                    <a:pt x="59" y="137"/>
                    <a:pt x="61" y="138"/>
                  </a:cubicBezTo>
                  <a:cubicBezTo>
                    <a:pt x="62" y="138"/>
                    <a:pt x="62" y="138"/>
                    <a:pt x="62" y="138"/>
                  </a:cubicBezTo>
                  <a:close/>
                  <a:moveTo>
                    <a:pt x="64" y="118"/>
                  </a:moveTo>
                  <a:cubicBezTo>
                    <a:pt x="64" y="118"/>
                    <a:pt x="64" y="118"/>
                    <a:pt x="64" y="118"/>
                  </a:cubicBezTo>
                  <a:cubicBezTo>
                    <a:pt x="66" y="118"/>
                    <a:pt x="68" y="116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9" y="112"/>
                    <a:pt x="67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3" y="110"/>
                    <a:pt x="61" y="111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6"/>
                    <a:pt x="62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close/>
                  <a:moveTo>
                    <a:pt x="67" y="98"/>
                  </a:moveTo>
                  <a:cubicBezTo>
                    <a:pt x="67" y="98"/>
                    <a:pt x="67" y="98"/>
                    <a:pt x="67" y="98"/>
                  </a:cubicBezTo>
                  <a:cubicBezTo>
                    <a:pt x="69" y="98"/>
                    <a:pt x="71" y="97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72" y="93"/>
                    <a:pt x="70" y="91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6" y="90"/>
                    <a:pt x="64" y="91"/>
                    <a:pt x="63" y="94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3" y="96"/>
                    <a:pt x="64" y="98"/>
                    <a:pt x="67" y="98"/>
                  </a:cubicBezTo>
                  <a:cubicBezTo>
                    <a:pt x="67" y="98"/>
                    <a:pt x="67" y="98"/>
                    <a:pt x="67" y="98"/>
                  </a:cubicBezTo>
                  <a:close/>
                  <a:moveTo>
                    <a:pt x="71" y="79"/>
                  </a:moveTo>
                  <a:cubicBezTo>
                    <a:pt x="71" y="79"/>
                    <a:pt x="71" y="79"/>
                    <a:pt x="71" y="79"/>
                  </a:cubicBezTo>
                  <a:cubicBezTo>
                    <a:pt x="73" y="79"/>
                    <a:pt x="75" y="78"/>
                    <a:pt x="75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6" y="74"/>
                    <a:pt x="74" y="72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0" y="71"/>
                    <a:pt x="68" y="72"/>
                    <a:pt x="67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7" y="76"/>
                    <a:pt x="68" y="78"/>
                    <a:pt x="70" y="79"/>
                  </a:cubicBezTo>
                  <a:cubicBezTo>
                    <a:pt x="71" y="79"/>
                    <a:pt x="71" y="79"/>
                    <a:pt x="71" y="79"/>
                  </a:cubicBezTo>
                  <a:close/>
                  <a:moveTo>
                    <a:pt x="77" y="60"/>
                  </a:moveTo>
                  <a:cubicBezTo>
                    <a:pt x="77" y="60"/>
                    <a:pt x="77" y="60"/>
                    <a:pt x="77" y="60"/>
                  </a:cubicBezTo>
                  <a:cubicBezTo>
                    <a:pt x="78" y="60"/>
                    <a:pt x="80" y="59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5"/>
                    <a:pt x="80" y="53"/>
                    <a:pt x="78" y="52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76" y="51"/>
                    <a:pt x="73" y="52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7"/>
                    <a:pt x="73" y="59"/>
                    <a:pt x="75" y="60"/>
                  </a:cubicBezTo>
                  <a:cubicBezTo>
                    <a:pt x="76" y="60"/>
                    <a:pt x="76" y="60"/>
                    <a:pt x="77" y="60"/>
                  </a:cubicBezTo>
                  <a:close/>
                  <a:moveTo>
                    <a:pt x="84" y="41"/>
                  </a:moveTo>
                  <a:cubicBezTo>
                    <a:pt x="84" y="41"/>
                    <a:pt x="84" y="41"/>
                    <a:pt x="84" y="41"/>
                  </a:cubicBezTo>
                  <a:cubicBezTo>
                    <a:pt x="85" y="41"/>
                    <a:pt x="87" y="41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8" y="37"/>
                    <a:pt x="88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4" y="33"/>
                    <a:pt x="81" y="34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79" y="38"/>
                    <a:pt x="80" y="40"/>
                    <a:pt x="82" y="41"/>
                  </a:cubicBezTo>
                  <a:cubicBezTo>
                    <a:pt x="83" y="41"/>
                    <a:pt x="83" y="41"/>
                    <a:pt x="84" y="41"/>
                  </a:cubicBezTo>
                  <a:close/>
                  <a:moveTo>
                    <a:pt x="95" y="25"/>
                  </a:moveTo>
                  <a:cubicBezTo>
                    <a:pt x="95" y="25"/>
                    <a:pt x="95" y="25"/>
                    <a:pt x="95" y="25"/>
                  </a:cubicBezTo>
                  <a:cubicBezTo>
                    <a:pt x="96" y="25"/>
                    <a:pt x="97" y="24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9" y="22"/>
                    <a:pt x="99" y="19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5" y="16"/>
                    <a:pt x="93" y="17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0" y="20"/>
                    <a:pt x="90" y="22"/>
                    <a:pt x="92" y="24"/>
                  </a:cubicBezTo>
                  <a:cubicBezTo>
                    <a:pt x="93" y="25"/>
                    <a:pt x="94" y="25"/>
                    <a:pt x="95" y="25"/>
                  </a:cubicBezTo>
                  <a:close/>
                  <a:moveTo>
                    <a:pt x="110" y="13"/>
                  </a:move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1" y="13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4" y="11"/>
                    <a:pt x="114" y="9"/>
                    <a:pt x="113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5"/>
                    <a:pt x="110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6" y="6"/>
                    <a:pt x="105" y="9"/>
                    <a:pt x="106" y="11"/>
                  </a:cubicBezTo>
                  <a:cubicBezTo>
                    <a:pt x="107" y="12"/>
                    <a:pt x="108" y="13"/>
                    <a:pt x="110" y="13"/>
                  </a:cubicBezTo>
                  <a:close/>
                  <a:moveTo>
                    <a:pt x="132" y="7"/>
                  </a:moveTo>
                  <a:cubicBezTo>
                    <a:pt x="132" y="7"/>
                    <a:pt x="132" y="7"/>
                    <a:pt x="132" y="7"/>
                  </a:cubicBezTo>
                  <a:cubicBezTo>
                    <a:pt x="132" y="7"/>
                    <a:pt x="133" y="6"/>
                    <a:pt x="133" y="6"/>
                  </a:cubicBezTo>
                  <a:cubicBezTo>
                    <a:pt x="133" y="6"/>
                    <a:pt x="133" y="6"/>
                    <a:pt x="133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4"/>
                    <a:pt x="133" y="4"/>
                    <a:pt x="133" y="3"/>
                  </a:cubicBezTo>
                  <a:cubicBezTo>
                    <a:pt x="132" y="3"/>
                    <a:pt x="132" y="2"/>
                    <a:pt x="132" y="2"/>
                  </a:cubicBezTo>
                  <a:cubicBezTo>
                    <a:pt x="131" y="1"/>
                    <a:pt x="130" y="0"/>
                    <a:pt x="128" y="1"/>
                  </a:cubicBezTo>
                  <a:cubicBezTo>
                    <a:pt x="128" y="1"/>
                    <a:pt x="128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6" y="2"/>
                    <a:pt x="126" y="2"/>
                  </a:cubicBezTo>
                  <a:cubicBezTo>
                    <a:pt x="126" y="2"/>
                    <a:pt x="125" y="3"/>
                    <a:pt x="125" y="3"/>
                  </a:cubicBezTo>
                  <a:cubicBezTo>
                    <a:pt x="125" y="4"/>
                    <a:pt x="125" y="4"/>
                    <a:pt x="125" y="5"/>
                  </a:cubicBezTo>
                  <a:cubicBezTo>
                    <a:pt x="125" y="6"/>
                    <a:pt x="125" y="7"/>
                    <a:pt x="126" y="7"/>
                  </a:cubicBezTo>
                  <a:cubicBezTo>
                    <a:pt x="127" y="8"/>
                    <a:pt x="128" y="9"/>
                    <a:pt x="129" y="9"/>
                  </a:cubicBezTo>
                  <a:cubicBezTo>
                    <a:pt x="130" y="9"/>
                    <a:pt x="131" y="8"/>
                    <a:pt x="132" y="7"/>
                  </a:cubicBezTo>
                  <a:close/>
                </a:path>
              </a:pathLst>
            </a:custGeom>
            <a:solidFill>
              <a:srgbClr val="163A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93C77655-8235-1E09-0975-85918659FBF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52328" y="3843930"/>
              <a:ext cx="612692" cy="1452022"/>
            </a:xfrm>
            <a:custGeom>
              <a:avLst/>
              <a:gdLst>
                <a:gd name="T0" fmla="*/ 1 w 133"/>
                <a:gd name="T1" fmla="*/ 3 h 315"/>
                <a:gd name="T2" fmla="*/ 8 w 133"/>
                <a:gd name="T3" fmla="*/ 4 h 315"/>
                <a:gd name="T4" fmla="*/ 110 w 133"/>
                <a:gd name="T5" fmla="*/ 310 h 315"/>
                <a:gd name="T6" fmla="*/ 112 w 133"/>
                <a:gd name="T7" fmla="*/ 303 h 315"/>
                <a:gd name="T8" fmla="*/ 108 w 133"/>
                <a:gd name="T9" fmla="*/ 310 h 315"/>
                <a:gd name="T10" fmla="*/ 97 w 133"/>
                <a:gd name="T11" fmla="*/ 297 h 315"/>
                <a:gd name="T12" fmla="*/ 92 w 133"/>
                <a:gd name="T13" fmla="*/ 291 h 315"/>
                <a:gd name="T14" fmla="*/ 84 w 133"/>
                <a:gd name="T15" fmla="*/ 282 h 315"/>
                <a:gd name="T16" fmla="*/ 87 w 133"/>
                <a:gd name="T17" fmla="*/ 276 h 315"/>
                <a:gd name="T18" fmla="*/ 80 w 133"/>
                <a:gd name="T19" fmla="*/ 280 h 315"/>
                <a:gd name="T20" fmla="*/ 77 w 133"/>
                <a:gd name="T21" fmla="*/ 263 h 315"/>
                <a:gd name="T22" fmla="*/ 80 w 133"/>
                <a:gd name="T23" fmla="*/ 258 h 315"/>
                <a:gd name="T24" fmla="*/ 75 w 133"/>
                <a:gd name="T25" fmla="*/ 256 h 315"/>
                <a:gd name="T26" fmla="*/ 71 w 133"/>
                <a:gd name="T27" fmla="*/ 244 h 315"/>
                <a:gd name="T28" fmla="*/ 75 w 133"/>
                <a:gd name="T29" fmla="*/ 239 h 315"/>
                <a:gd name="T30" fmla="*/ 67 w 133"/>
                <a:gd name="T31" fmla="*/ 241 h 315"/>
                <a:gd name="T32" fmla="*/ 68 w 133"/>
                <a:gd name="T33" fmla="*/ 225 h 315"/>
                <a:gd name="T34" fmla="*/ 71 w 133"/>
                <a:gd name="T35" fmla="*/ 220 h 315"/>
                <a:gd name="T36" fmla="*/ 63 w 133"/>
                <a:gd name="T37" fmla="*/ 222 h 315"/>
                <a:gd name="T38" fmla="*/ 65 w 133"/>
                <a:gd name="T39" fmla="*/ 205 h 315"/>
                <a:gd name="T40" fmla="*/ 68 w 133"/>
                <a:gd name="T41" fmla="*/ 201 h 315"/>
                <a:gd name="T42" fmla="*/ 60 w 133"/>
                <a:gd name="T43" fmla="*/ 202 h 315"/>
                <a:gd name="T44" fmla="*/ 62 w 133"/>
                <a:gd name="T45" fmla="*/ 186 h 315"/>
                <a:gd name="T46" fmla="*/ 61 w 133"/>
                <a:gd name="T47" fmla="*/ 178 h 315"/>
                <a:gd name="T48" fmla="*/ 62 w 133"/>
                <a:gd name="T49" fmla="*/ 186 h 315"/>
                <a:gd name="T50" fmla="*/ 60 w 133"/>
                <a:gd name="T51" fmla="*/ 166 h 315"/>
                <a:gd name="T52" fmla="*/ 64 w 133"/>
                <a:gd name="T53" fmla="*/ 161 h 315"/>
                <a:gd name="T54" fmla="*/ 56 w 133"/>
                <a:gd name="T55" fmla="*/ 162 h 315"/>
                <a:gd name="T56" fmla="*/ 58 w 133"/>
                <a:gd name="T57" fmla="*/ 146 h 315"/>
                <a:gd name="T58" fmla="*/ 62 w 133"/>
                <a:gd name="T59" fmla="*/ 142 h 315"/>
                <a:gd name="T60" fmla="*/ 54 w 133"/>
                <a:gd name="T61" fmla="*/ 143 h 315"/>
                <a:gd name="T62" fmla="*/ 56 w 133"/>
                <a:gd name="T63" fmla="*/ 126 h 315"/>
                <a:gd name="T64" fmla="*/ 55 w 133"/>
                <a:gd name="T65" fmla="*/ 118 h 315"/>
                <a:gd name="T66" fmla="*/ 53 w 133"/>
                <a:gd name="T67" fmla="*/ 107 h 315"/>
                <a:gd name="T68" fmla="*/ 57 w 133"/>
                <a:gd name="T69" fmla="*/ 102 h 315"/>
                <a:gd name="T70" fmla="*/ 49 w 133"/>
                <a:gd name="T71" fmla="*/ 103 h 315"/>
                <a:gd name="T72" fmla="*/ 51 w 133"/>
                <a:gd name="T73" fmla="*/ 87 h 315"/>
                <a:gd name="T74" fmla="*/ 50 w 133"/>
                <a:gd name="T75" fmla="*/ 79 h 315"/>
                <a:gd name="T76" fmla="*/ 47 w 133"/>
                <a:gd name="T77" fmla="*/ 68 h 315"/>
                <a:gd name="T78" fmla="*/ 51 w 133"/>
                <a:gd name="T79" fmla="*/ 63 h 315"/>
                <a:gd name="T80" fmla="*/ 43 w 133"/>
                <a:gd name="T81" fmla="*/ 64 h 315"/>
                <a:gd name="T82" fmla="*/ 43 w 133"/>
                <a:gd name="T83" fmla="*/ 48 h 315"/>
                <a:gd name="T84" fmla="*/ 41 w 133"/>
                <a:gd name="T85" fmla="*/ 41 h 315"/>
                <a:gd name="T86" fmla="*/ 35 w 133"/>
                <a:gd name="T87" fmla="*/ 30 h 315"/>
                <a:gd name="T88" fmla="*/ 38 w 133"/>
                <a:gd name="T89" fmla="*/ 24 h 315"/>
                <a:gd name="T90" fmla="*/ 33 w 133"/>
                <a:gd name="T91" fmla="*/ 23 h 315"/>
                <a:gd name="T92" fmla="*/ 35 w 133"/>
                <a:gd name="T93" fmla="*/ 30 h 315"/>
                <a:gd name="T94" fmla="*/ 26 w 133"/>
                <a:gd name="T95" fmla="*/ 13 h 315"/>
                <a:gd name="T96" fmla="*/ 25 w 133"/>
                <a:gd name="T97" fmla="*/ 8 h 315"/>
                <a:gd name="T98" fmla="*/ 20 w 133"/>
                <a:gd name="T99" fmla="*/ 14 h 315"/>
                <a:gd name="T100" fmla="*/ 133 w 133"/>
                <a:gd name="T101" fmla="*/ 312 h 315"/>
                <a:gd name="T102" fmla="*/ 127 w 133"/>
                <a:gd name="T103" fmla="*/ 307 h 315"/>
                <a:gd name="T104" fmla="*/ 125 w 133"/>
                <a:gd name="T105" fmla="*/ 310 h 315"/>
                <a:gd name="T106" fmla="*/ 129 w 133"/>
                <a:gd name="T107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3" h="315">
                  <a:moveTo>
                    <a:pt x="4" y="8"/>
                  </a:moveTo>
                  <a:cubicBezTo>
                    <a:pt x="3" y="8"/>
                    <a:pt x="2" y="8"/>
                    <a:pt x="1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110" y="310"/>
                  </a:moveTo>
                  <a:cubicBezTo>
                    <a:pt x="110" y="310"/>
                    <a:pt x="110" y="310"/>
                    <a:pt x="110" y="310"/>
                  </a:cubicBezTo>
                  <a:cubicBezTo>
                    <a:pt x="111" y="310"/>
                    <a:pt x="113" y="310"/>
                    <a:pt x="113" y="308"/>
                  </a:cubicBezTo>
                  <a:cubicBezTo>
                    <a:pt x="113" y="308"/>
                    <a:pt x="113" y="308"/>
                    <a:pt x="113" y="308"/>
                  </a:cubicBezTo>
                  <a:cubicBezTo>
                    <a:pt x="114" y="306"/>
                    <a:pt x="114" y="304"/>
                    <a:pt x="112" y="303"/>
                  </a:cubicBezTo>
                  <a:cubicBezTo>
                    <a:pt x="112" y="303"/>
                    <a:pt x="112" y="303"/>
                    <a:pt x="112" y="303"/>
                  </a:cubicBezTo>
                  <a:cubicBezTo>
                    <a:pt x="110" y="302"/>
                    <a:pt x="107" y="303"/>
                    <a:pt x="106" y="305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105" y="307"/>
                    <a:pt x="106" y="309"/>
                    <a:pt x="108" y="310"/>
                  </a:cubicBezTo>
                  <a:cubicBezTo>
                    <a:pt x="109" y="310"/>
                    <a:pt x="109" y="310"/>
                    <a:pt x="110" y="310"/>
                  </a:cubicBezTo>
                  <a:close/>
                  <a:moveTo>
                    <a:pt x="95" y="298"/>
                  </a:moveTo>
                  <a:cubicBezTo>
                    <a:pt x="95" y="298"/>
                    <a:pt x="95" y="298"/>
                    <a:pt x="95" y="298"/>
                  </a:cubicBezTo>
                  <a:cubicBezTo>
                    <a:pt x="95" y="298"/>
                    <a:pt x="96" y="298"/>
                    <a:pt x="97" y="297"/>
                  </a:cubicBezTo>
                  <a:cubicBezTo>
                    <a:pt x="97" y="297"/>
                    <a:pt x="97" y="297"/>
                    <a:pt x="97" y="297"/>
                  </a:cubicBezTo>
                  <a:cubicBezTo>
                    <a:pt x="99" y="296"/>
                    <a:pt x="99" y="293"/>
                    <a:pt x="98" y="292"/>
                  </a:cubicBezTo>
                  <a:cubicBezTo>
                    <a:pt x="98" y="292"/>
                    <a:pt x="98" y="292"/>
                    <a:pt x="98" y="292"/>
                  </a:cubicBezTo>
                  <a:cubicBezTo>
                    <a:pt x="96" y="290"/>
                    <a:pt x="94" y="290"/>
                    <a:pt x="92" y="291"/>
                  </a:cubicBezTo>
                  <a:cubicBezTo>
                    <a:pt x="92" y="291"/>
                    <a:pt x="92" y="291"/>
                    <a:pt x="92" y="291"/>
                  </a:cubicBezTo>
                  <a:cubicBezTo>
                    <a:pt x="90" y="293"/>
                    <a:pt x="90" y="295"/>
                    <a:pt x="91" y="297"/>
                  </a:cubicBezTo>
                  <a:cubicBezTo>
                    <a:pt x="92" y="298"/>
                    <a:pt x="93" y="298"/>
                    <a:pt x="95" y="298"/>
                  </a:cubicBezTo>
                  <a:close/>
                  <a:moveTo>
                    <a:pt x="84" y="282"/>
                  </a:moveTo>
                  <a:cubicBezTo>
                    <a:pt x="84" y="282"/>
                    <a:pt x="84" y="282"/>
                    <a:pt x="84" y="282"/>
                  </a:cubicBezTo>
                  <a:cubicBezTo>
                    <a:pt x="84" y="282"/>
                    <a:pt x="85" y="282"/>
                    <a:pt x="86" y="281"/>
                  </a:cubicBezTo>
                  <a:cubicBezTo>
                    <a:pt x="86" y="281"/>
                    <a:pt x="86" y="281"/>
                    <a:pt x="86" y="281"/>
                  </a:cubicBezTo>
                  <a:cubicBezTo>
                    <a:pt x="88" y="280"/>
                    <a:pt x="88" y="278"/>
                    <a:pt x="87" y="276"/>
                  </a:cubicBezTo>
                  <a:cubicBezTo>
                    <a:pt x="87" y="276"/>
                    <a:pt x="87" y="276"/>
                    <a:pt x="87" y="276"/>
                  </a:cubicBezTo>
                  <a:cubicBezTo>
                    <a:pt x="86" y="274"/>
                    <a:pt x="84" y="273"/>
                    <a:pt x="82" y="274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79" y="278"/>
                    <a:pt x="80" y="280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81" y="281"/>
                    <a:pt x="82" y="282"/>
                    <a:pt x="84" y="282"/>
                  </a:cubicBezTo>
                  <a:close/>
                  <a:moveTo>
                    <a:pt x="77" y="263"/>
                  </a:moveTo>
                  <a:cubicBezTo>
                    <a:pt x="77" y="263"/>
                    <a:pt x="77" y="263"/>
                    <a:pt x="77" y="263"/>
                  </a:cubicBezTo>
                  <a:cubicBezTo>
                    <a:pt x="77" y="263"/>
                    <a:pt x="77" y="263"/>
                    <a:pt x="78" y="263"/>
                  </a:cubicBezTo>
                  <a:cubicBezTo>
                    <a:pt x="78" y="263"/>
                    <a:pt x="78" y="263"/>
                    <a:pt x="78" y="263"/>
                  </a:cubicBezTo>
                  <a:cubicBezTo>
                    <a:pt x="80" y="263"/>
                    <a:pt x="81" y="260"/>
                    <a:pt x="80" y="258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56"/>
                    <a:pt x="77" y="255"/>
                    <a:pt x="75" y="256"/>
                  </a:cubicBezTo>
                  <a:cubicBezTo>
                    <a:pt x="75" y="256"/>
                    <a:pt x="75" y="256"/>
                    <a:pt x="75" y="256"/>
                  </a:cubicBezTo>
                  <a:cubicBezTo>
                    <a:pt x="73" y="256"/>
                    <a:pt x="72" y="259"/>
                    <a:pt x="73" y="261"/>
                  </a:cubicBezTo>
                  <a:cubicBezTo>
                    <a:pt x="73" y="262"/>
                    <a:pt x="75" y="263"/>
                    <a:pt x="77" y="263"/>
                  </a:cubicBezTo>
                  <a:close/>
                  <a:moveTo>
                    <a:pt x="71" y="244"/>
                  </a:moveTo>
                  <a:cubicBezTo>
                    <a:pt x="71" y="244"/>
                    <a:pt x="71" y="244"/>
                    <a:pt x="71" y="244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4" y="244"/>
                    <a:pt x="76" y="242"/>
                    <a:pt x="75" y="239"/>
                  </a:cubicBezTo>
                  <a:cubicBezTo>
                    <a:pt x="75" y="239"/>
                    <a:pt x="75" y="239"/>
                    <a:pt x="75" y="239"/>
                  </a:cubicBezTo>
                  <a:cubicBezTo>
                    <a:pt x="75" y="237"/>
                    <a:pt x="73" y="236"/>
                    <a:pt x="70" y="236"/>
                  </a:cubicBezTo>
                  <a:cubicBezTo>
                    <a:pt x="70" y="236"/>
                    <a:pt x="70" y="236"/>
                    <a:pt x="70" y="236"/>
                  </a:cubicBezTo>
                  <a:cubicBezTo>
                    <a:pt x="68" y="237"/>
                    <a:pt x="67" y="239"/>
                    <a:pt x="67" y="241"/>
                  </a:cubicBezTo>
                  <a:cubicBezTo>
                    <a:pt x="67" y="241"/>
                    <a:pt x="67" y="241"/>
                    <a:pt x="67" y="241"/>
                  </a:cubicBezTo>
                  <a:cubicBezTo>
                    <a:pt x="68" y="243"/>
                    <a:pt x="69" y="244"/>
                    <a:pt x="71" y="244"/>
                  </a:cubicBezTo>
                  <a:close/>
                  <a:moveTo>
                    <a:pt x="67" y="225"/>
                  </a:moveTo>
                  <a:cubicBezTo>
                    <a:pt x="67" y="225"/>
                    <a:pt x="67" y="225"/>
                    <a:pt x="67" y="225"/>
                  </a:cubicBezTo>
                  <a:cubicBezTo>
                    <a:pt x="68" y="225"/>
                    <a:pt x="68" y="225"/>
                    <a:pt x="68" y="225"/>
                  </a:cubicBezTo>
                  <a:cubicBezTo>
                    <a:pt x="68" y="225"/>
                    <a:pt x="68" y="225"/>
                    <a:pt x="68" y="225"/>
                  </a:cubicBezTo>
                  <a:cubicBezTo>
                    <a:pt x="70" y="224"/>
                    <a:pt x="72" y="222"/>
                    <a:pt x="71" y="220"/>
                  </a:cubicBezTo>
                  <a:cubicBezTo>
                    <a:pt x="71" y="220"/>
                    <a:pt x="71" y="220"/>
                    <a:pt x="71" y="220"/>
                  </a:cubicBezTo>
                  <a:cubicBezTo>
                    <a:pt x="71" y="220"/>
                    <a:pt x="71" y="220"/>
                    <a:pt x="71" y="220"/>
                  </a:cubicBezTo>
                  <a:cubicBezTo>
                    <a:pt x="71" y="220"/>
                    <a:pt x="71" y="220"/>
                    <a:pt x="71" y="220"/>
                  </a:cubicBezTo>
                  <a:cubicBezTo>
                    <a:pt x="71" y="218"/>
                    <a:pt x="69" y="217"/>
                    <a:pt x="67" y="217"/>
                  </a:cubicBezTo>
                  <a:cubicBezTo>
                    <a:pt x="67" y="217"/>
                    <a:pt x="67" y="217"/>
                    <a:pt x="67" y="217"/>
                  </a:cubicBezTo>
                  <a:cubicBezTo>
                    <a:pt x="64" y="217"/>
                    <a:pt x="63" y="219"/>
                    <a:pt x="63" y="222"/>
                  </a:cubicBezTo>
                  <a:cubicBezTo>
                    <a:pt x="64" y="223"/>
                    <a:pt x="65" y="225"/>
                    <a:pt x="67" y="225"/>
                  </a:cubicBezTo>
                  <a:close/>
                  <a:moveTo>
                    <a:pt x="64" y="205"/>
                  </a:moveTo>
                  <a:cubicBezTo>
                    <a:pt x="64" y="205"/>
                    <a:pt x="64" y="205"/>
                    <a:pt x="64" y="205"/>
                  </a:cubicBezTo>
                  <a:cubicBezTo>
                    <a:pt x="64" y="205"/>
                    <a:pt x="65" y="205"/>
                    <a:pt x="65" y="205"/>
                  </a:cubicBezTo>
                  <a:cubicBezTo>
                    <a:pt x="65" y="205"/>
                    <a:pt x="65" y="205"/>
                    <a:pt x="65" y="205"/>
                  </a:cubicBezTo>
                  <a:cubicBezTo>
                    <a:pt x="67" y="205"/>
                    <a:pt x="69" y="203"/>
                    <a:pt x="68" y="201"/>
                  </a:cubicBezTo>
                  <a:cubicBezTo>
                    <a:pt x="68" y="201"/>
                    <a:pt x="68" y="201"/>
                    <a:pt x="68" y="201"/>
                  </a:cubicBezTo>
                  <a:cubicBezTo>
                    <a:pt x="68" y="201"/>
                    <a:pt x="68" y="201"/>
                    <a:pt x="68" y="201"/>
                  </a:cubicBezTo>
                  <a:cubicBezTo>
                    <a:pt x="68" y="201"/>
                    <a:pt x="68" y="201"/>
                    <a:pt x="68" y="201"/>
                  </a:cubicBezTo>
                  <a:cubicBezTo>
                    <a:pt x="68" y="199"/>
                    <a:pt x="66" y="197"/>
                    <a:pt x="64" y="197"/>
                  </a:cubicBezTo>
                  <a:cubicBezTo>
                    <a:pt x="64" y="197"/>
                    <a:pt x="64" y="197"/>
                    <a:pt x="64" y="197"/>
                  </a:cubicBezTo>
                  <a:cubicBezTo>
                    <a:pt x="62" y="198"/>
                    <a:pt x="60" y="200"/>
                    <a:pt x="60" y="202"/>
                  </a:cubicBezTo>
                  <a:cubicBezTo>
                    <a:pt x="61" y="204"/>
                    <a:pt x="62" y="205"/>
                    <a:pt x="64" y="205"/>
                  </a:cubicBezTo>
                  <a:close/>
                  <a:moveTo>
                    <a:pt x="62" y="186"/>
                  </a:moveTo>
                  <a:cubicBezTo>
                    <a:pt x="62" y="186"/>
                    <a:pt x="62" y="186"/>
                    <a:pt x="62" y="186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64" y="185"/>
                    <a:pt x="66" y="183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79"/>
                    <a:pt x="64" y="177"/>
                    <a:pt x="61" y="178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78"/>
                    <a:pt x="58" y="180"/>
                    <a:pt x="58" y="182"/>
                  </a:cubicBezTo>
                  <a:cubicBezTo>
                    <a:pt x="58" y="182"/>
                    <a:pt x="58" y="182"/>
                    <a:pt x="58" y="182"/>
                  </a:cubicBezTo>
                  <a:cubicBezTo>
                    <a:pt x="58" y="184"/>
                    <a:pt x="60" y="186"/>
                    <a:pt x="62" y="186"/>
                  </a:cubicBezTo>
                  <a:close/>
                  <a:moveTo>
                    <a:pt x="60" y="166"/>
                  </a:moveTo>
                  <a:cubicBezTo>
                    <a:pt x="60" y="166"/>
                    <a:pt x="60" y="166"/>
                    <a:pt x="60" y="166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62" y="166"/>
                    <a:pt x="64" y="164"/>
                    <a:pt x="64" y="161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3" y="159"/>
                    <a:pt x="61" y="158"/>
                    <a:pt x="59" y="158"/>
                  </a:cubicBezTo>
                  <a:cubicBezTo>
                    <a:pt x="59" y="158"/>
                    <a:pt x="59" y="158"/>
                    <a:pt x="59" y="158"/>
                  </a:cubicBezTo>
                  <a:cubicBezTo>
                    <a:pt x="57" y="158"/>
                    <a:pt x="55" y="160"/>
                    <a:pt x="56" y="162"/>
                  </a:cubicBezTo>
                  <a:cubicBezTo>
                    <a:pt x="56" y="162"/>
                    <a:pt x="56" y="162"/>
                    <a:pt x="56" y="162"/>
                  </a:cubicBezTo>
                  <a:cubicBezTo>
                    <a:pt x="56" y="164"/>
                    <a:pt x="58" y="166"/>
                    <a:pt x="60" y="166"/>
                  </a:cubicBezTo>
                  <a:close/>
                  <a:moveTo>
                    <a:pt x="58" y="146"/>
                  </a:moveTo>
                  <a:cubicBezTo>
                    <a:pt x="58" y="146"/>
                    <a:pt x="58" y="146"/>
                    <a:pt x="58" y="146"/>
                  </a:cubicBezTo>
                  <a:cubicBezTo>
                    <a:pt x="58" y="146"/>
                    <a:pt x="58" y="146"/>
                    <a:pt x="58" y="146"/>
                  </a:cubicBezTo>
                  <a:cubicBezTo>
                    <a:pt x="58" y="146"/>
                    <a:pt x="58" y="146"/>
                    <a:pt x="58" y="146"/>
                  </a:cubicBezTo>
                  <a:cubicBezTo>
                    <a:pt x="60" y="146"/>
                    <a:pt x="62" y="144"/>
                    <a:pt x="62" y="142"/>
                  </a:cubicBezTo>
                  <a:cubicBezTo>
                    <a:pt x="62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2" y="142"/>
                  </a:cubicBezTo>
                  <a:cubicBezTo>
                    <a:pt x="61" y="140"/>
                    <a:pt x="59" y="138"/>
                    <a:pt x="57" y="138"/>
                  </a:cubicBezTo>
                  <a:cubicBezTo>
                    <a:pt x="57" y="138"/>
                    <a:pt x="57" y="138"/>
                    <a:pt x="57" y="138"/>
                  </a:cubicBezTo>
                  <a:cubicBezTo>
                    <a:pt x="55" y="138"/>
                    <a:pt x="53" y="140"/>
                    <a:pt x="54" y="143"/>
                  </a:cubicBezTo>
                  <a:cubicBezTo>
                    <a:pt x="54" y="145"/>
                    <a:pt x="56" y="146"/>
                    <a:pt x="58" y="146"/>
                  </a:cubicBezTo>
                  <a:close/>
                  <a:moveTo>
                    <a:pt x="56" y="126"/>
                  </a:moveTo>
                  <a:cubicBezTo>
                    <a:pt x="56" y="126"/>
                    <a:pt x="56" y="126"/>
                    <a:pt x="56" y="126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8" y="126"/>
                    <a:pt x="60" y="124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9" y="120"/>
                    <a:pt x="57" y="118"/>
                    <a:pt x="55" y="118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3" y="119"/>
                    <a:pt x="51" y="121"/>
                    <a:pt x="52" y="123"/>
                  </a:cubicBezTo>
                  <a:cubicBezTo>
                    <a:pt x="52" y="125"/>
                    <a:pt x="54" y="126"/>
                    <a:pt x="56" y="126"/>
                  </a:cubicBezTo>
                  <a:close/>
                  <a:moveTo>
                    <a:pt x="53" y="107"/>
                  </a:moveTo>
                  <a:cubicBezTo>
                    <a:pt x="53" y="107"/>
                    <a:pt x="53" y="107"/>
                    <a:pt x="53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6" y="106"/>
                    <a:pt x="58" y="104"/>
                    <a:pt x="57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0"/>
                    <a:pt x="55" y="98"/>
                    <a:pt x="53" y="9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1" y="99"/>
                    <a:pt x="49" y="101"/>
                    <a:pt x="49" y="103"/>
                  </a:cubicBezTo>
                  <a:cubicBezTo>
                    <a:pt x="50" y="105"/>
                    <a:pt x="51" y="107"/>
                    <a:pt x="53" y="107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3" y="87"/>
                    <a:pt x="55" y="85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4" y="80"/>
                    <a:pt x="52" y="79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8" y="79"/>
                    <a:pt x="46" y="82"/>
                    <a:pt x="47" y="84"/>
                  </a:cubicBezTo>
                  <a:cubicBezTo>
                    <a:pt x="47" y="86"/>
                    <a:pt x="49" y="87"/>
                    <a:pt x="51" y="87"/>
                  </a:cubicBezTo>
                  <a:close/>
                  <a:moveTo>
                    <a:pt x="47" y="68"/>
                  </a:moveTo>
                  <a:cubicBezTo>
                    <a:pt x="47" y="68"/>
                    <a:pt x="47" y="68"/>
                    <a:pt x="47" y="68"/>
                  </a:cubicBezTo>
                  <a:cubicBezTo>
                    <a:pt x="47" y="68"/>
                    <a:pt x="48" y="68"/>
                    <a:pt x="48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0" y="67"/>
                    <a:pt x="51" y="65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1"/>
                    <a:pt x="48" y="59"/>
                    <a:pt x="46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4" y="60"/>
                    <a:pt x="43" y="62"/>
                    <a:pt x="43" y="64"/>
                  </a:cubicBezTo>
                  <a:cubicBezTo>
                    <a:pt x="44" y="66"/>
                    <a:pt x="45" y="68"/>
                    <a:pt x="47" y="68"/>
                  </a:cubicBezTo>
                  <a:close/>
                  <a:moveTo>
                    <a:pt x="42" y="48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6" y="48"/>
                    <a:pt x="47" y="45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5" y="41"/>
                    <a:pt x="43" y="40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9" y="41"/>
                    <a:pt x="38" y="43"/>
                    <a:pt x="38" y="46"/>
                  </a:cubicBezTo>
                  <a:cubicBezTo>
                    <a:pt x="39" y="47"/>
                    <a:pt x="41" y="48"/>
                    <a:pt x="42" y="48"/>
                  </a:cubicBezTo>
                  <a:close/>
                  <a:moveTo>
                    <a:pt x="35" y="3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6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9" y="29"/>
                    <a:pt x="39" y="26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2"/>
                    <a:pt x="35" y="21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1" y="24"/>
                    <a:pt x="30" y="26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3" y="30"/>
                    <a:pt x="35" y="30"/>
                  </a:cubicBezTo>
                  <a:close/>
                  <a:moveTo>
                    <a:pt x="23" y="15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5" y="14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1"/>
                    <a:pt x="27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3" y="6"/>
                    <a:pt x="21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10"/>
                    <a:pt x="18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2" y="15"/>
                    <a:pt x="23" y="15"/>
                  </a:cubicBezTo>
                  <a:close/>
                  <a:moveTo>
                    <a:pt x="131" y="314"/>
                  </a:moveTo>
                  <a:cubicBezTo>
                    <a:pt x="131" y="314"/>
                    <a:pt x="131" y="314"/>
                    <a:pt x="132" y="313"/>
                  </a:cubicBezTo>
                  <a:cubicBezTo>
                    <a:pt x="132" y="313"/>
                    <a:pt x="132" y="313"/>
                    <a:pt x="133" y="312"/>
                  </a:cubicBezTo>
                  <a:cubicBezTo>
                    <a:pt x="133" y="312"/>
                    <a:pt x="133" y="311"/>
                    <a:pt x="133" y="311"/>
                  </a:cubicBezTo>
                  <a:cubicBezTo>
                    <a:pt x="133" y="310"/>
                    <a:pt x="133" y="308"/>
                    <a:pt x="132" y="308"/>
                  </a:cubicBezTo>
                  <a:cubicBezTo>
                    <a:pt x="131" y="307"/>
                    <a:pt x="130" y="306"/>
                    <a:pt x="128" y="307"/>
                  </a:cubicBezTo>
                  <a:cubicBezTo>
                    <a:pt x="128" y="307"/>
                    <a:pt x="128" y="307"/>
                    <a:pt x="127" y="307"/>
                  </a:cubicBezTo>
                  <a:cubicBezTo>
                    <a:pt x="127" y="307"/>
                    <a:pt x="127" y="307"/>
                    <a:pt x="127" y="307"/>
                  </a:cubicBezTo>
                  <a:cubicBezTo>
                    <a:pt x="127" y="307"/>
                    <a:pt x="126" y="308"/>
                    <a:pt x="126" y="308"/>
                  </a:cubicBezTo>
                  <a:cubicBezTo>
                    <a:pt x="126" y="308"/>
                    <a:pt x="125" y="309"/>
                    <a:pt x="125" y="309"/>
                  </a:cubicBezTo>
                  <a:cubicBezTo>
                    <a:pt x="125" y="309"/>
                    <a:pt x="125" y="310"/>
                    <a:pt x="125" y="310"/>
                  </a:cubicBezTo>
                  <a:cubicBezTo>
                    <a:pt x="125" y="310"/>
                    <a:pt x="125" y="310"/>
                    <a:pt x="125" y="311"/>
                  </a:cubicBezTo>
                  <a:cubicBezTo>
                    <a:pt x="125" y="311"/>
                    <a:pt x="125" y="312"/>
                    <a:pt x="125" y="312"/>
                  </a:cubicBezTo>
                  <a:cubicBezTo>
                    <a:pt x="125" y="313"/>
                    <a:pt x="126" y="313"/>
                    <a:pt x="126" y="313"/>
                  </a:cubicBezTo>
                  <a:cubicBezTo>
                    <a:pt x="127" y="314"/>
                    <a:pt x="128" y="315"/>
                    <a:pt x="129" y="315"/>
                  </a:cubicBezTo>
                  <a:cubicBezTo>
                    <a:pt x="130" y="315"/>
                    <a:pt x="130" y="314"/>
                    <a:pt x="131" y="314"/>
                  </a:cubicBezTo>
                  <a:close/>
                </a:path>
              </a:pathLst>
            </a:custGeom>
            <a:solidFill>
              <a:srgbClr val="163A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49101B7-F927-3157-8AB2-394035E82130}"/>
              </a:ext>
            </a:extLst>
          </p:cNvPr>
          <p:cNvGrpSpPr/>
          <p:nvPr/>
        </p:nvGrpSpPr>
        <p:grpSpPr>
          <a:xfrm>
            <a:off x="2805903" y="2095779"/>
            <a:ext cx="612692" cy="3303543"/>
            <a:chOff x="4362231" y="1992409"/>
            <a:chExt cx="612692" cy="3303543"/>
          </a:xfrm>
        </p:grpSpPr>
        <p:sp>
          <p:nvSpPr>
            <p:cNvPr id="10" name="Freeform 17">
              <a:extLst>
                <a:ext uri="{FF2B5EF4-FFF2-40B4-BE49-F238E27FC236}">
                  <a16:creationId xmlns:a16="http://schemas.microsoft.com/office/drawing/2014/main" id="{2F5D4466-B1D0-58FD-0C1F-D0E1AF5CD55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62231" y="1992409"/>
              <a:ext cx="612692" cy="1450102"/>
            </a:xfrm>
            <a:custGeom>
              <a:avLst/>
              <a:gdLst>
                <a:gd name="T0" fmla="*/ 125 w 133"/>
                <a:gd name="T1" fmla="*/ 308 h 314"/>
                <a:gd name="T2" fmla="*/ 132 w 133"/>
                <a:gd name="T3" fmla="*/ 307 h 314"/>
                <a:gd name="T4" fmla="*/ 129 w 133"/>
                <a:gd name="T5" fmla="*/ 314 h 314"/>
                <a:gd name="T6" fmla="*/ 114 w 133"/>
                <a:gd name="T7" fmla="*/ 306 h 314"/>
                <a:gd name="T8" fmla="*/ 107 w 133"/>
                <a:gd name="T9" fmla="*/ 301 h 314"/>
                <a:gd name="T10" fmla="*/ 110 w 133"/>
                <a:gd name="T11" fmla="*/ 307 h 314"/>
                <a:gd name="T12" fmla="*/ 100 w 133"/>
                <a:gd name="T13" fmla="*/ 292 h 314"/>
                <a:gd name="T14" fmla="*/ 96 w 133"/>
                <a:gd name="T15" fmla="*/ 285 h 314"/>
                <a:gd name="T16" fmla="*/ 91 w 133"/>
                <a:gd name="T17" fmla="*/ 274 h 314"/>
                <a:gd name="T18" fmla="*/ 95 w 133"/>
                <a:gd name="T19" fmla="*/ 269 h 314"/>
                <a:gd name="T20" fmla="*/ 91 w 133"/>
                <a:gd name="T21" fmla="*/ 274 h 314"/>
                <a:gd name="T22" fmla="*/ 87 w 133"/>
                <a:gd name="T23" fmla="*/ 255 h 314"/>
                <a:gd name="T24" fmla="*/ 85 w 133"/>
                <a:gd name="T25" fmla="*/ 247 h 314"/>
                <a:gd name="T26" fmla="*/ 82 w 133"/>
                <a:gd name="T27" fmla="*/ 235 h 314"/>
                <a:gd name="T28" fmla="*/ 86 w 133"/>
                <a:gd name="T29" fmla="*/ 231 h 314"/>
                <a:gd name="T30" fmla="*/ 79 w 133"/>
                <a:gd name="T31" fmla="*/ 232 h 314"/>
                <a:gd name="T32" fmla="*/ 80 w 133"/>
                <a:gd name="T33" fmla="*/ 215 h 314"/>
                <a:gd name="T34" fmla="*/ 84 w 133"/>
                <a:gd name="T35" fmla="*/ 211 h 314"/>
                <a:gd name="T36" fmla="*/ 80 w 133"/>
                <a:gd name="T37" fmla="*/ 215 h 314"/>
                <a:gd name="T38" fmla="*/ 78 w 133"/>
                <a:gd name="T39" fmla="*/ 196 h 314"/>
                <a:gd name="T40" fmla="*/ 77 w 133"/>
                <a:gd name="T41" fmla="*/ 188 h 314"/>
                <a:gd name="T42" fmla="*/ 78 w 133"/>
                <a:gd name="T43" fmla="*/ 196 h 314"/>
                <a:gd name="T44" fmla="*/ 76 w 133"/>
                <a:gd name="T45" fmla="*/ 176 h 314"/>
                <a:gd name="T46" fmla="*/ 75 w 133"/>
                <a:gd name="T47" fmla="*/ 168 h 314"/>
                <a:gd name="T48" fmla="*/ 73 w 133"/>
                <a:gd name="T49" fmla="*/ 156 h 314"/>
                <a:gd name="T50" fmla="*/ 77 w 133"/>
                <a:gd name="T51" fmla="*/ 152 h 314"/>
                <a:gd name="T52" fmla="*/ 70 w 133"/>
                <a:gd name="T53" fmla="*/ 153 h 314"/>
                <a:gd name="T54" fmla="*/ 71 w 133"/>
                <a:gd name="T55" fmla="*/ 137 h 314"/>
                <a:gd name="T56" fmla="*/ 75 w 133"/>
                <a:gd name="T57" fmla="*/ 132 h 314"/>
                <a:gd name="T58" fmla="*/ 71 w 133"/>
                <a:gd name="T59" fmla="*/ 137 h 314"/>
                <a:gd name="T60" fmla="*/ 69 w 133"/>
                <a:gd name="T61" fmla="*/ 117 h 314"/>
                <a:gd name="T62" fmla="*/ 68 w 133"/>
                <a:gd name="T63" fmla="*/ 109 h 314"/>
                <a:gd name="T64" fmla="*/ 69 w 133"/>
                <a:gd name="T65" fmla="*/ 117 h 314"/>
                <a:gd name="T66" fmla="*/ 66 w 133"/>
                <a:gd name="T67" fmla="*/ 97 h 314"/>
                <a:gd name="T68" fmla="*/ 65 w 133"/>
                <a:gd name="T69" fmla="*/ 89 h 314"/>
                <a:gd name="T70" fmla="*/ 66 w 133"/>
                <a:gd name="T71" fmla="*/ 97 h 314"/>
                <a:gd name="T72" fmla="*/ 63 w 133"/>
                <a:gd name="T73" fmla="*/ 78 h 314"/>
                <a:gd name="T74" fmla="*/ 61 w 133"/>
                <a:gd name="T75" fmla="*/ 70 h 314"/>
                <a:gd name="T76" fmla="*/ 62 w 133"/>
                <a:gd name="T77" fmla="*/ 78 h 314"/>
                <a:gd name="T78" fmla="*/ 58 w 133"/>
                <a:gd name="T79" fmla="*/ 59 h 314"/>
                <a:gd name="T80" fmla="*/ 55 w 133"/>
                <a:gd name="T81" fmla="*/ 51 h 314"/>
                <a:gd name="T82" fmla="*/ 49 w 133"/>
                <a:gd name="T83" fmla="*/ 40 h 314"/>
                <a:gd name="T84" fmla="*/ 53 w 133"/>
                <a:gd name="T85" fmla="*/ 35 h 314"/>
                <a:gd name="T86" fmla="*/ 46 w 133"/>
                <a:gd name="T87" fmla="*/ 38 h 314"/>
                <a:gd name="T88" fmla="*/ 39 w 133"/>
                <a:gd name="T89" fmla="*/ 24 h 314"/>
                <a:gd name="T90" fmla="*/ 42 w 133"/>
                <a:gd name="T91" fmla="*/ 17 h 314"/>
                <a:gd name="T92" fmla="*/ 39 w 133"/>
                <a:gd name="T93" fmla="*/ 24 h 314"/>
                <a:gd name="T94" fmla="*/ 27 w 133"/>
                <a:gd name="T95" fmla="*/ 10 h 314"/>
                <a:gd name="T96" fmla="*/ 20 w 133"/>
                <a:gd name="T97" fmla="*/ 6 h 314"/>
                <a:gd name="T98" fmla="*/ 6 w 133"/>
                <a:gd name="T99" fmla="*/ 7 h 314"/>
                <a:gd name="T100" fmla="*/ 7 w 133"/>
                <a:gd name="T101" fmla="*/ 1 h 314"/>
                <a:gd name="T102" fmla="*/ 3 w 133"/>
                <a:gd name="T103" fmla="*/ 0 h 314"/>
                <a:gd name="T104" fmla="*/ 0 w 133"/>
                <a:gd name="T105" fmla="*/ 4 h 314"/>
                <a:gd name="T106" fmla="*/ 3 w 133"/>
                <a:gd name="T107" fmla="*/ 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3" h="314">
                  <a:moveTo>
                    <a:pt x="129" y="314"/>
                  </a:moveTo>
                  <a:cubicBezTo>
                    <a:pt x="128" y="314"/>
                    <a:pt x="127" y="313"/>
                    <a:pt x="126" y="313"/>
                  </a:cubicBezTo>
                  <a:cubicBezTo>
                    <a:pt x="125" y="312"/>
                    <a:pt x="125" y="311"/>
                    <a:pt x="125" y="310"/>
                  </a:cubicBezTo>
                  <a:cubicBezTo>
                    <a:pt x="125" y="309"/>
                    <a:pt x="125" y="309"/>
                    <a:pt x="125" y="308"/>
                  </a:cubicBezTo>
                  <a:cubicBezTo>
                    <a:pt x="125" y="308"/>
                    <a:pt x="126" y="307"/>
                    <a:pt x="126" y="307"/>
                  </a:cubicBezTo>
                  <a:cubicBezTo>
                    <a:pt x="127" y="306"/>
                    <a:pt x="128" y="306"/>
                    <a:pt x="130" y="306"/>
                  </a:cubicBezTo>
                  <a:cubicBezTo>
                    <a:pt x="130" y="306"/>
                    <a:pt x="130" y="306"/>
                    <a:pt x="130" y="306"/>
                  </a:cubicBezTo>
                  <a:cubicBezTo>
                    <a:pt x="131" y="306"/>
                    <a:pt x="131" y="307"/>
                    <a:pt x="132" y="307"/>
                  </a:cubicBezTo>
                  <a:cubicBezTo>
                    <a:pt x="132" y="307"/>
                    <a:pt x="132" y="308"/>
                    <a:pt x="133" y="308"/>
                  </a:cubicBezTo>
                  <a:cubicBezTo>
                    <a:pt x="133" y="309"/>
                    <a:pt x="133" y="309"/>
                    <a:pt x="133" y="310"/>
                  </a:cubicBezTo>
                  <a:cubicBezTo>
                    <a:pt x="133" y="311"/>
                    <a:pt x="132" y="312"/>
                    <a:pt x="132" y="313"/>
                  </a:cubicBezTo>
                  <a:cubicBezTo>
                    <a:pt x="131" y="313"/>
                    <a:pt x="130" y="314"/>
                    <a:pt x="129" y="314"/>
                  </a:cubicBezTo>
                  <a:close/>
                  <a:moveTo>
                    <a:pt x="110" y="307"/>
                  </a:moveTo>
                  <a:cubicBezTo>
                    <a:pt x="110" y="307"/>
                    <a:pt x="110" y="307"/>
                    <a:pt x="110" y="307"/>
                  </a:cubicBezTo>
                  <a:cubicBezTo>
                    <a:pt x="112" y="307"/>
                    <a:pt x="113" y="307"/>
                    <a:pt x="114" y="306"/>
                  </a:cubicBezTo>
                  <a:cubicBezTo>
                    <a:pt x="114" y="306"/>
                    <a:pt x="114" y="306"/>
                    <a:pt x="114" y="306"/>
                  </a:cubicBezTo>
                  <a:cubicBezTo>
                    <a:pt x="115" y="304"/>
                    <a:pt x="115" y="302"/>
                    <a:pt x="113" y="300"/>
                  </a:cubicBezTo>
                  <a:cubicBezTo>
                    <a:pt x="113" y="300"/>
                    <a:pt x="113" y="300"/>
                    <a:pt x="113" y="300"/>
                  </a:cubicBezTo>
                  <a:cubicBezTo>
                    <a:pt x="111" y="299"/>
                    <a:pt x="109" y="299"/>
                    <a:pt x="107" y="301"/>
                  </a:cubicBezTo>
                  <a:cubicBezTo>
                    <a:pt x="107" y="301"/>
                    <a:pt x="107" y="301"/>
                    <a:pt x="107" y="301"/>
                  </a:cubicBezTo>
                  <a:cubicBezTo>
                    <a:pt x="106" y="303"/>
                    <a:pt x="106" y="305"/>
                    <a:pt x="108" y="307"/>
                  </a:cubicBezTo>
                  <a:cubicBezTo>
                    <a:pt x="108" y="307"/>
                    <a:pt x="108" y="307"/>
                    <a:pt x="108" y="307"/>
                  </a:cubicBezTo>
                  <a:cubicBezTo>
                    <a:pt x="108" y="307"/>
                    <a:pt x="108" y="307"/>
                    <a:pt x="108" y="307"/>
                  </a:cubicBezTo>
                  <a:cubicBezTo>
                    <a:pt x="109" y="307"/>
                    <a:pt x="110" y="307"/>
                    <a:pt x="110" y="307"/>
                  </a:cubicBezTo>
                  <a:close/>
                  <a:moveTo>
                    <a:pt x="98" y="292"/>
                  </a:moveTo>
                  <a:cubicBezTo>
                    <a:pt x="98" y="292"/>
                    <a:pt x="98" y="292"/>
                    <a:pt x="98" y="292"/>
                  </a:cubicBezTo>
                  <a:cubicBezTo>
                    <a:pt x="99" y="292"/>
                    <a:pt x="100" y="292"/>
                    <a:pt x="100" y="292"/>
                  </a:cubicBezTo>
                  <a:cubicBezTo>
                    <a:pt x="100" y="292"/>
                    <a:pt x="100" y="292"/>
                    <a:pt x="100" y="292"/>
                  </a:cubicBezTo>
                  <a:cubicBezTo>
                    <a:pt x="102" y="291"/>
                    <a:pt x="103" y="288"/>
                    <a:pt x="102" y="286"/>
                  </a:cubicBezTo>
                  <a:cubicBezTo>
                    <a:pt x="102" y="286"/>
                    <a:pt x="102" y="286"/>
                    <a:pt x="102" y="286"/>
                  </a:cubicBezTo>
                  <a:cubicBezTo>
                    <a:pt x="101" y="284"/>
                    <a:pt x="98" y="284"/>
                    <a:pt x="96" y="285"/>
                  </a:cubicBezTo>
                  <a:cubicBezTo>
                    <a:pt x="96" y="285"/>
                    <a:pt x="96" y="285"/>
                    <a:pt x="96" y="285"/>
                  </a:cubicBezTo>
                  <a:cubicBezTo>
                    <a:pt x="95" y="286"/>
                    <a:pt x="94" y="288"/>
                    <a:pt x="95" y="290"/>
                  </a:cubicBezTo>
                  <a:cubicBezTo>
                    <a:pt x="96" y="291"/>
                    <a:pt x="97" y="292"/>
                    <a:pt x="98" y="292"/>
                  </a:cubicBezTo>
                  <a:close/>
                  <a:moveTo>
                    <a:pt x="91" y="274"/>
                  </a:moveTo>
                  <a:cubicBezTo>
                    <a:pt x="91" y="274"/>
                    <a:pt x="91" y="274"/>
                    <a:pt x="91" y="274"/>
                  </a:cubicBezTo>
                  <a:cubicBezTo>
                    <a:pt x="91" y="274"/>
                    <a:pt x="92" y="274"/>
                    <a:pt x="92" y="274"/>
                  </a:cubicBezTo>
                  <a:cubicBezTo>
                    <a:pt x="92" y="274"/>
                    <a:pt x="92" y="274"/>
                    <a:pt x="92" y="274"/>
                  </a:cubicBezTo>
                  <a:cubicBezTo>
                    <a:pt x="94" y="273"/>
                    <a:pt x="95" y="271"/>
                    <a:pt x="95" y="269"/>
                  </a:cubicBezTo>
                  <a:cubicBezTo>
                    <a:pt x="95" y="269"/>
                    <a:pt x="95" y="269"/>
                    <a:pt x="95" y="269"/>
                  </a:cubicBezTo>
                  <a:cubicBezTo>
                    <a:pt x="94" y="267"/>
                    <a:pt x="92" y="265"/>
                    <a:pt x="90" y="266"/>
                  </a:cubicBezTo>
                  <a:cubicBezTo>
                    <a:pt x="90" y="266"/>
                    <a:pt x="90" y="266"/>
                    <a:pt x="90" y="266"/>
                  </a:cubicBezTo>
                  <a:cubicBezTo>
                    <a:pt x="88" y="267"/>
                    <a:pt x="86" y="269"/>
                    <a:pt x="87" y="271"/>
                  </a:cubicBezTo>
                  <a:cubicBezTo>
                    <a:pt x="88" y="273"/>
                    <a:pt x="89" y="274"/>
                    <a:pt x="91" y="274"/>
                  </a:cubicBezTo>
                  <a:close/>
                  <a:moveTo>
                    <a:pt x="86" y="255"/>
                  </a:moveTo>
                  <a:cubicBezTo>
                    <a:pt x="86" y="255"/>
                    <a:pt x="86" y="255"/>
                    <a:pt x="86" y="255"/>
                  </a:cubicBezTo>
                  <a:cubicBezTo>
                    <a:pt x="86" y="255"/>
                    <a:pt x="87" y="255"/>
                    <a:pt x="87" y="255"/>
                  </a:cubicBezTo>
                  <a:cubicBezTo>
                    <a:pt x="87" y="255"/>
                    <a:pt x="87" y="255"/>
                    <a:pt x="87" y="255"/>
                  </a:cubicBezTo>
                  <a:cubicBezTo>
                    <a:pt x="89" y="254"/>
                    <a:pt x="90" y="252"/>
                    <a:pt x="90" y="250"/>
                  </a:cubicBezTo>
                  <a:cubicBezTo>
                    <a:pt x="90" y="250"/>
                    <a:pt x="90" y="250"/>
                    <a:pt x="90" y="250"/>
                  </a:cubicBezTo>
                  <a:cubicBezTo>
                    <a:pt x="89" y="248"/>
                    <a:pt x="87" y="246"/>
                    <a:pt x="85" y="247"/>
                  </a:cubicBezTo>
                  <a:cubicBezTo>
                    <a:pt x="85" y="247"/>
                    <a:pt x="85" y="247"/>
                    <a:pt x="85" y="247"/>
                  </a:cubicBezTo>
                  <a:cubicBezTo>
                    <a:pt x="83" y="247"/>
                    <a:pt x="82" y="249"/>
                    <a:pt x="82" y="251"/>
                  </a:cubicBezTo>
                  <a:cubicBezTo>
                    <a:pt x="83" y="253"/>
                    <a:pt x="84" y="255"/>
                    <a:pt x="86" y="255"/>
                  </a:cubicBezTo>
                  <a:close/>
                  <a:moveTo>
                    <a:pt x="82" y="235"/>
                  </a:moveTo>
                  <a:cubicBezTo>
                    <a:pt x="82" y="235"/>
                    <a:pt x="82" y="235"/>
                    <a:pt x="82" y="235"/>
                  </a:cubicBezTo>
                  <a:cubicBezTo>
                    <a:pt x="83" y="235"/>
                    <a:pt x="83" y="235"/>
                    <a:pt x="83" y="235"/>
                  </a:cubicBezTo>
                  <a:cubicBezTo>
                    <a:pt x="83" y="235"/>
                    <a:pt x="83" y="235"/>
                    <a:pt x="83" y="235"/>
                  </a:cubicBezTo>
                  <a:cubicBezTo>
                    <a:pt x="85" y="235"/>
                    <a:pt x="87" y="233"/>
                    <a:pt x="86" y="231"/>
                  </a:cubicBezTo>
                  <a:cubicBezTo>
                    <a:pt x="86" y="231"/>
                    <a:pt x="86" y="231"/>
                    <a:pt x="86" y="231"/>
                  </a:cubicBezTo>
                  <a:cubicBezTo>
                    <a:pt x="86" y="228"/>
                    <a:pt x="84" y="227"/>
                    <a:pt x="82" y="227"/>
                  </a:cubicBezTo>
                  <a:cubicBezTo>
                    <a:pt x="82" y="227"/>
                    <a:pt x="82" y="227"/>
                    <a:pt x="82" y="227"/>
                  </a:cubicBezTo>
                  <a:cubicBezTo>
                    <a:pt x="80" y="228"/>
                    <a:pt x="78" y="230"/>
                    <a:pt x="79" y="232"/>
                  </a:cubicBezTo>
                  <a:cubicBezTo>
                    <a:pt x="79" y="232"/>
                    <a:pt x="79" y="232"/>
                    <a:pt x="79" y="232"/>
                  </a:cubicBezTo>
                  <a:cubicBezTo>
                    <a:pt x="79" y="232"/>
                    <a:pt x="79" y="232"/>
                    <a:pt x="79" y="232"/>
                  </a:cubicBezTo>
                  <a:cubicBezTo>
                    <a:pt x="79" y="234"/>
                    <a:pt x="81" y="235"/>
                    <a:pt x="82" y="235"/>
                  </a:cubicBezTo>
                  <a:close/>
                  <a:moveTo>
                    <a:pt x="80" y="215"/>
                  </a:moveTo>
                  <a:cubicBezTo>
                    <a:pt x="80" y="215"/>
                    <a:pt x="80" y="215"/>
                    <a:pt x="80" y="215"/>
                  </a:cubicBezTo>
                  <a:cubicBezTo>
                    <a:pt x="80" y="215"/>
                    <a:pt x="80" y="215"/>
                    <a:pt x="80" y="215"/>
                  </a:cubicBezTo>
                  <a:cubicBezTo>
                    <a:pt x="80" y="215"/>
                    <a:pt x="80" y="215"/>
                    <a:pt x="80" y="215"/>
                  </a:cubicBezTo>
                  <a:cubicBezTo>
                    <a:pt x="82" y="215"/>
                    <a:pt x="84" y="213"/>
                    <a:pt x="84" y="211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83" y="209"/>
                    <a:pt x="81" y="207"/>
                    <a:pt x="79" y="208"/>
                  </a:cubicBezTo>
                  <a:cubicBezTo>
                    <a:pt x="79" y="208"/>
                    <a:pt x="79" y="208"/>
                    <a:pt x="79" y="208"/>
                  </a:cubicBezTo>
                  <a:cubicBezTo>
                    <a:pt x="77" y="208"/>
                    <a:pt x="76" y="210"/>
                    <a:pt x="76" y="212"/>
                  </a:cubicBezTo>
                  <a:cubicBezTo>
                    <a:pt x="76" y="214"/>
                    <a:pt x="78" y="215"/>
                    <a:pt x="80" y="215"/>
                  </a:cubicBezTo>
                  <a:close/>
                  <a:moveTo>
                    <a:pt x="78" y="196"/>
                  </a:moveTo>
                  <a:cubicBezTo>
                    <a:pt x="78" y="196"/>
                    <a:pt x="78" y="196"/>
                    <a:pt x="78" y="196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80" y="196"/>
                    <a:pt x="82" y="194"/>
                    <a:pt x="81" y="191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81" y="189"/>
                    <a:pt x="79" y="188"/>
                    <a:pt x="77" y="188"/>
                  </a:cubicBezTo>
                  <a:cubicBezTo>
                    <a:pt x="77" y="188"/>
                    <a:pt x="77" y="188"/>
                    <a:pt x="77" y="188"/>
                  </a:cubicBezTo>
                  <a:cubicBezTo>
                    <a:pt x="75" y="188"/>
                    <a:pt x="73" y="190"/>
                    <a:pt x="74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74" y="194"/>
                    <a:pt x="76" y="196"/>
                    <a:pt x="78" y="196"/>
                  </a:cubicBezTo>
                  <a:close/>
                  <a:moveTo>
                    <a:pt x="75" y="176"/>
                  </a:moveTo>
                  <a:cubicBezTo>
                    <a:pt x="75" y="176"/>
                    <a:pt x="75" y="176"/>
                    <a:pt x="75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8" y="176"/>
                    <a:pt x="80" y="174"/>
                    <a:pt x="79" y="172"/>
                  </a:cubicBezTo>
                  <a:cubicBezTo>
                    <a:pt x="79" y="172"/>
                    <a:pt x="79" y="172"/>
                    <a:pt x="79" y="172"/>
                  </a:cubicBezTo>
                  <a:cubicBezTo>
                    <a:pt x="79" y="169"/>
                    <a:pt x="77" y="168"/>
                    <a:pt x="75" y="168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73" y="168"/>
                    <a:pt x="71" y="170"/>
                    <a:pt x="72" y="172"/>
                  </a:cubicBezTo>
                  <a:cubicBezTo>
                    <a:pt x="72" y="175"/>
                    <a:pt x="73" y="176"/>
                    <a:pt x="75" y="176"/>
                  </a:cubicBezTo>
                  <a:close/>
                  <a:moveTo>
                    <a:pt x="73" y="156"/>
                  </a:moveTo>
                  <a:cubicBezTo>
                    <a:pt x="73" y="156"/>
                    <a:pt x="73" y="156"/>
                    <a:pt x="73" y="156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6" y="156"/>
                    <a:pt x="78" y="154"/>
                    <a:pt x="77" y="152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77" y="150"/>
                    <a:pt x="75" y="148"/>
                    <a:pt x="73" y="148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1" y="149"/>
                    <a:pt x="69" y="151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5"/>
                    <a:pt x="71" y="156"/>
                    <a:pt x="73" y="156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2" y="137"/>
                    <a:pt x="72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4" y="136"/>
                    <a:pt x="76" y="134"/>
                    <a:pt x="75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0"/>
                    <a:pt x="73" y="128"/>
                    <a:pt x="71" y="129"/>
                  </a:cubicBezTo>
                  <a:cubicBezTo>
                    <a:pt x="71" y="129"/>
                    <a:pt x="71" y="129"/>
                    <a:pt x="71" y="129"/>
                  </a:cubicBezTo>
                  <a:cubicBezTo>
                    <a:pt x="69" y="129"/>
                    <a:pt x="67" y="131"/>
                    <a:pt x="67" y="133"/>
                  </a:cubicBezTo>
                  <a:cubicBezTo>
                    <a:pt x="68" y="135"/>
                    <a:pt x="69" y="137"/>
                    <a:pt x="71" y="137"/>
                  </a:cubicBezTo>
                  <a:close/>
                  <a:moveTo>
                    <a:pt x="69" y="117"/>
                  </a:moveTo>
                  <a:cubicBezTo>
                    <a:pt x="69" y="117"/>
                    <a:pt x="69" y="117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72" y="117"/>
                    <a:pt x="73" y="115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0"/>
                    <a:pt x="70" y="109"/>
                    <a:pt x="68" y="10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6" y="109"/>
                    <a:pt x="65" y="111"/>
                    <a:pt x="65" y="113"/>
                  </a:cubicBezTo>
                  <a:cubicBezTo>
                    <a:pt x="65" y="113"/>
                    <a:pt x="65" y="113"/>
                    <a:pt x="65" y="113"/>
                  </a:cubicBezTo>
                  <a:cubicBezTo>
                    <a:pt x="65" y="113"/>
                    <a:pt x="65" y="113"/>
                    <a:pt x="65" y="113"/>
                  </a:cubicBezTo>
                  <a:cubicBezTo>
                    <a:pt x="65" y="115"/>
                    <a:pt x="67" y="117"/>
                    <a:pt x="69" y="117"/>
                  </a:cubicBezTo>
                  <a:close/>
                  <a:moveTo>
                    <a:pt x="66" y="97"/>
                  </a:moveTo>
                  <a:cubicBezTo>
                    <a:pt x="66" y="97"/>
                    <a:pt x="66" y="97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9" y="97"/>
                    <a:pt x="70" y="95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69" y="90"/>
                    <a:pt x="67" y="89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3" y="90"/>
                    <a:pt x="61" y="92"/>
                    <a:pt x="62" y="94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6"/>
                    <a:pt x="64" y="97"/>
                    <a:pt x="66" y="97"/>
                  </a:cubicBezTo>
                  <a:close/>
                  <a:moveTo>
                    <a:pt x="62" y="78"/>
                  </a:moveTo>
                  <a:cubicBezTo>
                    <a:pt x="62" y="78"/>
                    <a:pt x="62" y="78"/>
                    <a:pt x="62" y="78"/>
                  </a:cubicBezTo>
                  <a:cubicBezTo>
                    <a:pt x="62" y="78"/>
                    <a:pt x="62" y="78"/>
                    <a:pt x="63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5" y="77"/>
                    <a:pt x="66" y="75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5" y="71"/>
                    <a:pt x="63" y="70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9" y="71"/>
                    <a:pt x="57" y="73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7"/>
                    <a:pt x="60" y="78"/>
                    <a:pt x="62" y="78"/>
                  </a:cubicBezTo>
                  <a:close/>
                  <a:moveTo>
                    <a:pt x="57" y="59"/>
                  </a:move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60" y="58"/>
                    <a:pt x="61" y="56"/>
                    <a:pt x="60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1"/>
                    <a:pt x="57" y="50"/>
                    <a:pt x="5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3" y="52"/>
                    <a:pt x="52" y="54"/>
                    <a:pt x="53" y="56"/>
                  </a:cubicBezTo>
                  <a:cubicBezTo>
                    <a:pt x="53" y="58"/>
                    <a:pt x="55" y="59"/>
                    <a:pt x="57" y="59"/>
                  </a:cubicBezTo>
                  <a:close/>
                  <a:moveTo>
                    <a:pt x="49" y="40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3" y="39"/>
                    <a:pt x="54" y="37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2" y="33"/>
                    <a:pt x="49" y="32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6" y="34"/>
                    <a:pt x="45" y="36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40"/>
                    <a:pt x="48" y="40"/>
                    <a:pt x="49" y="40"/>
                  </a:cubicBezTo>
                  <a:close/>
                  <a:moveTo>
                    <a:pt x="39" y="2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3" y="21"/>
                    <a:pt x="43" y="19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38" y="15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4" y="18"/>
                    <a:pt x="34" y="21"/>
                    <a:pt x="36" y="22"/>
                  </a:cubicBezTo>
                  <a:cubicBezTo>
                    <a:pt x="36" y="23"/>
                    <a:pt x="37" y="24"/>
                    <a:pt x="39" y="24"/>
                  </a:cubicBezTo>
                  <a:close/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5" y="12"/>
                    <a:pt x="26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8" y="8"/>
                    <a:pt x="27" y="5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3" y="3"/>
                    <a:pt x="21" y="4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8"/>
                    <a:pt x="20" y="10"/>
                    <a:pt x="22" y="11"/>
                  </a:cubicBezTo>
                  <a:cubicBezTo>
                    <a:pt x="22" y="12"/>
                    <a:pt x="23" y="12"/>
                    <a:pt x="23" y="12"/>
                  </a:cubicBezTo>
                  <a:close/>
                  <a:moveTo>
                    <a:pt x="5" y="8"/>
                  </a:moveTo>
                  <a:cubicBezTo>
                    <a:pt x="5" y="8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163A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id="{8965B81B-AB10-0ED5-90BD-2DA1D23315D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62231" y="3843930"/>
              <a:ext cx="612692" cy="1452022"/>
            </a:xfrm>
            <a:custGeom>
              <a:avLst/>
              <a:gdLst>
                <a:gd name="T0" fmla="*/ 125 w 133"/>
                <a:gd name="T1" fmla="*/ 3 h 315"/>
                <a:gd name="T2" fmla="*/ 128 w 133"/>
                <a:gd name="T3" fmla="*/ 1 h 315"/>
                <a:gd name="T4" fmla="*/ 132 w 133"/>
                <a:gd name="T5" fmla="*/ 7 h 315"/>
                <a:gd name="T6" fmla="*/ 25 w 133"/>
                <a:gd name="T7" fmla="*/ 310 h 315"/>
                <a:gd name="T8" fmla="*/ 22 w 133"/>
                <a:gd name="T9" fmla="*/ 303 h 315"/>
                <a:gd name="T10" fmla="*/ 39 w 133"/>
                <a:gd name="T11" fmla="*/ 298 h 315"/>
                <a:gd name="T12" fmla="*/ 41 w 133"/>
                <a:gd name="T13" fmla="*/ 291 h 315"/>
                <a:gd name="T14" fmla="*/ 36 w 133"/>
                <a:gd name="T15" fmla="*/ 297 h 315"/>
                <a:gd name="T16" fmla="*/ 53 w 133"/>
                <a:gd name="T17" fmla="*/ 280 h 315"/>
                <a:gd name="T18" fmla="*/ 46 w 133"/>
                <a:gd name="T19" fmla="*/ 276 h 315"/>
                <a:gd name="T20" fmla="*/ 57 w 133"/>
                <a:gd name="T21" fmla="*/ 263 h 315"/>
                <a:gd name="T22" fmla="*/ 58 w 133"/>
                <a:gd name="T23" fmla="*/ 256 h 315"/>
                <a:gd name="T24" fmla="*/ 55 w 133"/>
                <a:gd name="T25" fmla="*/ 263 h 315"/>
                <a:gd name="T26" fmla="*/ 66 w 133"/>
                <a:gd name="T27" fmla="*/ 241 h 315"/>
                <a:gd name="T28" fmla="*/ 58 w 133"/>
                <a:gd name="T29" fmla="*/ 239 h 315"/>
                <a:gd name="T30" fmla="*/ 66 w 133"/>
                <a:gd name="T31" fmla="*/ 225 h 315"/>
                <a:gd name="T32" fmla="*/ 66 w 133"/>
                <a:gd name="T33" fmla="*/ 217 h 315"/>
                <a:gd name="T34" fmla="*/ 65 w 133"/>
                <a:gd name="T35" fmla="*/ 225 h 315"/>
                <a:gd name="T36" fmla="*/ 73 w 133"/>
                <a:gd name="T37" fmla="*/ 202 h 315"/>
                <a:gd name="T38" fmla="*/ 65 w 133"/>
                <a:gd name="T39" fmla="*/ 201 h 315"/>
                <a:gd name="T40" fmla="*/ 71 w 133"/>
                <a:gd name="T41" fmla="*/ 186 h 315"/>
                <a:gd name="T42" fmla="*/ 75 w 133"/>
                <a:gd name="T43" fmla="*/ 182 h 315"/>
                <a:gd name="T44" fmla="*/ 67 w 133"/>
                <a:gd name="T45" fmla="*/ 181 h 315"/>
                <a:gd name="T46" fmla="*/ 73 w 133"/>
                <a:gd name="T47" fmla="*/ 166 h 315"/>
                <a:gd name="T48" fmla="*/ 74 w 133"/>
                <a:gd name="T49" fmla="*/ 158 h 315"/>
                <a:gd name="T50" fmla="*/ 73 w 133"/>
                <a:gd name="T51" fmla="*/ 166 h 315"/>
                <a:gd name="T52" fmla="*/ 79 w 133"/>
                <a:gd name="T53" fmla="*/ 143 h 315"/>
                <a:gd name="T54" fmla="*/ 72 w 133"/>
                <a:gd name="T55" fmla="*/ 142 h 315"/>
                <a:gd name="T56" fmla="*/ 78 w 133"/>
                <a:gd name="T57" fmla="*/ 126 h 315"/>
                <a:gd name="T58" fmla="*/ 78 w 133"/>
                <a:gd name="T59" fmla="*/ 118 h 315"/>
                <a:gd name="T60" fmla="*/ 77 w 133"/>
                <a:gd name="T61" fmla="*/ 126 h 315"/>
                <a:gd name="T62" fmla="*/ 84 w 133"/>
                <a:gd name="T63" fmla="*/ 103 h 315"/>
                <a:gd name="T64" fmla="*/ 76 w 133"/>
                <a:gd name="T65" fmla="*/ 102 h 315"/>
                <a:gd name="T66" fmla="*/ 82 w 133"/>
                <a:gd name="T67" fmla="*/ 87 h 315"/>
                <a:gd name="T68" fmla="*/ 86 w 133"/>
                <a:gd name="T69" fmla="*/ 84 h 315"/>
                <a:gd name="T70" fmla="*/ 79 w 133"/>
                <a:gd name="T71" fmla="*/ 82 h 315"/>
                <a:gd name="T72" fmla="*/ 86 w 133"/>
                <a:gd name="T73" fmla="*/ 68 h 315"/>
                <a:gd name="T74" fmla="*/ 87 w 133"/>
                <a:gd name="T75" fmla="*/ 60 h 315"/>
                <a:gd name="T76" fmla="*/ 85 w 133"/>
                <a:gd name="T77" fmla="*/ 67 h 315"/>
                <a:gd name="T78" fmla="*/ 95 w 133"/>
                <a:gd name="T79" fmla="*/ 46 h 315"/>
                <a:gd name="T80" fmla="*/ 92 w 133"/>
                <a:gd name="T81" fmla="*/ 41 h 315"/>
                <a:gd name="T82" fmla="*/ 90 w 133"/>
                <a:gd name="T83" fmla="*/ 48 h 315"/>
                <a:gd name="T84" fmla="*/ 102 w 133"/>
                <a:gd name="T85" fmla="*/ 28 h 315"/>
                <a:gd name="T86" fmla="*/ 100 w 133"/>
                <a:gd name="T87" fmla="*/ 23 h 315"/>
                <a:gd name="T88" fmla="*/ 96 w 133"/>
                <a:gd name="T89" fmla="*/ 30 h 315"/>
                <a:gd name="T90" fmla="*/ 113 w 133"/>
                <a:gd name="T91" fmla="*/ 14 h 315"/>
                <a:gd name="T92" fmla="*/ 114 w 133"/>
                <a:gd name="T93" fmla="*/ 8 h 315"/>
                <a:gd name="T94" fmla="*/ 107 w 133"/>
                <a:gd name="T95" fmla="*/ 13 h 315"/>
                <a:gd name="T96" fmla="*/ 8 w 133"/>
                <a:gd name="T97" fmla="*/ 309 h 315"/>
                <a:gd name="T98" fmla="*/ 5 w 133"/>
                <a:gd name="T99" fmla="*/ 307 h 315"/>
                <a:gd name="T100" fmla="*/ 1 w 133"/>
                <a:gd name="T101" fmla="*/ 308 h 315"/>
                <a:gd name="T102" fmla="*/ 3 w 133"/>
                <a:gd name="T103" fmla="*/ 31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3" h="315">
                  <a:moveTo>
                    <a:pt x="129" y="8"/>
                  </a:moveTo>
                  <a:cubicBezTo>
                    <a:pt x="128" y="8"/>
                    <a:pt x="127" y="8"/>
                    <a:pt x="126" y="7"/>
                  </a:cubicBezTo>
                  <a:cubicBezTo>
                    <a:pt x="125" y="7"/>
                    <a:pt x="125" y="6"/>
                    <a:pt x="125" y="4"/>
                  </a:cubicBezTo>
                  <a:cubicBezTo>
                    <a:pt x="125" y="4"/>
                    <a:pt x="125" y="3"/>
                    <a:pt x="125" y="3"/>
                  </a:cubicBezTo>
                  <a:cubicBezTo>
                    <a:pt x="125" y="2"/>
                    <a:pt x="126" y="2"/>
                    <a:pt x="126" y="2"/>
                  </a:cubicBezTo>
                  <a:cubicBezTo>
                    <a:pt x="126" y="1"/>
                    <a:pt x="126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9" y="0"/>
                    <a:pt x="131" y="1"/>
                    <a:pt x="132" y="2"/>
                  </a:cubicBezTo>
                  <a:cubicBezTo>
                    <a:pt x="132" y="2"/>
                    <a:pt x="132" y="2"/>
                    <a:pt x="133" y="3"/>
                  </a:cubicBezTo>
                  <a:cubicBezTo>
                    <a:pt x="133" y="3"/>
                    <a:pt x="133" y="4"/>
                    <a:pt x="133" y="4"/>
                  </a:cubicBezTo>
                  <a:cubicBezTo>
                    <a:pt x="133" y="6"/>
                    <a:pt x="132" y="7"/>
                    <a:pt x="132" y="7"/>
                  </a:cubicBezTo>
                  <a:cubicBezTo>
                    <a:pt x="131" y="8"/>
                    <a:pt x="130" y="8"/>
                    <a:pt x="129" y="8"/>
                  </a:cubicBezTo>
                  <a:close/>
                  <a:moveTo>
                    <a:pt x="23" y="310"/>
                  </a:moveTo>
                  <a:cubicBezTo>
                    <a:pt x="23" y="310"/>
                    <a:pt x="23" y="310"/>
                    <a:pt x="23" y="310"/>
                  </a:cubicBezTo>
                  <a:cubicBezTo>
                    <a:pt x="24" y="310"/>
                    <a:pt x="24" y="310"/>
                    <a:pt x="25" y="310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7" y="309"/>
                    <a:pt x="28" y="307"/>
                    <a:pt x="27" y="305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6" y="303"/>
                    <a:pt x="24" y="302"/>
                    <a:pt x="22" y="303"/>
                  </a:cubicBezTo>
                  <a:cubicBezTo>
                    <a:pt x="22" y="303"/>
                    <a:pt x="22" y="303"/>
                    <a:pt x="22" y="303"/>
                  </a:cubicBezTo>
                  <a:cubicBezTo>
                    <a:pt x="20" y="304"/>
                    <a:pt x="19" y="306"/>
                    <a:pt x="20" y="308"/>
                  </a:cubicBezTo>
                  <a:cubicBezTo>
                    <a:pt x="20" y="310"/>
                    <a:pt x="22" y="310"/>
                    <a:pt x="23" y="310"/>
                  </a:cubicBezTo>
                  <a:close/>
                  <a:moveTo>
                    <a:pt x="39" y="298"/>
                  </a:moveTo>
                  <a:cubicBezTo>
                    <a:pt x="39" y="298"/>
                    <a:pt x="39" y="298"/>
                    <a:pt x="39" y="298"/>
                  </a:cubicBezTo>
                  <a:cubicBezTo>
                    <a:pt x="40" y="298"/>
                    <a:pt x="41" y="298"/>
                    <a:pt x="42" y="297"/>
                  </a:cubicBezTo>
                  <a:cubicBezTo>
                    <a:pt x="42" y="297"/>
                    <a:pt x="42" y="297"/>
                    <a:pt x="42" y="297"/>
                  </a:cubicBezTo>
                  <a:cubicBezTo>
                    <a:pt x="43" y="295"/>
                    <a:pt x="43" y="293"/>
                    <a:pt x="41" y="291"/>
                  </a:cubicBezTo>
                  <a:cubicBezTo>
                    <a:pt x="41" y="291"/>
                    <a:pt x="41" y="291"/>
                    <a:pt x="41" y="291"/>
                  </a:cubicBezTo>
                  <a:cubicBezTo>
                    <a:pt x="40" y="290"/>
                    <a:pt x="37" y="290"/>
                    <a:pt x="36" y="292"/>
                  </a:cubicBezTo>
                  <a:cubicBezTo>
                    <a:pt x="36" y="292"/>
                    <a:pt x="36" y="292"/>
                    <a:pt x="36" y="292"/>
                  </a:cubicBezTo>
                  <a:cubicBezTo>
                    <a:pt x="34" y="293"/>
                    <a:pt x="34" y="296"/>
                    <a:pt x="36" y="297"/>
                  </a:cubicBezTo>
                  <a:cubicBezTo>
                    <a:pt x="37" y="298"/>
                    <a:pt x="38" y="298"/>
                    <a:pt x="39" y="298"/>
                  </a:cubicBezTo>
                  <a:close/>
                  <a:moveTo>
                    <a:pt x="49" y="282"/>
                  </a:moveTo>
                  <a:cubicBezTo>
                    <a:pt x="49" y="282"/>
                    <a:pt x="49" y="282"/>
                    <a:pt x="49" y="282"/>
                  </a:cubicBezTo>
                  <a:cubicBezTo>
                    <a:pt x="51" y="282"/>
                    <a:pt x="52" y="281"/>
                    <a:pt x="53" y="280"/>
                  </a:cubicBezTo>
                  <a:cubicBezTo>
                    <a:pt x="53" y="280"/>
                    <a:pt x="53" y="280"/>
                    <a:pt x="53" y="280"/>
                  </a:cubicBezTo>
                  <a:cubicBezTo>
                    <a:pt x="54" y="278"/>
                    <a:pt x="53" y="275"/>
                    <a:pt x="51" y="274"/>
                  </a:cubicBezTo>
                  <a:cubicBezTo>
                    <a:pt x="51" y="274"/>
                    <a:pt x="51" y="274"/>
                    <a:pt x="51" y="274"/>
                  </a:cubicBezTo>
                  <a:cubicBezTo>
                    <a:pt x="49" y="273"/>
                    <a:pt x="47" y="274"/>
                    <a:pt x="46" y="276"/>
                  </a:cubicBezTo>
                  <a:cubicBezTo>
                    <a:pt x="46" y="276"/>
                    <a:pt x="46" y="276"/>
                    <a:pt x="46" y="276"/>
                  </a:cubicBezTo>
                  <a:cubicBezTo>
                    <a:pt x="45" y="278"/>
                    <a:pt x="46" y="280"/>
                    <a:pt x="48" y="281"/>
                  </a:cubicBezTo>
                  <a:cubicBezTo>
                    <a:pt x="48" y="282"/>
                    <a:pt x="49" y="282"/>
                    <a:pt x="49" y="282"/>
                  </a:cubicBezTo>
                  <a:close/>
                  <a:moveTo>
                    <a:pt x="57" y="263"/>
                  </a:moveTo>
                  <a:cubicBezTo>
                    <a:pt x="57" y="263"/>
                    <a:pt x="57" y="263"/>
                    <a:pt x="57" y="263"/>
                  </a:cubicBezTo>
                  <a:cubicBezTo>
                    <a:pt x="58" y="263"/>
                    <a:pt x="60" y="262"/>
                    <a:pt x="60" y="261"/>
                  </a:cubicBezTo>
                  <a:cubicBezTo>
                    <a:pt x="60" y="261"/>
                    <a:pt x="60" y="261"/>
                    <a:pt x="60" y="261"/>
                  </a:cubicBezTo>
                  <a:cubicBezTo>
                    <a:pt x="61" y="259"/>
                    <a:pt x="60" y="256"/>
                    <a:pt x="58" y="256"/>
                  </a:cubicBezTo>
                  <a:cubicBezTo>
                    <a:pt x="58" y="256"/>
                    <a:pt x="58" y="256"/>
                    <a:pt x="58" y="256"/>
                  </a:cubicBezTo>
                  <a:cubicBezTo>
                    <a:pt x="56" y="255"/>
                    <a:pt x="53" y="256"/>
                    <a:pt x="53" y="258"/>
                  </a:cubicBezTo>
                  <a:cubicBezTo>
                    <a:pt x="53" y="258"/>
                    <a:pt x="53" y="258"/>
                    <a:pt x="53" y="258"/>
                  </a:cubicBezTo>
                  <a:cubicBezTo>
                    <a:pt x="52" y="260"/>
                    <a:pt x="53" y="263"/>
                    <a:pt x="55" y="263"/>
                  </a:cubicBezTo>
                  <a:cubicBezTo>
                    <a:pt x="56" y="263"/>
                    <a:pt x="56" y="263"/>
                    <a:pt x="57" y="263"/>
                  </a:cubicBezTo>
                  <a:close/>
                  <a:moveTo>
                    <a:pt x="62" y="244"/>
                  </a:moveTo>
                  <a:cubicBezTo>
                    <a:pt x="62" y="244"/>
                    <a:pt x="62" y="244"/>
                    <a:pt x="62" y="244"/>
                  </a:cubicBezTo>
                  <a:cubicBezTo>
                    <a:pt x="64" y="244"/>
                    <a:pt x="65" y="243"/>
                    <a:pt x="66" y="241"/>
                  </a:cubicBezTo>
                  <a:cubicBezTo>
                    <a:pt x="66" y="241"/>
                    <a:pt x="66" y="241"/>
                    <a:pt x="66" y="241"/>
                  </a:cubicBezTo>
                  <a:cubicBezTo>
                    <a:pt x="66" y="239"/>
                    <a:pt x="65" y="237"/>
                    <a:pt x="63" y="236"/>
                  </a:cubicBezTo>
                  <a:cubicBezTo>
                    <a:pt x="63" y="236"/>
                    <a:pt x="63" y="236"/>
                    <a:pt x="63" y="236"/>
                  </a:cubicBezTo>
                  <a:cubicBezTo>
                    <a:pt x="61" y="236"/>
                    <a:pt x="58" y="237"/>
                    <a:pt x="58" y="239"/>
                  </a:cubicBezTo>
                  <a:cubicBezTo>
                    <a:pt x="58" y="239"/>
                    <a:pt x="58" y="239"/>
                    <a:pt x="58" y="239"/>
                  </a:cubicBezTo>
                  <a:cubicBezTo>
                    <a:pt x="57" y="242"/>
                    <a:pt x="59" y="244"/>
                    <a:pt x="61" y="244"/>
                  </a:cubicBezTo>
                  <a:cubicBezTo>
                    <a:pt x="61" y="244"/>
                    <a:pt x="62" y="244"/>
                    <a:pt x="62" y="244"/>
                  </a:cubicBezTo>
                  <a:close/>
                  <a:moveTo>
                    <a:pt x="66" y="225"/>
                  </a:moveTo>
                  <a:cubicBezTo>
                    <a:pt x="66" y="225"/>
                    <a:pt x="66" y="225"/>
                    <a:pt x="66" y="225"/>
                  </a:cubicBezTo>
                  <a:cubicBezTo>
                    <a:pt x="68" y="225"/>
                    <a:pt x="69" y="223"/>
                    <a:pt x="70" y="222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0" y="219"/>
                    <a:pt x="69" y="217"/>
                    <a:pt x="66" y="217"/>
                  </a:cubicBezTo>
                  <a:cubicBezTo>
                    <a:pt x="66" y="217"/>
                    <a:pt x="66" y="217"/>
                    <a:pt x="66" y="217"/>
                  </a:cubicBezTo>
                  <a:cubicBezTo>
                    <a:pt x="64" y="217"/>
                    <a:pt x="62" y="218"/>
                    <a:pt x="62" y="220"/>
                  </a:cubicBezTo>
                  <a:cubicBezTo>
                    <a:pt x="62" y="220"/>
                    <a:pt x="62" y="220"/>
                    <a:pt x="62" y="220"/>
                  </a:cubicBezTo>
                  <a:cubicBezTo>
                    <a:pt x="61" y="222"/>
                    <a:pt x="63" y="224"/>
                    <a:pt x="65" y="225"/>
                  </a:cubicBezTo>
                  <a:cubicBezTo>
                    <a:pt x="65" y="225"/>
                    <a:pt x="66" y="225"/>
                    <a:pt x="66" y="225"/>
                  </a:cubicBezTo>
                  <a:close/>
                  <a:moveTo>
                    <a:pt x="69" y="205"/>
                  </a:moveTo>
                  <a:cubicBezTo>
                    <a:pt x="69" y="205"/>
                    <a:pt x="69" y="205"/>
                    <a:pt x="69" y="205"/>
                  </a:cubicBezTo>
                  <a:cubicBezTo>
                    <a:pt x="71" y="205"/>
                    <a:pt x="73" y="204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3" y="200"/>
                    <a:pt x="72" y="198"/>
                    <a:pt x="69" y="197"/>
                  </a:cubicBezTo>
                  <a:cubicBezTo>
                    <a:pt x="69" y="197"/>
                    <a:pt x="69" y="197"/>
                    <a:pt x="69" y="197"/>
                  </a:cubicBezTo>
                  <a:cubicBezTo>
                    <a:pt x="67" y="197"/>
                    <a:pt x="65" y="199"/>
                    <a:pt x="65" y="201"/>
                  </a:cubicBezTo>
                  <a:cubicBezTo>
                    <a:pt x="65" y="201"/>
                    <a:pt x="65" y="201"/>
                    <a:pt x="65" y="201"/>
                  </a:cubicBezTo>
                  <a:cubicBezTo>
                    <a:pt x="65" y="203"/>
                    <a:pt x="66" y="205"/>
                    <a:pt x="68" y="205"/>
                  </a:cubicBezTo>
                  <a:cubicBezTo>
                    <a:pt x="68" y="205"/>
                    <a:pt x="69" y="205"/>
                    <a:pt x="69" y="205"/>
                  </a:cubicBezTo>
                  <a:close/>
                  <a:moveTo>
                    <a:pt x="71" y="186"/>
                  </a:moveTo>
                  <a:cubicBezTo>
                    <a:pt x="71" y="186"/>
                    <a:pt x="71" y="186"/>
                    <a:pt x="71" y="186"/>
                  </a:cubicBezTo>
                  <a:cubicBezTo>
                    <a:pt x="73" y="186"/>
                    <a:pt x="75" y="184"/>
                    <a:pt x="75" y="18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6" y="180"/>
                    <a:pt x="74" y="178"/>
                    <a:pt x="72" y="178"/>
                  </a:cubicBezTo>
                  <a:cubicBezTo>
                    <a:pt x="72" y="178"/>
                    <a:pt x="72" y="178"/>
                    <a:pt x="72" y="178"/>
                  </a:cubicBezTo>
                  <a:cubicBezTo>
                    <a:pt x="70" y="177"/>
                    <a:pt x="68" y="179"/>
                    <a:pt x="67" y="181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7" y="183"/>
                    <a:pt x="69" y="185"/>
                    <a:pt x="71" y="186"/>
                  </a:cubicBezTo>
                  <a:cubicBezTo>
                    <a:pt x="71" y="186"/>
                    <a:pt x="71" y="186"/>
                    <a:pt x="71" y="186"/>
                  </a:cubicBezTo>
                  <a:close/>
                  <a:moveTo>
                    <a:pt x="73" y="166"/>
                  </a:moveTo>
                  <a:cubicBezTo>
                    <a:pt x="73" y="166"/>
                    <a:pt x="73" y="166"/>
                    <a:pt x="73" y="166"/>
                  </a:cubicBezTo>
                  <a:cubicBezTo>
                    <a:pt x="76" y="166"/>
                    <a:pt x="77" y="164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8" y="160"/>
                    <a:pt x="76" y="158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2" y="158"/>
                    <a:pt x="70" y="159"/>
                    <a:pt x="70" y="161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69" y="164"/>
                    <a:pt x="71" y="166"/>
                    <a:pt x="73" y="166"/>
                  </a:cubicBezTo>
                  <a:cubicBezTo>
                    <a:pt x="73" y="166"/>
                    <a:pt x="73" y="166"/>
                    <a:pt x="73" y="166"/>
                  </a:cubicBezTo>
                  <a:close/>
                  <a:moveTo>
                    <a:pt x="75" y="146"/>
                  </a:moveTo>
                  <a:cubicBezTo>
                    <a:pt x="75" y="146"/>
                    <a:pt x="75" y="146"/>
                    <a:pt x="75" y="146"/>
                  </a:cubicBezTo>
                  <a:cubicBezTo>
                    <a:pt x="78" y="146"/>
                    <a:pt x="79" y="145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80" y="140"/>
                    <a:pt x="78" y="138"/>
                    <a:pt x="76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4" y="138"/>
                    <a:pt x="72" y="140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1" y="144"/>
                    <a:pt x="73" y="146"/>
                    <a:pt x="75" y="146"/>
                  </a:cubicBezTo>
                  <a:cubicBezTo>
                    <a:pt x="75" y="146"/>
                    <a:pt x="75" y="146"/>
                    <a:pt x="75" y="146"/>
                  </a:cubicBezTo>
                  <a:close/>
                  <a:moveTo>
                    <a:pt x="78" y="126"/>
                  </a:moveTo>
                  <a:cubicBezTo>
                    <a:pt x="78" y="126"/>
                    <a:pt x="78" y="126"/>
                    <a:pt x="78" y="126"/>
                  </a:cubicBezTo>
                  <a:cubicBezTo>
                    <a:pt x="80" y="126"/>
                    <a:pt x="81" y="125"/>
                    <a:pt x="81" y="123"/>
                  </a:cubicBezTo>
                  <a:cubicBezTo>
                    <a:pt x="81" y="123"/>
                    <a:pt x="81" y="123"/>
                    <a:pt x="81" y="123"/>
                  </a:cubicBezTo>
                  <a:cubicBezTo>
                    <a:pt x="82" y="121"/>
                    <a:pt x="80" y="119"/>
                    <a:pt x="78" y="118"/>
                  </a:cubicBezTo>
                  <a:cubicBezTo>
                    <a:pt x="78" y="118"/>
                    <a:pt x="78" y="118"/>
                    <a:pt x="78" y="118"/>
                  </a:cubicBezTo>
                  <a:cubicBezTo>
                    <a:pt x="76" y="118"/>
                    <a:pt x="74" y="120"/>
                    <a:pt x="74" y="122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4"/>
                    <a:pt x="75" y="126"/>
                    <a:pt x="77" y="126"/>
                  </a:cubicBezTo>
                  <a:cubicBezTo>
                    <a:pt x="77" y="126"/>
                    <a:pt x="77" y="126"/>
                    <a:pt x="78" y="126"/>
                  </a:cubicBezTo>
                  <a:close/>
                  <a:moveTo>
                    <a:pt x="80" y="107"/>
                  </a:moveTo>
                  <a:cubicBezTo>
                    <a:pt x="80" y="107"/>
                    <a:pt x="80" y="107"/>
                    <a:pt x="80" y="107"/>
                  </a:cubicBezTo>
                  <a:cubicBezTo>
                    <a:pt x="82" y="107"/>
                    <a:pt x="83" y="105"/>
                    <a:pt x="84" y="103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4" y="101"/>
                    <a:pt x="82" y="99"/>
                    <a:pt x="80" y="99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98"/>
                    <a:pt x="76" y="100"/>
                    <a:pt x="76" y="102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6" y="104"/>
                    <a:pt x="77" y="106"/>
                    <a:pt x="79" y="107"/>
                  </a:cubicBezTo>
                  <a:cubicBezTo>
                    <a:pt x="79" y="107"/>
                    <a:pt x="80" y="107"/>
                    <a:pt x="80" y="107"/>
                  </a:cubicBezTo>
                  <a:close/>
                  <a:moveTo>
                    <a:pt x="82" y="87"/>
                  </a:moveTo>
                  <a:cubicBezTo>
                    <a:pt x="82" y="87"/>
                    <a:pt x="82" y="87"/>
                    <a:pt x="82" y="87"/>
                  </a:cubicBezTo>
                  <a:cubicBezTo>
                    <a:pt x="84" y="87"/>
                    <a:pt x="86" y="86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7" y="82"/>
                    <a:pt x="85" y="79"/>
                    <a:pt x="83" y="79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9"/>
                    <a:pt x="79" y="80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5"/>
                    <a:pt x="80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lose/>
                  <a:moveTo>
                    <a:pt x="86" y="68"/>
                  </a:moveTo>
                  <a:cubicBezTo>
                    <a:pt x="86" y="68"/>
                    <a:pt x="86" y="68"/>
                    <a:pt x="86" y="68"/>
                  </a:cubicBezTo>
                  <a:cubicBezTo>
                    <a:pt x="88" y="68"/>
                    <a:pt x="90" y="66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2"/>
                    <a:pt x="89" y="60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5" y="59"/>
                    <a:pt x="83" y="61"/>
                    <a:pt x="82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5"/>
                    <a:pt x="83" y="67"/>
                    <a:pt x="85" y="67"/>
                  </a:cubicBezTo>
                  <a:cubicBezTo>
                    <a:pt x="85" y="68"/>
                    <a:pt x="86" y="68"/>
                    <a:pt x="86" y="68"/>
                  </a:cubicBezTo>
                  <a:close/>
                  <a:moveTo>
                    <a:pt x="91" y="48"/>
                  </a:moveTo>
                  <a:cubicBezTo>
                    <a:pt x="91" y="48"/>
                    <a:pt x="91" y="48"/>
                    <a:pt x="91" y="48"/>
                  </a:cubicBezTo>
                  <a:cubicBezTo>
                    <a:pt x="93" y="48"/>
                    <a:pt x="94" y="47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3"/>
                    <a:pt x="94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0" y="40"/>
                    <a:pt x="88" y="41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6" y="45"/>
                    <a:pt x="88" y="48"/>
                    <a:pt x="90" y="48"/>
                  </a:cubicBezTo>
                  <a:cubicBezTo>
                    <a:pt x="90" y="48"/>
                    <a:pt x="91" y="48"/>
                    <a:pt x="91" y="48"/>
                  </a:cubicBezTo>
                  <a:close/>
                  <a:moveTo>
                    <a:pt x="98" y="30"/>
                  </a:moveTo>
                  <a:cubicBezTo>
                    <a:pt x="98" y="30"/>
                    <a:pt x="98" y="30"/>
                    <a:pt x="98" y="30"/>
                  </a:cubicBezTo>
                  <a:cubicBezTo>
                    <a:pt x="100" y="30"/>
                    <a:pt x="101" y="29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3" y="26"/>
                    <a:pt x="102" y="24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8" y="21"/>
                    <a:pt x="96" y="22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4" y="26"/>
                    <a:pt x="95" y="29"/>
                    <a:pt x="96" y="30"/>
                  </a:cubicBezTo>
                  <a:cubicBezTo>
                    <a:pt x="97" y="30"/>
                    <a:pt x="98" y="30"/>
                    <a:pt x="98" y="30"/>
                  </a:cubicBezTo>
                  <a:close/>
                  <a:moveTo>
                    <a:pt x="110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11" y="15"/>
                    <a:pt x="112" y="14"/>
                    <a:pt x="113" y="14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5" y="13"/>
                    <a:pt x="115" y="10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2" y="7"/>
                    <a:pt x="110" y="6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6" y="9"/>
                    <a:pt x="106" y="11"/>
                    <a:pt x="107" y="13"/>
                  </a:cubicBezTo>
                  <a:cubicBezTo>
                    <a:pt x="108" y="14"/>
                    <a:pt x="109" y="15"/>
                    <a:pt x="110" y="15"/>
                  </a:cubicBezTo>
                  <a:close/>
                  <a:moveTo>
                    <a:pt x="7" y="313"/>
                  </a:moveTo>
                  <a:cubicBezTo>
                    <a:pt x="8" y="313"/>
                    <a:pt x="8" y="312"/>
                    <a:pt x="8" y="311"/>
                  </a:cubicBezTo>
                  <a:cubicBezTo>
                    <a:pt x="8" y="310"/>
                    <a:pt x="8" y="310"/>
                    <a:pt x="8" y="309"/>
                  </a:cubicBezTo>
                  <a:cubicBezTo>
                    <a:pt x="8" y="309"/>
                    <a:pt x="7" y="308"/>
                    <a:pt x="7" y="308"/>
                  </a:cubicBezTo>
                  <a:cubicBezTo>
                    <a:pt x="7" y="308"/>
                    <a:pt x="7" y="307"/>
                    <a:pt x="6" y="307"/>
                  </a:cubicBezTo>
                  <a:cubicBezTo>
                    <a:pt x="6" y="307"/>
                    <a:pt x="6" y="307"/>
                    <a:pt x="6" y="307"/>
                  </a:cubicBezTo>
                  <a:cubicBezTo>
                    <a:pt x="5" y="307"/>
                    <a:pt x="5" y="307"/>
                    <a:pt x="5" y="307"/>
                  </a:cubicBezTo>
                  <a:cubicBezTo>
                    <a:pt x="4" y="307"/>
                    <a:pt x="4" y="307"/>
                    <a:pt x="3" y="307"/>
                  </a:cubicBezTo>
                  <a:cubicBezTo>
                    <a:pt x="3" y="307"/>
                    <a:pt x="3" y="307"/>
                    <a:pt x="3" y="307"/>
                  </a:cubicBezTo>
                  <a:cubicBezTo>
                    <a:pt x="2" y="307"/>
                    <a:pt x="2" y="307"/>
                    <a:pt x="2" y="307"/>
                  </a:cubicBezTo>
                  <a:cubicBezTo>
                    <a:pt x="2" y="307"/>
                    <a:pt x="2" y="308"/>
                    <a:pt x="1" y="308"/>
                  </a:cubicBezTo>
                  <a:cubicBezTo>
                    <a:pt x="1" y="308"/>
                    <a:pt x="1" y="309"/>
                    <a:pt x="0" y="309"/>
                  </a:cubicBezTo>
                  <a:cubicBezTo>
                    <a:pt x="0" y="310"/>
                    <a:pt x="0" y="310"/>
                    <a:pt x="0" y="311"/>
                  </a:cubicBezTo>
                  <a:cubicBezTo>
                    <a:pt x="0" y="312"/>
                    <a:pt x="1" y="313"/>
                    <a:pt x="1" y="313"/>
                  </a:cubicBezTo>
                  <a:cubicBezTo>
                    <a:pt x="2" y="314"/>
                    <a:pt x="2" y="314"/>
                    <a:pt x="3" y="314"/>
                  </a:cubicBezTo>
                  <a:cubicBezTo>
                    <a:pt x="3" y="314"/>
                    <a:pt x="4" y="315"/>
                    <a:pt x="4" y="315"/>
                  </a:cubicBezTo>
                  <a:cubicBezTo>
                    <a:pt x="5" y="315"/>
                    <a:pt x="6" y="314"/>
                    <a:pt x="7" y="313"/>
                  </a:cubicBezTo>
                  <a:close/>
                </a:path>
              </a:pathLst>
            </a:custGeom>
            <a:solidFill>
              <a:srgbClr val="163A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9DC45C4-BDF0-FFE0-EA70-7B04CBCC2B7A}"/>
              </a:ext>
            </a:extLst>
          </p:cNvPr>
          <p:cNvGrpSpPr/>
          <p:nvPr/>
        </p:nvGrpSpPr>
        <p:grpSpPr>
          <a:xfrm>
            <a:off x="7006395" y="1416195"/>
            <a:ext cx="1390516" cy="1393767"/>
            <a:chOff x="8562723" y="1312825"/>
            <a:chExt cx="1390516" cy="1393767"/>
          </a:xfrm>
        </p:grpSpPr>
        <p:sp>
          <p:nvSpPr>
            <p:cNvPr id="13" name="Oval 8">
              <a:extLst>
                <a:ext uri="{FF2B5EF4-FFF2-40B4-BE49-F238E27FC236}">
                  <a16:creationId xmlns:a16="http://schemas.microsoft.com/office/drawing/2014/main" id="{BD1F6FCF-79A6-1E35-A4B5-00E7BEAA0393}"/>
                </a:ext>
              </a:extLst>
            </p:cNvPr>
            <p:cNvSpPr>
              <a:spLocks noChangeAspect="1" noChangeArrowheads="1"/>
            </p:cNvSpPr>
            <p:nvPr userDrawn="1"/>
          </p:nvSpPr>
          <p:spPr bwMode="auto">
            <a:xfrm>
              <a:off x="8562723" y="1312825"/>
              <a:ext cx="1390516" cy="1393767"/>
            </a:xfrm>
            <a:prstGeom prst="ellipse">
              <a:avLst/>
            </a:prstGeom>
            <a:solidFill>
              <a:srgbClr val="97A5BA"/>
            </a:solidFill>
            <a:ln>
              <a:noFill/>
            </a:ln>
            <a:effectLst>
              <a:outerShdw blurRad="190500" dist="254000" dir="2700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0F4A7DC-D661-8D46-2F62-87282F333D00}"/>
                </a:ext>
              </a:extLst>
            </p:cNvPr>
            <p:cNvGrpSpPr/>
            <p:nvPr/>
          </p:nvGrpSpPr>
          <p:grpSpPr>
            <a:xfrm>
              <a:off x="8916128" y="1641534"/>
              <a:ext cx="683706" cy="621789"/>
              <a:chOff x="7716461" y="3893092"/>
              <a:chExt cx="889438" cy="808890"/>
            </a:xfrm>
            <a:solidFill>
              <a:srgbClr val="163A65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98426EE8-A1DB-50D8-A097-F746AD52702A}"/>
                  </a:ext>
                </a:extLst>
              </p:cNvPr>
              <p:cNvSpPr/>
              <p:nvPr/>
            </p:nvSpPr>
            <p:spPr>
              <a:xfrm>
                <a:off x="8101505" y="3893092"/>
                <a:ext cx="119319" cy="88837"/>
              </a:xfrm>
              <a:custGeom>
                <a:avLst/>
                <a:gdLst>
                  <a:gd name="connsiteX0" fmla="*/ 105538 w 119319"/>
                  <a:gd name="connsiteY0" fmla="*/ 88783 h 88837"/>
                  <a:gd name="connsiteX1" fmla="*/ 91808 w 119319"/>
                  <a:gd name="connsiteY1" fmla="*/ 75052 h 88837"/>
                  <a:gd name="connsiteX2" fmla="*/ 91808 w 119319"/>
                  <a:gd name="connsiteY2" fmla="*/ 29741 h 88837"/>
                  <a:gd name="connsiteX3" fmla="*/ 89474 w 119319"/>
                  <a:gd name="connsiteY3" fmla="*/ 27407 h 88837"/>
                  <a:gd name="connsiteX4" fmla="*/ 29745 w 119319"/>
                  <a:gd name="connsiteY4" fmla="*/ 27407 h 88837"/>
                  <a:gd name="connsiteX5" fmla="*/ 27411 w 119319"/>
                  <a:gd name="connsiteY5" fmla="*/ 29741 h 88837"/>
                  <a:gd name="connsiteX6" fmla="*/ 27411 w 119319"/>
                  <a:gd name="connsiteY6" fmla="*/ 75052 h 88837"/>
                  <a:gd name="connsiteX7" fmla="*/ 13680 w 119319"/>
                  <a:gd name="connsiteY7" fmla="*/ 88783 h 88837"/>
                  <a:gd name="connsiteX8" fmla="*/ -51 w 119319"/>
                  <a:gd name="connsiteY8" fmla="*/ 75052 h 88837"/>
                  <a:gd name="connsiteX9" fmla="*/ -51 w 119319"/>
                  <a:gd name="connsiteY9" fmla="*/ 29741 h 88837"/>
                  <a:gd name="connsiteX10" fmla="*/ 29745 w 119319"/>
                  <a:gd name="connsiteY10" fmla="*/ -54 h 88837"/>
                  <a:gd name="connsiteX11" fmla="*/ 89474 w 119319"/>
                  <a:gd name="connsiteY11" fmla="*/ -54 h 88837"/>
                  <a:gd name="connsiteX12" fmla="*/ 119269 w 119319"/>
                  <a:gd name="connsiteY12" fmla="*/ 29741 h 88837"/>
                  <a:gd name="connsiteX13" fmla="*/ 119269 w 119319"/>
                  <a:gd name="connsiteY13" fmla="*/ 75052 h 88837"/>
                  <a:gd name="connsiteX14" fmla="*/ 105538 w 119319"/>
                  <a:gd name="connsiteY14" fmla="*/ 88783 h 8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9319" h="88837">
                    <a:moveTo>
                      <a:pt x="105538" y="88783"/>
                    </a:moveTo>
                    <a:cubicBezTo>
                      <a:pt x="97959" y="88783"/>
                      <a:pt x="91808" y="82632"/>
                      <a:pt x="91808" y="75052"/>
                    </a:cubicBezTo>
                    <a:lnTo>
                      <a:pt x="91808" y="29741"/>
                    </a:lnTo>
                    <a:cubicBezTo>
                      <a:pt x="91739" y="28478"/>
                      <a:pt x="90737" y="27476"/>
                      <a:pt x="89474" y="27407"/>
                    </a:cubicBezTo>
                    <a:lnTo>
                      <a:pt x="29745" y="27407"/>
                    </a:lnTo>
                    <a:cubicBezTo>
                      <a:pt x="28482" y="27476"/>
                      <a:pt x="27480" y="28478"/>
                      <a:pt x="27411" y="29741"/>
                    </a:cubicBezTo>
                    <a:lnTo>
                      <a:pt x="27411" y="75052"/>
                    </a:lnTo>
                    <a:cubicBezTo>
                      <a:pt x="27411" y="82632"/>
                      <a:pt x="21259" y="88783"/>
                      <a:pt x="13680" y="88783"/>
                    </a:cubicBezTo>
                    <a:cubicBezTo>
                      <a:pt x="6101" y="88783"/>
                      <a:pt x="-51" y="82632"/>
                      <a:pt x="-51" y="75052"/>
                    </a:cubicBezTo>
                    <a:lnTo>
                      <a:pt x="-51" y="29741"/>
                    </a:lnTo>
                    <a:cubicBezTo>
                      <a:pt x="-51" y="13292"/>
                      <a:pt x="13296" y="-54"/>
                      <a:pt x="29745" y="-54"/>
                    </a:cubicBezTo>
                    <a:lnTo>
                      <a:pt x="89474" y="-54"/>
                    </a:lnTo>
                    <a:cubicBezTo>
                      <a:pt x="105923" y="-54"/>
                      <a:pt x="119269" y="13292"/>
                      <a:pt x="119269" y="29741"/>
                    </a:cubicBezTo>
                    <a:lnTo>
                      <a:pt x="119269" y="75052"/>
                    </a:lnTo>
                    <a:cubicBezTo>
                      <a:pt x="119269" y="82632"/>
                      <a:pt x="113118" y="88783"/>
                      <a:pt x="105538" y="8878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F16C094C-3010-1D8E-2C10-906589BCEF07}"/>
                  </a:ext>
                </a:extLst>
              </p:cNvPr>
              <p:cNvSpPr/>
              <p:nvPr/>
            </p:nvSpPr>
            <p:spPr>
              <a:xfrm>
                <a:off x="7821125" y="4053740"/>
                <a:ext cx="92407" cy="119319"/>
              </a:xfrm>
              <a:custGeom>
                <a:avLst/>
                <a:gdLst>
                  <a:gd name="connsiteX0" fmla="*/ 75743 w 92407"/>
                  <a:gd name="connsiteY0" fmla="*/ 119265 h 119319"/>
                  <a:gd name="connsiteX1" fmla="*/ 29745 w 92407"/>
                  <a:gd name="connsiteY1" fmla="*/ 119265 h 119319"/>
                  <a:gd name="connsiteX2" fmla="*/ -51 w 92407"/>
                  <a:gd name="connsiteY2" fmla="*/ 89470 h 119319"/>
                  <a:gd name="connsiteX3" fmla="*/ -51 w 92407"/>
                  <a:gd name="connsiteY3" fmla="*/ 29741 h 119319"/>
                  <a:gd name="connsiteX4" fmla="*/ 29745 w 92407"/>
                  <a:gd name="connsiteY4" fmla="*/ -54 h 119319"/>
                  <a:gd name="connsiteX5" fmla="*/ 78626 w 92407"/>
                  <a:gd name="connsiteY5" fmla="*/ -54 h 119319"/>
                  <a:gd name="connsiteX6" fmla="*/ 92357 w 92407"/>
                  <a:gd name="connsiteY6" fmla="*/ 13676 h 119319"/>
                  <a:gd name="connsiteX7" fmla="*/ 78626 w 92407"/>
                  <a:gd name="connsiteY7" fmla="*/ 27407 h 119319"/>
                  <a:gd name="connsiteX8" fmla="*/ 29745 w 92407"/>
                  <a:gd name="connsiteY8" fmla="*/ 27407 h 119319"/>
                  <a:gd name="connsiteX9" fmla="*/ 27411 w 92407"/>
                  <a:gd name="connsiteY9" fmla="*/ 29741 h 119319"/>
                  <a:gd name="connsiteX10" fmla="*/ 27411 w 92407"/>
                  <a:gd name="connsiteY10" fmla="*/ 89470 h 119319"/>
                  <a:gd name="connsiteX11" fmla="*/ 29745 w 92407"/>
                  <a:gd name="connsiteY11" fmla="*/ 91804 h 119319"/>
                  <a:gd name="connsiteX12" fmla="*/ 75743 w 92407"/>
                  <a:gd name="connsiteY12" fmla="*/ 91804 h 119319"/>
                  <a:gd name="connsiteX13" fmla="*/ 89473 w 92407"/>
                  <a:gd name="connsiteY13" fmla="*/ 105535 h 119319"/>
                  <a:gd name="connsiteX14" fmla="*/ 75743 w 92407"/>
                  <a:gd name="connsiteY14" fmla="*/ 119265 h 11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2407" h="119319">
                    <a:moveTo>
                      <a:pt x="75743" y="119265"/>
                    </a:moveTo>
                    <a:lnTo>
                      <a:pt x="29745" y="119265"/>
                    </a:lnTo>
                    <a:cubicBezTo>
                      <a:pt x="13323" y="119196"/>
                      <a:pt x="18" y="105892"/>
                      <a:pt x="-51" y="89470"/>
                    </a:cubicBezTo>
                    <a:lnTo>
                      <a:pt x="-51" y="29741"/>
                    </a:lnTo>
                    <a:cubicBezTo>
                      <a:pt x="-51" y="13292"/>
                      <a:pt x="13295" y="-54"/>
                      <a:pt x="29745" y="-54"/>
                    </a:cubicBezTo>
                    <a:lnTo>
                      <a:pt x="78626" y="-54"/>
                    </a:lnTo>
                    <a:cubicBezTo>
                      <a:pt x="86205" y="-54"/>
                      <a:pt x="92357" y="6097"/>
                      <a:pt x="92357" y="13676"/>
                    </a:cubicBezTo>
                    <a:cubicBezTo>
                      <a:pt x="92357" y="21256"/>
                      <a:pt x="86205" y="27407"/>
                      <a:pt x="78626" y="27407"/>
                    </a:cubicBezTo>
                    <a:lnTo>
                      <a:pt x="29745" y="27407"/>
                    </a:lnTo>
                    <a:cubicBezTo>
                      <a:pt x="28454" y="27407"/>
                      <a:pt x="27411" y="28451"/>
                      <a:pt x="27411" y="29741"/>
                    </a:cubicBezTo>
                    <a:lnTo>
                      <a:pt x="27411" y="89470"/>
                    </a:lnTo>
                    <a:cubicBezTo>
                      <a:pt x="27480" y="90733"/>
                      <a:pt x="28482" y="91735"/>
                      <a:pt x="29745" y="91804"/>
                    </a:cubicBezTo>
                    <a:lnTo>
                      <a:pt x="75743" y="91804"/>
                    </a:lnTo>
                    <a:cubicBezTo>
                      <a:pt x="83322" y="91804"/>
                      <a:pt x="89473" y="97955"/>
                      <a:pt x="89473" y="105535"/>
                    </a:cubicBezTo>
                    <a:cubicBezTo>
                      <a:pt x="89473" y="113114"/>
                      <a:pt x="83322" y="119265"/>
                      <a:pt x="75743" y="1192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9B3DBB9E-CCC4-2E91-6794-F4D329F3A995}"/>
                  </a:ext>
                </a:extLst>
              </p:cNvPr>
              <p:cNvSpPr/>
              <p:nvPr/>
            </p:nvSpPr>
            <p:spPr>
              <a:xfrm>
                <a:off x="8409484" y="4053740"/>
                <a:ext cx="92407" cy="119333"/>
              </a:xfrm>
              <a:custGeom>
                <a:avLst/>
                <a:gdLst>
                  <a:gd name="connsiteX0" fmla="*/ 61737 w 92407"/>
                  <a:gd name="connsiteY0" fmla="*/ 119265 h 119333"/>
                  <a:gd name="connsiteX1" fmla="*/ 16563 w 92407"/>
                  <a:gd name="connsiteY1" fmla="*/ 119265 h 119333"/>
                  <a:gd name="connsiteX2" fmla="*/ 2833 w 92407"/>
                  <a:gd name="connsiteY2" fmla="*/ 105535 h 119333"/>
                  <a:gd name="connsiteX3" fmla="*/ 16563 w 92407"/>
                  <a:gd name="connsiteY3" fmla="*/ 91804 h 119333"/>
                  <a:gd name="connsiteX4" fmla="*/ 62424 w 92407"/>
                  <a:gd name="connsiteY4" fmla="*/ 91804 h 119333"/>
                  <a:gd name="connsiteX5" fmla="*/ 64895 w 92407"/>
                  <a:gd name="connsiteY5" fmla="*/ 89470 h 119333"/>
                  <a:gd name="connsiteX6" fmla="*/ 64895 w 92407"/>
                  <a:gd name="connsiteY6" fmla="*/ 29741 h 119333"/>
                  <a:gd name="connsiteX7" fmla="*/ 62561 w 92407"/>
                  <a:gd name="connsiteY7" fmla="*/ 27407 h 119333"/>
                  <a:gd name="connsiteX8" fmla="*/ 62424 w 92407"/>
                  <a:gd name="connsiteY8" fmla="*/ 27407 h 119333"/>
                  <a:gd name="connsiteX9" fmla="*/ 13680 w 92407"/>
                  <a:gd name="connsiteY9" fmla="*/ 27407 h 119333"/>
                  <a:gd name="connsiteX10" fmla="*/ -51 w 92407"/>
                  <a:gd name="connsiteY10" fmla="*/ 13676 h 119333"/>
                  <a:gd name="connsiteX11" fmla="*/ 13680 w 92407"/>
                  <a:gd name="connsiteY11" fmla="*/ -54 h 119333"/>
                  <a:gd name="connsiteX12" fmla="*/ 62424 w 92407"/>
                  <a:gd name="connsiteY12" fmla="*/ -54 h 119333"/>
                  <a:gd name="connsiteX13" fmla="*/ 92357 w 92407"/>
                  <a:gd name="connsiteY13" fmla="*/ 29741 h 119333"/>
                  <a:gd name="connsiteX14" fmla="*/ 92357 w 92407"/>
                  <a:gd name="connsiteY14" fmla="*/ 89470 h 119333"/>
                  <a:gd name="connsiteX15" fmla="*/ 62300 w 92407"/>
                  <a:gd name="connsiteY15" fmla="*/ 119279 h 119333"/>
                  <a:gd name="connsiteX16" fmla="*/ 61737 w 92407"/>
                  <a:gd name="connsiteY16" fmla="*/ 119265 h 11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2407" h="119333">
                    <a:moveTo>
                      <a:pt x="61737" y="119265"/>
                    </a:moveTo>
                    <a:lnTo>
                      <a:pt x="16563" y="119265"/>
                    </a:lnTo>
                    <a:cubicBezTo>
                      <a:pt x="8984" y="119265"/>
                      <a:pt x="2833" y="113114"/>
                      <a:pt x="2833" y="105535"/>
                    </a:cubicBezTo>
                    <a:cubicBezTo>
                      <a:pt x="2833" y="97955"/>
                      <a:pt x="8984" y="91804"/>
                      <a:pt x="16563" y="91804"/>
                    </a:cubicBezTo>
                    <a:lnTo>
                      <a:pt x="62424" y="91804"/>
                    </a:lnTo>
                    <a:cubicBezTo>
                      <a:pt x="63742" y="91804"/>
                      <a:pt x="64827" y="90774"/>
                      <a:pt x="64895" y="89470"/>
                    </a:cubicBezTo>
                    <a:lnTo>
                      <a:pt x="64895" y="29741"/>
                    </a:lnTo>
                    <a:cubicBezTo>
                      <a:pt x="64895" y="28451"/>
                      <a:pt x="63852" y="27407"/>
                      <a:pt x="62561" y="27407"/>
                    </a:cubicBezTo>
                    <a:cubicBezTo>
                      <a:pt x="62520" y="27407"/>
                      <a:pt x="62465" y="27407"/>
                      <a:pt x="62424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62424" y="-54"/>
                    </a:lnTo>
                    <a:cubicBezTo>
                      <a:pt x="78901" y="-54"/>
                      <a:pt x="92274" y="13264"/>
                      <a:pt x="92357" y="29741"/>
                    </a:cubicBezTo>
                    <a:lnTo>
                      <a:pt x="92357" y="89470"/>
                    </a:lnTo>
                    <a:cubicBezTo>
                      <a:pt x="92288" y="106001"/>
                      <a:pt x="78832" y="119348"/>
                      <a:pt x="62300" y="119279"/>
                    </a:cubicBezTo>
                    <a:cubicBezTo>
                      <a:pt x="62108" y="119279"/>
                      <a:pt x="61929" y="119265"/>
                      <a:pt x="61737" y="1192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FE52006E-03C5-FA45-1656-BDB1B9FBA8DB}"/>
                  </a:ext>
                </a:extLst>
              </p:cNvPr>
              <p:cNvSpPr/>
              <p:nvPr/>
            </p:nvSpPr>
            <p:spPr>
              <a:xfrm>
                <a:off x="8068414" y="4571249"/>
                <a:ext cx="185500" cy="82109"/>
              </a:xfrm>
              <a:custGeom>
                <a:avLst/>
                <a:gdLst>
                  <a:gd name="connsiteX0" fmla="*/ 162383 w 185500"/>
                  <a:gd name="connsiteY0" fmla="*/ 82055 h 82109"/>
                  <a:gd name="connsiteX1" fmla="*/ 23017 w 185500"/>
                  <a:gd name="connsiteY1" fmla="*/ 82055 h 82109"/>
                  <a:gd name="connsiteX2" fmla="*/ -51 w 185500"/>
                  <a:gd name="connsiteY2" fmla="*/ 58988 h 82109"/>
                  <a:gd name="connsiteX3" fmla="*/ -51 w 185500"/>
                  <a:gd name="connsiteY3" fmla="*/ 13676 h 82109"/>
                  <a:gd name="connsiteX4" fmla="*/ 13680 w 185500"/>
                  <a:gd name="connsiteY4" fmla="*/ -54 h 82109"/>
                  <a:gd name="connsiteX5" fmla="*/ 27411 w 185500"/>
                  <a:gd name="connsiteY5" fmla="*/ 13676 h 82109"/>
                  <a:gd name="connsiteX6" fmla="*/ 27411 w 185500"/>
                  <a:gd name="connsiteY6" fmla="*/ 54868 h 82109"/>
                  <a:gd name="connsiteX7" fmla="*/ 157989 w 185500"/>
                  <a:gd name="connsiteY7" fmla="*/ 54868 h 82109"/>
                  <a:gd name="connsiteX8" fmla="*/ 157989 w 185500"/>
                  <a:gd name="connsiteY8" fmla="*/ 13676 h 82109"/>
                  <a:gd name="connsiteX9" fmla="*/ 171720 w 185500"/>
                  <a:gd name="connsiteY9" fmla="*/ -54 h 82109"/>
                  <a:gd name="connsiteX10" fmla="*/ 185450 w 185500"/>
                  <a:gd name="connsiteY10" fmla="*/ 13676 h 82109"/>
                  <a:gd name="connsiteX11" fmla="*/ 185450 w 185500"/>
                  <a:gd name="connsiteY11" fmla="*/ 58988 h 82109"/>
                  <a:gd name="connsiteX12" fmla="*/ 162383 w 185500"/>
                  <a:gd name="connsiteY12" fmla="*/ 82055 h 82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500" h="82109">
                    <a:moveTo>
                      <a:pt x="162383" y="82055"/>
                    </a:moveTo>
                    <a:lnTo>
                      <a:pt x="23017" y="82055"/>
                    </a:lnTo>
                    <a:cubicBezTo>
                      <a:pt x="10275" y="82055"/>
                      <a:pt x="-51" y="71730"/>
                      <a:pt x="-51" y="58988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cubicBezTo>
                      <a:pt x="21259" y="-54"/>
                      <a:pt x="27411" y="6097"/>
                      <a:pt x="27411" y="13676"/>
                    </a:cubicBezTo>
                    <a:lnTo>
                      <a:pt x="27411" y="54868"/>
                    </a:lnTo>
                    <a:lnTo>
                      <a:pt x="157989" y="54868"/>
                    </a:lnTo>
                    <a:lnTo>
                      <a:pt x="157989" y="13676"/>
                    </a:lnTo>
                    <a:cubicBezTo>
                      <a:pt x="157989" y="6097"/>
                      <a:pt x="164140" y="-54"/>
                      <a:pt x="171720" y="-54"/>
                    </a:cubicBezTo>
                    <a:cubicBezTo>
                      <a:pt x="179299" y="-54"/>
                      <a:pt x="185450" y="6097"/>
                      <a:pt x="185450" y="13676"/>
                    </a:cubicBezTo>
                    <a:lnTo>
                      <a:pt x="185450" y="58988"/>
                    </a:lnTo>
                    <a:cubicBezTo>
                      <a:pt x="185450" y="71730"/>
                      <a:pt x="175125" y="82055"/>
                      <a:pt x="162383" y="8205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5F3D3865-38F1-FC86-2C1D-CBF7F5D297E9}"/>
                  </a:ext>
                </a:extLst>
              </p:cNvPr>
              <p:cNvSpPr/>
              <p:nvPr/>
            </p:nvSpPr>
            <p:spPr>
              <a:xfrm>
                <a:off x="7883187" y="3952545"/>
                <a:ext cx="556779" cy="415113"/>
              </a:xfrm>
              <a:custGeom>
                <a:avLst/>
                <a:gdLst>
                  <a:gd name="connsiteX0" fmla="*/ 520617 w 556779"/>
                  <a:gd name="connsiteY0" fmla="*/ 415024 h 415113"/>
                  <a:gd name="connsiteX1" fmla="*/ 514850 w 556779"/>
                  <a:gd name="connsiteY1" fmla="*/ 413788 h 415113"/>
                  <a:gd name="connsiteX2" fmla="*/ 508122 w 556779"/>
                  <a:gd name="connsiteY2" fmla="*/ 395663 h 415113"/>
                  <a:gd name="connsiteX3" fmla="*/ 528444 w 556779"/>
                  <a:gd name="connsiteY3" fmla="*/ 302158 h 415113"/>
                  <a:gd name="connsiteX4" fmla="*/ 528444 w 556779"/>
                  <a:gd name="connsiteY4" fmla="*/ 138625 h 415113"/>
                  <a:gd name="connsiteX5" fmla="*/ 466381 w 556779"/>
                  <a:gd name="connsiteY5" fmla="*/ 56241 h 415113"/>
                  <a:gd name="connsiteX6" fmla="*/ 89475 w 556779"/>
                  <a:gd name="connsiteY6" fmla="*/ 56241 h 415113"/>
                  <a:gd name="connsiteX7" fmla="*/ 27412 w 556779"/>
                  <a:gd name="connsiteY7" fmla="*/ 138625 h 415113"/>
                  <a:gd name="connsiteX8" fmla="*/ 27412 w 556779"/>
                  <a:gd name="connsiteY8" fmla="*/ 302158 h 415113"/>
                  <a:gd name="connsiteX9" fmla="*/ 47733 w 556779"/>
                  <a:gd name="connsiteY9" fmla="*/ 395526 h 415113"/>
                  <a:gd name="connsiteX10" fmla="*/ 41005 w 556779"/>
                  <a:gd name="connsiteY10" fmla="*/ 413788 h 415113"/>
                  <a:gd name="connsiteX11" fmla="*/ 22743 w 556779"/>
                  <a:gd name="connsiteY11" fmla="*/ 407060 h 415113"/>
                  <a:gd name="connsiteX12" fmla="*/ -50 w 556779"/>
                  <a:gd name="connsiteY12" fmla="*/ 302158 h 415113"/>
                  <a:gd name="connsiteX13" fmla="*/ -50 w 556779"/>
                  <a:gd name="connsiteY13" fmla="*/ 138625 h 415113"/>
                  <a:gd name="connsiteX14" fmla="*/ 82334 w 556779"/>
                  <a:gd name="connsiteY14" fmla="*/ 30016 h 415113"/>
                  <a:gd name="connsiteX15" fmla="*/ 474345 w 556779"/>
                  <a:gd name="connsiteY15" fmla="*/ 30016 h 415113"/>
                  <a:gd name="connsiteX16" fmla="*/ 556729 w 556779"/>
                  <a:gd name="connsiteY16" fmla="*/ 138625 h 415113"/>
                  <a:gd name="connsiteX17" fmla="*/ 556729 w 556779"/>
                  <a:gd name="connsiteY17" fmla="*/ 302158 h 415113"/>
                  <a:gd name="connsiteX18" fmla="*/ 533936 w 556779"/>
                  <a:gd name="connsiteY18" fmla="*/ 407060 h 415113"/>
                  <a:gd name="connsiteX19" fmla="*/ 520617 w 556779"/>
                  <a:gd name="connsiteY19" fmla="*/ 415024 h 415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56779" h="415113">
                    <a:moveTo>
                      <a:pt x="520617" y="415024"/>
                    </a:moveTo>
                    <a:cubicBezTo>
                      <a:pt x="518626" y="415010"/>
                      <a:pt x="516663" y="414584"/>
                      <a:pt x="514850" y="413788"/>
                    </a:cubicBezTo>
                    <a:cubicBezTo>
                      <a:pt x="508012" y="410616"/>
                      <a:pt x="505005" y="402529"/>
                      <a:pt x="508122" y="395663"/>
                    </a:cubicBezTo>
                    <a:cubicBezTo>
                      <a:pt x="521592" y="366334"/>
                      <a:pt x="528526" y="334425"/>
                      <a:pt x="528444" y="302158"/>
                    </a:cubicBezTo>
                    <a:lnTo>
                      <a:pt x="528444" y="138625"/>
                    </a:lnTo>
                    <a:cubicBezTo>
                      <a:pt x="528361" y="100427"/>
                      <a:pt x="503083" y="66855"/>
                      <a:pt x="466381" y="56241"/>
                    </a:cubicBezTo>
                    <a:cubicBezTo>
                      <a:pt x="343739" y="17425"/>
                      <a:pt x="212116" y="17425"/>
                      <a:pt x="89475" y="56241"/>
                    </a:cubicBezTo>
                    <a:cubicBezTo>
                      <a:pt x="52772" y="66855"/>
                      <a:pt x="27494" y="100427"/>
                      <a:pt x="27412" y="138625"/>
                    </a:cubicBezTo>
                    <a:lnTo>
                      <a:pt x="27412" y="302158"/>
                    </a:lnTo>
                    <a:cubicBezTo>
                      <a:pt x="27316" y="334383"/>
                      <a:pt x="34250" y="366252"/>
                      <a:pt x="47733" y="395526"/>
                    </a:cubicBezTo>
                    <a:cubicBezTo>
                      <a:pt x="50919" y="402432"/>
                      <a:pt x="47912" y="410602"/>
                      <a:pt x="41005" y="413788"/>
                    </a:cubicBezTo>
                    <a:cubicBezTo>
                      <a:pt x="34099" y="416973"/>
                      <a:pt x="25929" y="413966"/>
                      <a:pt x="22743" y="407060"/>
                    </a:cubicBezTo>
                    <a:cubicBezTo>
                      <a:pt x="7626" y="374161"/>
                      <a:pt x="-146" y="338365"/>
                      <a:pt x="-50" y="302158"/>
                    </a:cubicBezTo>
                    <a:lnTo>
                      <a:pt x="-50" y="138625"/>
                    </a:lnTo>
                    <a:cubicBezTo>
                      <a:pt x="252" y="88151"/>
                      <a:pt x="33810" y="43911"/>
                      <a:pt x="82334" y="30016"/>
                    </a:cubicBezTo>
                    <a:cubicBezTo>
                      <a:pt x="209933" y="-10078"/>
                      <a:pt x="346746" y="-10078"/>
                      <a:pt x="474345" y="30016"/>
                    </a:cubicBezTo>
                    <a:cubicBezTo>
                      <a:pt x="522869" y="43911"/>
                      <a:pt x="556427" y="88151"/>
                      <a:pt x="556729" y="138625"/>
                    </a:cubicBezTo>
                    <a:lnTo>
                      <a:pt x="556729" y="302158"/>
                    </a:lnTo>
                    <a:cubicBezTo>
                      <a:pt x="556756" y="338351"/>
                      <a:pt x="548985" y="374134"/>
                      <a:pt x="533936" y="407060"/>
                    </a:cubicBezTo>
                    <a:cubicBezTo>
                      <a:pt x="531560" y="412209"/>
                      <a:pt x="526274" y="415367"/>
                      <a:pt x="520617" y="41502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811B95A-36F4-D16B-5FED-991988DC18F0}"/>
                  </a:ext>
                </a:extLst>
              </p:cNvPr>
              <p:cNvSpPr/>
              <p:nvPr/>
            </p:nvSpPr>
            <p:spPr>
              <a:xfrm>
                <a:off x="8039250" y="4548675"/>
                <a:ext cx="243580" cy="50034"/>
              </a:xfrm>
              <a:custGeom>
                <a:avLst/>
                <a:gdLst>
                  <a:gd name="connsiteX0" fmla="*/ 193058 w 243580"/>
                  <a:gd name="connsiteY0" fmla="*/ 49981 h 50034"/>
                  <a:gd name="connsiteX1" fmla="*/ 50671 w 243580"/>
                  <a:gd name="connsiteY1" fmla="*/ 49981 h 50034"/>
                  <a:gd name="connsiteX2" fmla="*/ 4948 w 243580"/>
                  <a:gd name="connsiteY2" fmla="*/ 25403 h 50034"/>
                  <a:gd name="connsiteX3" fmla="*/ 2339 w 243580"/>
                  <a:gd name="connsiteY3" fmla="*/ 21421 h 50034"/>
                  <a:gd name="connsiteX4" fmla="*/ 5936 w 243580"/>
                  <a:gd name="connsiteY4" fmla="*/ 2335 h 50034"/>
                  <a:gd name="connsiteX5" fmla="*/ 25022 w 243580"/>
                  <a:gd name="connsiteY5" fmla="*/ 5932 h 50034"/>
                  <a:gd name="connsiteX6" fmla="*/ 25269 w 243580"/>
                  <a:gd name="connsiteY6" fmla="*/ 6317 h 50034"/>
                  <a:gd name="connsiteX7" fmla="*/ 27878 w 243580"/>
                  <a:gd name="connsiteY7" fmla="*/ 10299 h 50034"/>
                  <a:gd name="connsiteX8" fmla="*/ 50671 w 243580"/>
                  <a:gd name="connsiteY8" fmla="*/ 22519 h 50034"/>
                  <a:gd name="connsiteX9" fmla="*/ 193058 w 243580"/>
                  <a:gd name="connsiteY9" fmla="*/ 22519 h 50034"/>
                  <a:gd name="connsiteX10" fmla="*/ 215850 w 243580"/>
                  <a:gd name="connsiteY10" fmla="*/ 10299 h 50034"/>
                  <a:gd name="connsiteX11" fmla="*/ 218459 w 243580"/>
                  <a:gd name="connsiteY11" fmla="*/ 6317 h 50034"/>
                  <a:gd name="connsiteX12" fmla="*/ 237545 w 243580"/>
                  <a:gd name="connsiteY12" fmla="*/ 2720 h 50034"/>
                  <a:gd name="connsiteX13" fmla="*/ 241390 w 243580"/>
                  <a:gd name="connsiteY13" fmla="*/ 21421 h 50034"/>
                  <a:gd name="connsiteX14" fmla="*/ 238781 w 243580"/>
                  <a:gd name="connsiteY14" fmla="*/ 25403 h 50034"/>
                  <a:gd name="connsiteX15" fmla="*/ 193058 w 243580"/>
                  <a:gd name="connsiteY15" fmla="*/ 49981 h 5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3580" h="50034">
                    <a:moveTo>
                      <a:pt x="193058" y="49981"/>
                    </a:moveTo>
                    <a:lnTo>
                      <a:pt x="50671" y="49981"/>
                    </a:lnTo>
                    <a:cubicBezTo>
                      <a:pt x="32272" y="49967"/>
                      <a:pt x="15108" y="40740"/>
                      <a:pt x="4948" y="25403"/>
                    </a:cubicBezTo>
                    <a:lnTo>
                      <a:pt x="2339" y="21421"/>
                    </a:lnTo>
                    <a:cubicBezTo>
                      <a:pt x="-1931" y="15160"/>
                      <a:pt x="-325" y="6619"/>
                      <a:pt x="5936" y="2335"/>
                    </a:cubicBezTo>
                    <a:cubicBezTo>
                      <a:pt x="12197" y="-1935"/>
                      <a:pt x="20738" y="-329"/>
                      <a:pt x="25022" y="5932"/>
                    </a:cubicBezTo>
                    <a:cubicBezTo>
                      <a:pt x="25104" y="6056"/>
                      <a:pt x="25187" y="6194"/>
                      <a:pt x="25269" y="6317"/>
                    </a:cubicBezTo>
                    <a:lnTo>
                      <a:pt x="27878" y="10299"/>
                    </a:lnTo>
                    <a:cubicBezTo>
                      <a:pt x="32958" y="17920"/>
                      <a:pt x="41512" y="22505"/>
                      <a:pt x="50671" y="22519"/>
                    </a:cubicBezTo>
                    <a:lnTo>
                      <a:pt x="193058" y="22519"/>
                    </a:lnTo>
                    <a:cubicBezTo>
                      <a:pt x="202216" y="22505"/>
                      <a:pt x="210770" y="17920"/>
                      <a:pt x="215850" y="10299"/>
                    </a:cubicBezTo>
                    <a:lnTo>
                      <a:pt x="218459" y="6317"/>
                    </a:lnTo>
                    <a:cubicBezTo>
                      <a:pt x="222730" y="56"/>
                      <a:pt x="231284" y="-1551"/>
                      <a:pt x="237545" y="2720"/>
                    </a:cubicBezTo>
                    <a:cubicBezTo>
                      <a:pt x="243655" y="6894"/>
                      <a:pt x="245358" y="15173"/>
                      <a:pt x="241390" y="21421"/>
                    </a:cubicBezTo>
                    <a:lnTo>
                      <a:pt x="238781" y="25403"/>
                    </a:lnTo>
                    <a:cubicBezTo>
                      <a:pt x="228620" y="40740"/>
                      <a:pt x="211457" y="49967"/>
                      <a:pt x="193058" y="4998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3668BBB-D2A9-3B60-73FC-1FFDD4509D10}"/>
                  </a:ext>
                </a:extLst>
              </p:cNvPr>
              <p:cNvSpPr/>
              <p:nvPr/>
            </p:nvSpPr>
            <p:spPr>
              <a:xfrm>
                <a:off x="8091550" y="4358903"/>
                <a:ext cx="139233" cy="239806"/>
              </a:xfrm>
              <a:custGeom>
                <a:avLst/>
                <a:gdLst>
                  <a:gd name="connsiteX0" fmla="*/ 125380 w 139233"/>
                  <a:gd name="connsiteY0" fmla="*/ 239753 h 239806"/>
                  <a:gd name="connsiteX1" fmla="*/ 13750 w 139233"/>
                  <a:gd name="connsiteY1" fmla="*/ 239753 h 239806"/>
                  <a:gd name="connsiteX2" fmla="*/ 19 w 139233"/>
                  <a:gd name="connsiteY2" fmla="*/ 226022 h 239806"/>
                  <a:gd name="connsiteX3" fmla="*/ 19 w 139233"/>
                  <a:gd name="connsiteY3" fmla="*/ 72651 h 239806"/>
                  <a:gd name="connsiteX4" fmla="*/ 66475 w 139233"/>
                  <a:gd name="connsiteY4" fmla="*/ 15 h 239806"/>
                  <a:gd name="connsiteX5" fmla="*/ 139110 w 139233"/>
                  <a:gd name="connsiteY5" fmla="*/ 66472 h 239806"/>
                  <a:gd name="connsiteX6" fmla="*/ 139110 w 139233"/>
                  <a:gd name="connsiteY6" fmla="*/ 72651 h 239806"/>
                  <a:gd name="connsiteX7" fmla="*/ 139110 w 139233"/>
                  <a:gd name="connsiteY7" fmla="*/ 226022 h 239806"/>
                  <a:gd name="connsiteX8" fmla="*/ 125380 w 139233"/>
                  <a:gd name="connsiteY8" fmla="*/ 239753 h 239806"/>
                  <a:gd name="connsiteX9" fmla="*/ 27480 w 139233"/>
                  <a:gd name="connsiteY9" fmla="*/ 212291 h 239806"/>
                  <a:gd name="connsiteX10" fmla="*/ 111649 w 139233"/>
                  <a:gd name="connsiteY10" fmla="*/ 212291 h 239806"/>
                  <a:gd name="connsiteX11" fmla="*/ 111649 w 139233"/>
                  <a:gd name="connsiteY11" fmla="*/ 72651 h 239806"/>
                  <a:gd name="connsiteX12" fmla="*/ 71968 w 139233"/>
                  <a:gd name="connsiteY12" fmla="*/ 28163 h 239806"/>
                  <a:gd name="connsiteX13" fmla="*/ 27480 w 139233"/>
                  <a:gd name="connsiteY13" fmla="*/ 67845 h 239806"/>
                  <a:gd name="connsiteX14" fmla="*/ 27480 w 139233"/>
                  <a:gd name="connsiteY14" fmla="*/ 72651 h 23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9233" h="239806">
                    <a:moveTo>
                      <a:pt x="125380" y="239753"/>
                    </a:moveTo>
                    <a:lnTo>
                      <a:pt x="13750" y="239753"/>
                    </a:lnTo>
                    <a:cubicBezTo>
                      <a:pt x="6170" y="239753"/>
                      <a:pt x="19" y="233601"/>
                      <a:pt x="19" y="226022"/>
                    </a:cubicBezTo>
                    <a:lnTo>
                      <a:pt x="19" y="72651"/>
                    </a:lnTo>
                    <a:cubicBezTo>
                      <a:pt x="-1684" y="34246"/>
                      <a:pt x="28071" y="1718"/>
                      <a:pt x="66475" y="15"/>
                    </a:cubicBezTo>
                    <a:cubicBezTo>
                      <a:pt x="104880" y="-1687"/>
                      <a:pt x="137408" y="28053"/>
                      <a:pt x="139110" y="66472"/>
                    </a:cubicBezTo>
                    <a:cubicBezTo>
                      <a:pt x="139207" y="68531"/>
                      <a:pt x="139207" y="70591"/>
                      <a:pt x="139110" y="72651"/>
                    </a:cubicBezTo>
                    <a:lnTo>
                      <a:pt x="139110" y="226022"/>
                    </a:lnTo>
                    <a:cubicBezTo>
                      <a:pt x="139110" y="233601"/>
                      <a:pt x="132959" y="239753"/>
                      <a:pt x="125380" y="239753"/>
                    </a:cubicBezTo>
                    <a:close/>
                    <a:moveTo>
                      <a:pt x="27480" y="212291"/>
                    </a:moveTo>
                    <a:lnTo>
                      <a:pt x="111649" y="212291"/>
                    </a:lnTo>
                    <a:lnTo>
                      <a:pt x="111649" y="72651"/>
                    </a:lnTo>
                    <a:cubicBezTo>
                      <a:pt x="112981" y="49404"/>
                      <a:pt x="95214" y="29495"/>
                      <a:pt x="71968" y="28163"/>
                    </a:cubicBezTo>
                    <a:cubicBezTo>
                      <a:pt x="48722" y="26831"/>
                      <a:pt x="28812" y="44599"/>
                      <a:pt x="27480" y="67845"/>
                    </a:cubicBezTo>
                    <a:cubicBezTo>
                      <a:pt x="27384" y="69438"/>
                      <a:pt x="27384" y="71044"/>
                      <a:pt x="27480" y="7265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DDF1FC3-4C22-504B-8C43-733BD7603B9E}"/>
                  </a:ext>
                </a:extLst>
              </p:cNvPr>
              <p:cNvSpPr/>
              <p:nvPr/>
            </p:nvSpPr>
            <p:spPr>
              <a:xfrm>
                <a:off x="8256227" y="4350165"/>
                <a:ext cx="229899" cy="262278"/>
              </a:xfrm>
              <a:custGeom>
                <a:avLst/>
                <a:gdLst>
                  <a:gd name="connsiteX0" fmla="*/ 65331 w 229899"/>
                  <a:gd name="connsiteY0" fmla="*/ 262222 h 262278"/>
                  <a:gd name="connsiteX1" fmla="*/ 57367 w 229899"/>
                  <a:gd name="connsiteY1" fmla="*/ 259613 h 262278"/>
                  <a:gd name="connsiteX2" fmla="*/ 28395 w 229899"/>
                  <a:gd name="connsiteY2" fmla="*/ 238605 h 262278"/>
                  <a:gd name="connsiteX3" fmla="*/ 247 w 229899"/>
                  <a:gd name="connsiteY3" fmla="*/ 166244 h 262278"/>
                  <a:gd name="connsiteX4" fmla="*/ 108994 w 229899"/>
                  <a:gd name="connsiteY4" fmla="*/ 9715 h 262278"/>
                  <a:gd name="connsiteX5" fmla="*/ 186847 w 229899"/>
                  <a:gd name="connsiteY5" fmla="*/ 11225 h 262278"/>
                  <a:gd name="connsiteX6" fmla="*/ 223782 w 229899"/>
                  <a:gd name="connsiteY6" fmla="*/ 36490 h 262278"/>
                  <a:gd name="connsiteX7" fmla="*/ 227503 w 229899"/>
                  <a:gd name="connsiteY7" fmla="*/ 55548 h 262278"/>
                  <a:gd name="connsiteX8" fmla="*/ 227490 w 229899"/>
                  <a:gd name="connsiteY8" fmla="*/ 55575 h 262278"/>
                  <a:gd name="connsiteX9" fmla="*/ 208404 w 229899"/>
                  <a:gd name="connsiteY9" fmla="*/ 59145 h 262278"/>
                  <a:gd name="connsiteX10" fmla="*/ 171194 w 229899"/>
                  <a:gd name="connsiteY10" fmla="*/ 34018 h 262278"/>
                  <a:gd name="connsiteX11" fmla="*/ 120253 w 229899"/>
                  <a:gd name="connsiteY11" fmla="*/ 35116 h 262278"/>
                  <a:gd name="connsiteX12" fmla="*/ 27571 w 229899"/>
                  <a:gd name="connsiteY12" fmla="*/ 168441 h 262278"/>
                  <a:gd name="connsiteX13" fmla="*/ 44322 w 229899"/>
                  <a:gd name="connsiteY13" fmla="*/ 216499 h 262278"/>
                  <a:gd name="connsiteX14" fmla="*/ 73432 w 229899"/>
                  <a:gd name="connsiteY14" fmla="*/ 237644 h 262278"/>
                  <a:gd name="connsiteX15" fmla="*/ 76480 w 229899"/>
                  <a:gd name="connsiteY15" fmla="*/ 256825 h 262278"/>
                  <a:gd name="connsiteX16" fmla="*/ 76453 w 229899"/>
                  <a:gd name="connsiteY16" fmla="*/ 256867 h 262278"/>
                  <a:gd name="connsiteX17" fmla="*/ 65331 w 229899"/>
                  <a:gd name="connsiteY17" fmla="*/ 262222 h 262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9899" h="262278">
                    <a:moveTo>
                      <a:pt x="65331" y="262222"/>
                    </a:moveTo>
                    <a:cubicBezTo>
                      <a:pt x="62475" y="262153"/>
                      <a:pt x="59701" y="261247"/>
                      <a:pt x="57367" y="259613"/>
                    </a:cubicBezTo>
                    <a:lnTo>
                      <a:pt x="28395" y="238605"/>
                    </a:lnTo>
                    <a:cubicBezTo>
                      <a:pt x="8074" y="224874"/>
                      <a:pt x="-1950" y="198786"/>
                      <a:pt x="247" y="166244"/>
                    </a:cubicBezTo>
                    <a:cubicBezTo>
                      <a:pt x="8074" y="99184"/>
                      <a:pt x="48881" y="40458"/>
                      <a:pt x="108994" y="9715"/>
                    </a:cubicBezTo>
                    <a:cubicBezTo>
                      <a:pt x="138652" y="-4016"/>
                      <a:pt x="166251" y="-3055"/>
                      <a:pt x="186847" y="11225"/>
                    </a:cubicBezTo>
                    <a:lnTo>
                      <a:pt x="223782" y="36490"/>
                    </a:lnTo>
                    <a:cubicBezTo>
                      <a:pt x="230071" y="40719"/>
                      <a:pt x="231746" y="49259"/>
                      <a:pt x="227503" y="55548"/>
                    </a:cubicBezTo>
                    <a:cubicBezTo>
                      <a:pt x="227503" y="55562"/>
                      <a:pt x="227490" y="55562"/>
                      <a:pt x="227490" y="55575"/>
                    </a:cubicBezTo>
                    <a:cubicBezTo>
                      <a:pt x="223206" y="61836"/>
                      <a:pt x="214665" y="63429"/>
                      <a:pt x="208404" y="59145"/>
                    </a:cubicBezTo>
                    <a:lnTo>
                      <a:pt x="171194" y="34018"/>
                    </a:lnTo>
                    <a:cubicBezTo>
                      <a:pt x="155198" y="25395"/>
                      <a:pt x="135851" y="25807"/>
                      <a:pt x="120253" y="35116"/>
                    </a:cubicBezTo>
                    <a:cubicBezTo>
                      <a:pt x="69326" y="61617"/>
                      <a:pt x="34670" y="111473"/>
                      <a:pt x="27571" y="168441"/>
                    </a:cubicBezTo>
                    <a:cubicBezTo>
                      <a:pt x="24413" y="186277"/>
                      <a:pt x="30757" y="204484"/>
                      <a:pt x="44322" y="216499"/>
                    </a:cubicBezTo>
                    <a:lnTo>
                      <a:pt x="73432" y="237644"/>
                    </a:lnTo>
                    <a:cubicBezTo>
                      <a:pt x="79569" y="242092"/>
                      <a:pt x="80942" y="250688"/>
                      <a:pt x="76480" y="256825"/>
                    </a:cubicBezTo>
                    <a:cubicBezTo>
                      <a:pt x="76480" y="256839"/>
                      <a:pt x="76466" y="256853"/>
                      <a:pt x="76453" y="256867"/>
                    </a:cubicBezTo>
                    <a:cubicBezTo>
                      <a:pt x="73802" y="260313"/>
                      <a:pt x="69683" y="262304"/>
                      <a:pt x="65331" y="26222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2A4B6DD-664A-37D7-FA78-088B0394C21F}"/>
                  </a:ext>
                </a:extLst>
              </p:cNvPr>
              <p:cNvSpPr/>
              <p:nvPr/>
            </p:nvSpPr>
            <p:spPr>
              <a:xfrm>
                <a:off x="8304957" y="4384291"/>
                <a:ext cx="275860" cy="308200"/>
              </a:xfrm>
              <a:custGeom>
                <a:avLst/>
                <a:gdLst>
                  <a:gd name="connsiteX0" fmla="*/ 105987 w 275860"/>
                  <a:gd name="connsiteY0" fmla="*/ 308146 h 308200"/>
                  <a:gd name="connsiteX1" fmla="*/ 98160 w 275860"/>
                  <a:gd name="connsiteY1" fmla="*/ 305674 h 308200"/>
                  <a:gd name="connsiteX2" fmla="*/ 30880 w 275860"/>
                  <a:gd name="connsiteY2" fmla="*/ 258852 h 308200"/>
                  <a:gd name="connsiteX3" fmla="*/ 261 w 275860"/>
                  <a:gd name="connsiteY3" fmla="*/ 180725 h 308200"/>
                  <a:gd name="connsiteX4" fmla="*/ 118619 w 275860"/>
                  <a:gd name="connsiteY4" fmla="*/ 10328 h 308200"/>
                  <a:gd name="connsiteX5" fmla="*/ 202513 w 275860"/>
                  <a:gd name="connsiteY5" fmla="*/ 11838 h 308200"/>
                  <a:gd name="connsiteX6" fmla="*/ 269931 w 275860"/>
                  <a:gd name="connsiteY6" fmla="*/ 58660 h 308200"/>
                  <a:gd name="connsiteX7" fmla="*/ 273363 w 275860"/>
                  <a:gd name="connsiteY7" fmla="*/ 77745 h 308200"/>
                  <a:gd name="connsiteX8" fmla="*/ 254278 w 275860"/>
                  <a:gd name="connsiteY8" fmla="*/ 81178 h 308200"/>
                  <a:gd name="connsiteX9" fmla="*/ 186860 w 275860"/>
                  <a:gd name="connsiteY9" fmla="*/ 34356 h 308200"/>
                  <a:gd name="connsiteX10" fmla="*/ 129878 w 275860"/>
                  <a:gd name="connsiteY10" fmla="*/ 35317 h 308200"/>
                  <a:gd name="connsiteX11" fmla="*/ 27585 w 275860"/>
                  <a:gd name="connsiteY11" fmla="*/ 182510 h 308200"/>
                  <a:gd name="connsiteX12" fmla="*/ 46533 w 275860"/>
                  <a:gd name="connsiteY12" fmla="*/ 236334 h 308200"/>
                  <a:gd name="connsiteX13" fmla="*/ 113951 w 275860"/>
                  <a:gd name="connsiteY13" fmla="*/ 283156 h 308200"/>
                  <a:gd name="connsiteX14" fmla="*/ 117356 w 275860"/>
                  <a:gd name="connsiteY14" fmla="*/ 302269 h 308200"/>
                  <a:gd name="connsiteX15" fmla="*/ 105987 w 275860"/>
                  <a:gd name="connsiteY15" fmla="*/ 308146 h 30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5860" h="308200">
                    <a:moveTo>
                      <a:pt x="105987" y="308146"/>
                    </a:moveTo>
                    <a:cubicBezTo>
                      <a:pt x="103186" y="308146"/>
                      <a:pt x="100453" y="307281"/>
                      <a:pt x="98160" y="305674"/>
                    </a:cubicBezTo>
                    <a:lnTo>
                      <a:pt x="30880" y="258852"/>
                    </a:lnTo>
                    <a:cubicBezTo>
                      <a:pt x="8774" y="243612"/>
                      <a:pt x="-2074" y="215738"/>
                      <a:pt x="261" y="180725"/>
                    </a:cubicBezTo>
                    <a:cubicBezTo>
                      <a:pt x="8719" y="107705"/>
                      <a:pt x="53137" y="43748"/>
                      <a:pt x="118619" y="10328"/>
                    </a:cubicBezTo>
                    <a:cubicBezTo>
                      <a:pt x="150611" y="-4090"/>
                      <a:pt x="180544" y="-3403"/>
                      <a:pt x="202513" y="11838"/>
                    </a:cubicBezTo>
                    <a:lnTo>
                      <a:pt x="269931" y="58660"/>
                    </a:lnTo>
                    <a:cubicBezTo>
                      <a:pt x="276137" y="62985"/>
                      <a:pt x="277675" y="71525"/>
                      <a:pt x="273363" y="77745"/>
                    </a:cubicBezTo>
                    <a:cubicBezTo>
                      <a:pt x="269038" y="83952"/>
                      <a:pt x="260498" y="85489"/>
                      <a:pt x="254278" y="81178"/>
                    </a:cubicBezTo>
                    <a:lnTo>
                      <a:pt x="186860" y="34356"/>
                    </a:lnTo>
                    <a:cubicBezTo>
                      <a:pt x="173130" y="24745"/>
                      <a:pt x="152808" y="25019"/>
                      <a:pt x="129878" y="35317"/>
                    </a:cubicBezTo>
                    <a:cubicBezTo>
                      <a:pt x="73788" y="64728"/>
                      <a:pt x="35590" y="119679"/>
                      <a:pt x="27585" y="182510"/>
                    </a:cubicBezTo>
                    <a:cubicBezTo>
                      <a:pt x="25937" y="207637"/>
                      <a:pt x="32665" y="226723"/>
                      <a:pt x="46533" y="236334"/>
                    </a:cubicBezTo>
                    <a:lnTo>
                      <a:pt x="113951" y="283156"/>
                    </a:lnTo>
                    <a:cubicBezTo>
                      <a:pt x="120171" y="287495"/>
                      <a:pt x="121695" y="296049"/>
                      <a:pt x="117356" y="302269"/>
                    </a:cubicBezTo>
                    <a:cubicBezTo>
                      <a:pt x="114761" y="305990"/>
                      <a:pt x="110518" y="308187"/>
                      <a:pt x="105987" y="30814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056807A-FE96-6362-CADF-94CF6EB25CEB}"/>
                  </a:ext>
                </a:extLst>
              </p:cNvPr>
              <p:cNvSpPr/>
              <p:nvPr/>
            </p:nvSpPr>
            <p:spPr>
              <a:xfrm>
                <a:off x="8371997" y="4430838"/>
                <a:ext cx="233902" cy="271138"/>
              </a:xfrm>
              <a:custGeom>
                <a:avLst/>
                <a:gdLst>
                  <a:gd name="connsiteX0" fmla="*/ 71076 w 233902"/>
                  <a:gd name="connsiteY0" fmla="*/ 271073 h 271138"/>
                  <a:gd name="connsiteX1" fmla="*/ 31120 w 233902"/>
                  <a:gd name="connsiteY1" fmla="*/ 259127 h 271138"/>
                  <a:gd name="connsiteX2" fmla="*/ 38397 w 233902"/>
                  <a:gd name="connsiteY2" fmla="*/ 80628 h 271138"/>
                  <a:gd name="connsiteX3" fmla="*/ 118996 w 233902"/>
                  <a:gd name="connsiteY3" fmla="*/ 10328 h 271138"/>
                  <a:gd name="connsiteX4" fmla="*/ 202890 w 233902"/>
                  <a:gd name="connsiteY4" fmla="*/ 11838 h 271138"/>
                  <a:gd name="connsiteX5" fmla="*/ 233510 w 233902"/>
                  <a:gd name="connsiteY5" fmla="*/ 89966 h 271138"/>
                  <a:gd name="connsiteX6" fmla="*/ 195751 w 233902"/>
                  <a:gd name="connsiteY6" fmla="*/ 189925 h 271138"/>
                  <a:gd name="connsiteX7" fmla="*/ 71076 w 233902"/>
                  <a:gd name="connsiteY7" fmla="*/ 271073 h 271138"/>
                  <a:gd name="connsiteX8" fmla="*/ 163071 w 233902"/>
                  <a:gd name="connsiteY8" fmla="*/ 27628 h 271138"/>
                  <a:gd name="connsiteX9" fmla="*/ 130255 w 233902"/>
                  <a:gd name="connsiteY9" fmla="*/ 35592 h 271138"/>
                  <a:gd name="connsiteX10" fmla="*/ 60915 w 233902"/>
                  <a:gd name="connsiteY10" fmla="*/ 96693 h 271138"/>
                  <a:gd name="connsiteX11" fmla="*/ 47185 w 233902"/>
                  <a:gd name="connsiteY11" fmla="*/ 236609 h 271138"/>
                  <a:gd name="connsiteX12" fmla="*/ 173369 w 233902"/>
                  <a:gd name="connsiteY12" fmla="*/ 174546 h 271138"/>
                  <a:gd name="connsiteX13" fmla="*/ 206460 w 233902"/>
                  <a:gd name="connsiteY13" fmla="*/ 88455 h 271138"/>
                  <a:gd name="connsiteX14" fmla="*/ 187512 w 233902"/>
                  <a:gd name="connsiteY14" fmla="*/ 34631 h 271138"/>
                  <a:gd name="connsiteX15" fmla="*/ 163071 w 233902"/>
                  <a:gd name="connsiteY15" fmla="*/ 27628 h 27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902" h="271138">
                    <a:moveTo>
                      <a:pt x="71076" y="271073"/>
                    </a:moveTo>
                    <a:cubicBezTo>
                      <a:pt x="56837" y="271334"/>
                      <a:pt x="42873" y="267160"/>
                      <a:pt x="31120" y="259127"/>
                    </a:cubicBezTo>
                    <a:cubicBezTo>
                      <a:pt x="-12956" y="228508"/>
                      <a:pt x="-10072" y="150243"/>
                      <a:pt x="38397" y="80628"/>
                    </a:cubicBezTo>
                    <a:cubicBezTo>
                      <a:pt x="58513" y="50421"/>
                      <a:pt x="86344" y="26159"/>
                      <a:pt x="118996" y="10328"/>
                    </a:cubicBezTo>
                    <a:cubicBezTo>
                      <a:pt x="150988" y="-4090"/>
                      <a:pt x="180784" y="-3403"/>
                      <a:pt x="202890" y="11838"/>
                    </a:cubicBezTo>
                    <a:cubicBezTo>
                      <a:pt x="224997" y="27079"/>
                      <a:pt x="235981" y="54952"/>
                      <a:pt x="233510" y="89966"/>
                    </a:cubicBezTo>
                    <a:cubicBezTo>
                      <a:pt x="230091" y="126063"/>
                      <a:pt x="217047" y="160582"/>
                      <a:pt x="195751" y="189925"/>
                    </a:cubicBezTo>
                    <a:cubicBezTo>
                      <a:pt x="160325" y="241689"/>
                      <a:pt x="111719" y="271073"/>
                      <a:pt x="71076" y="271073"/>
                    </a:cubicBezTo>
                    <a:close/>
                    <a:moveTo>
                      <a:pt x="163071" y="27628"/>
                    </a:moveTo>
                    <a:cubicBezTo>
                      <a:pt x="151689" y="27930"/>
                      <a:pt x="140512" y="30649"/>
                      <a:pt x="130255" y="35592"/>
                    </a:cubicBezTo>
                    <a:cubicBezTo>
                      <a:pt x="102148" y="49474"/>
                      <a:pt x="78229" y="70564"/>
                      <a:pt x="60915" y="96693"/>
                    </a:cubicBezTo>
                    <a:cubicBezTo>
                      <a:pt x="22882" y="151616"/>
                      <a:pt x="16428" y="215464"/>
                      <a:pt x="47185" y="236609"/>
                    </a:cubicBezTo>
                    <a:cubicBezTo>
                      <a:pt x="77941" y="257754"/>
                      <a:pt x="135336" y="229332"/>
                      <a:pt x="173369" y="174546"/>
                    </a:cubicBezTo>
                    <a:cubicBezTo>
                      <a:pt x="191837" y="149296"/>
                      <a:pt x="203261" y="119582"/>
                      <a:pt x="206460" y="88455"/>
                    </a:cubicBezTo>
                    <a:cubicBezTo>
                      <a:pt x="208108" y="63328"/>
                      <a:pt x="201380" y="44242"/>
                      <a:pt x="187512" y="34631"/>
                    </a:cubicBezTo>
                    <a:cubicBezTo>
                      <a:pt x="180304" y="29784"/>
                      <a:pt x="171749" y="27326"/>
                      <a:pt x="163071" y="276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08DC4A8A-E147-7348-9C96-DA454B5B2BC1}"/>
                  </a:ext>
                </a:extLst>
              </p:cNvPr>
              <p:cNvSpPr/>
              <p:nvPr/>
            </p:nvSpPr>
            <p:spPr>
              <a:xfrm>
                <a:off x="8421402" y="4484860"/>
                <a:ext cx="135449" cy="163284"/>
              </a:xfrm>
              <a:custGeom>
                <a:avLst/>
                <a:gdLst>
                  <a:gd name="connsiteX0" fmla="*/ 34166 w 135449"/>
                  <a:gd name="connsiteY0" fmla="*/ 163226 h 163284"/>
                  <a:gd name="connsiteX1" fmla="*/ 14943 w 135449"/>
                  <a:gd name="connsiteY1" fmla="*/ 157459 h 163284"/>
                  <a:gd name="connsiteX2" fmla="*/ 25653 w 135449"/>
                  <a:gd name="connsiteY2" fmla="*/ 52420 h 163284"/>
                  <a:gd name="connsiteX3" fmla="*/ 70827 w 135449"/>
                  <a:gd name="connsiteY3" fmla="*/ 9306 h 163284"/>
                  <a:gd name="connsiteX4" fmla="*/ 120395 w 135449"/>
                  <a:gd name="connsiteY4" fmla="*/ 5736 h 163284"/>
                  <a:gd name="connsiteX5" fmla="*/ 134125 w 135449"/>
                  <a:gd name="connsiteY5" fmla="*/ 53381 h 163284"/>
                  <a:gd name="connsiteX6" fmla="*/ 109273 w 135449"/>
                  <a:gd name="connsiteY6" fmla="*/ 110775 h 163284"/>
                  <a:gd name="connsiteX7" fmla="*/ 64236 w 135449"/>
                  <a:gd name="connsiteY7" fmla="*/ 153889 h 163284"/>
                  <a:gd name="connsiteX8" fmla="*/ 34166 w 135449"/>
                  <a:gd name="connsiteY8" fmla="*/ 163226 h 163284"/>
                  <a:gd name="connsiteX9" fmla="*/ 101035 w 135449"/>
                  <a:gd name="connsiteY9" fmla="*/ 27430 h 163284"/>
                  <a:gd name="connsiteX10" fmla="*/ 84421 w 135449"/>
                  <a:gd name="connsiteY10" fmla="*/ 33059 h 163284"/>
                  <a:gd name="connsiteX11" fmla="*/ 48309 w 135449"/>
                  <a:gd name="connsiteY11" fmla="*/ 68073 h 163284"/>
                  <a:gd name="connsiteX12" fmla="*/ 30597 w 135449"/>
                  <a:gd name="connsiteY12" fmla="*/ 134941 h 163284"/>
                  <a:gd name="connsiteX13" fmla="*/ 50780 w 135449"/>
                  <a:gd name="connsiteY13" fmla="*/ 130135 h 163284"/>
                  <a:gd name="connsiteX14" fmla="*/ 87029 w 135449"/>
                  <a:gd name="connsiteY14" fmla="*/ 95122 h 163284"/>
                  <a:gd name="connsiteX15" fmla="*/ 107213 w 135449"/>
                  <a:gd name="connsiteY15" fmla="*/ 48850 h 163284"/>
                  <a:gd name="connsiteX16" fmla="*/ 104742 w 135449"/>
                  <a:gd name="connsiteY16" fmla="*/ 28254 h 163284"/>
                  <a:gd name="connsiteX17" fmla="*/ 100760 w 135449"/>
                  <a:gd name="connsiteY17" fmla="*/ 27430 h 163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449" h="163284">
                    <a:moveTo>
                      <a:pt x="34166" y="163226"/>
                    </a:moveTo>
                    <a:cubicBezTo>
                      <a:pt x="27315" y="163336"/>
                      <a:pt x="20600" y="161331"/>
                      <a:pt x="14943" y="157459"/>
                    </a:cubicBezTo>
                    <a:cubicBezTo>
                      <a:pt x="-11282" y="139198"/>
                      <a:pt x="-160" y="89767"/>
                      <a:pt x="25653" y="52420"/>
                    </a:cubicBezTo>
                    <a:cubicBezTo>
                      <a:pt x="37407" y="34941"/>
                      <a:pt x="52826" y="20235"/>
                      <a:pt x="70827" y="9306"/>
                    </a:cubicBezTo>
                    <a:cubicBezTo>
                      <a:pt x="90188" y="-1816"/>
                      <a:pt x="107763" y="-3052"/>
                      <a:pt x="120395" y="5736"/>
                    </a:cubicBezTo>
                    <a:cubicBezTo>
                      <a:pt x="133027" y="14523"/>
                      <a:pt x="137970" y="31412"/>
                      <a:pt x="134125" y="53381"/>
                    </a:cubicBezTo>
                    <a:cubicBezTo>
                      <a:pt x="130006" y="74059"/>
                      <a:pt x="121535" y="93625"/>
                      <a:pt x="109273" y="110775"/>
                    </a:cubicBezTo>
                    <a:cubicBezTo>
                      <a:pt x="97561" y="128240"/>
                      <a:pt x="82196" y="142960"/>
                      <a:pt x="64236" y="153889"/>
                    </a:cubicBezTo>
                    <a:cubicBezTo>
                      <a:pt x="55202" y="159574"/>
                      <a:pt x="44835" y="162787"/>
                      <a:pt x="34166" y="163226"/>
                    </a:cubicBezTo>
                    <a:close/>
                    <a:moveTo>
                      <a:pt x="101035" y="27430"/>
                    </a:moveTo>
                    <a:cubicBezTo>
                      <a:pt x="95130" y="27965"/>
                      <a:pt x="89432" y="29902"/>
                      <a:pt x="84421" y="33059"/>
                    </a:cubicBezTo>
                    <a:cubicBezTo>
                      <a:pt x="70086" y="42094"/>
                      <a:pt x="57783" y="54026"/>
                      <a:pt x="48309" y="68073"/>
                    </a:cubicBezTo>
                    <a:cubicBezTo>
                      <a:pt x="25653" y="100752"/>
                      <a:pt x="23868" y="130273"/>
                      <a:pt x="30597" y="134941"/>
                    </a:cubicBezTo>
                    <a:cubicBezTo>
                      <a:pt x="33205" y="136726"/>
                      <a:pt x="40620" y="136039"/>
                      <a:pt x="50780" y="130135"/>
                    </a:cubicBezTo>
                    <a:cubicBezTo>
                      <a:pt x="65212" y="121183"/>
                      <a:pt x="77583" y="109237"/>
                      <a:pt x="87029" y="95122"/>
                    </a:cubicBezTo>
                    <a:cubicBezTo>
                      <a:pt x="96943" y="81295"/>
                      <a:pt x="103822" y="65519"/>
                      <a:pt x="107213" y="48850"/>
                    </a:cubicBezTo>
                    <a:cubicBezTo>
                      <a:pt x="109136" y="37316"/>
                      <a:pt x="107213" y="30039"/>
                      <a:pt x="104742" y="28254"/>
                    </a:cubicBezTo>
                    <a:cubicBezTo>
                      <a:pt x="103534" y="27581"/>
                      <a:pt x="102147" y="27293"/>
                      <a:pt x="100760" y="2743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9709A98B-93EC-0C55-F7D5-62C2528F3A00}"/>
                  </a:ext>
                </a:extLst>
              </p:cNvPr>
              <p:cNvSpPr/>
              <p:nvPr/>
            </p:nvSpPr>
            <p:spPr>
              <a:xfrm>
                <a:off x="7835924" y="4350458"/>
                <a:ext cx="229900" cy="261982"/>
              </a:xfrm>
              <a:custGeom>
                <a:avLst/>
                <a:gdLst>
                  <a:gd name="connsiteX0" fmla="*/ 164473 w 229900"/>
                  <a:gd name="connsiteY0" fmla="*/ 261928 h 261982"/>
                  <a:gd name="connsiteX1" fmla="*/ 153351 w 229900"/>
                  <a:gd name="connsiteY1" fmla="*/ 256299 h 261982"/>
                  <a:gd name="connsiteX2" fmla="*/ 156331 w 229900"/>
                  <a:gd name="connsiteY2" fmla="*/ 237104 h 261982"/>
                  <a:gd name="connsiteX3" fmla="*/ 156372 w 229900"/>
                  <a:gd name="connsiteY3" fmla="*/ 237076 h 261982"/>
                  <a:gd name="connsiteX4" fmla="*/ 185206 w 229900"/>
                  <a:gd name="connsiteY4" fmla="*/ 216068 h 261982"/>
                  <a:gd name="connsiteX5" fmla="*/ 202232 w 229900"/>
                  <a:gd name="connsiteY5" fmla="*/ 167873 h 261982"/>
                  <a:gd name="connsiteX6" fmla="*/ 109550 w 229900"/>
                  <a:gd name="connsiteY6" fmla="*/ 34549 h 261982"/>
                  <a:gd name="connsiteX7" fmla="*/ 58610 w 229900"/>
                  <a:gd name="connsiteY7" fmla="*/ 33450 h 261982"/>
                  <a:gd name="connsiteX8" fmla="*/ 21399 w 229900"/>
                  <a:gd name="connsiteY8" fmla="*/ 58852 h 261982"/>
                  <a:gd name="connsiteX9" fmla="*/ 2314 w 229900"/>
                  <a:gd name="connsiteY9" fmla="*/ 55282 h 261982"/>
                  <a:gd name="connsiteX10" fmla="*/ 5994 w 229900"/>
                  <a:gd name="connsiteY10" fmla="*/ 36210 h 261982"/>
                  <a:gd name="connsiteX11" fmla="*/ 6021 w 229900"/>
                  <a:gd name="connsiteY11" fmla="*/ 36196 h 261982"/>
                  <a:gd name="connsiteX12" fmla="*/ 43094 w 229900"/>
                  <a:gd name="connsiteY12" fmla="*/ 10794 h 261982"/>
                  <a:gd name="connsiteX13" fmla="*/ 120809 w 229900"/>
                  <a:gd name="connsiteY13" fmla="*/ 9422 h 261982"/>
                  <a:gd name="connsiteX14" fmla="*/ 229556 w 229900"/>
                  <a:gd name="connsiteY14" fmla="*/ 165951 h 261982"/>
                  <a:gd name="connsiteX15" fmla="*/ 201134 w 229900"/>
                  <a:gd name="connsiteY15" fmla="*/ 238449 h 261982"/>
                  <a:gd name="connsiteX16" fmla="*/ 172436 w 229900"/>
                  <a:gd name="connsiteY16" fmla="*/ 259319 h 261982"/>
                  <a:gd name="connsiteX17" fmla="*/ 164473 w 229900"/>
                  <a:gd name="connsiteY17" fmla="*/ 261928 h 261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9900" h="261982">
                    <a:moveTo>
                      <a:pt x="164473" y="261928"/>
                    </a:moveTo>
                    <a:cubicBezTo>
                      <a:pt x="160079" y="261942"/>
                      <a:pt x="155946" y="259841"/>
                      <a:pt x="153351" y="256299"/>
                    </a:cubicBezTo>
                    <a:cubicBezTo>
                      <a:pt x="148875" y="250175"/>
                      <a:pt x="150207" y="241593"/>
                      <a:pt x="156331" y="237104"/>
                    </a:cubicBezTo>
                    <a:cubicBezTo>
                      <a:pt x="156344" y="237104"/>
                      <a:pt x="156358" y="237090"/>
                      <a:pt x="156372" y="237076"/>
                    </a:cubicBezTo>
                    <a:lnTo>
                      <a:pt x="185206" y="216068"/>
                    </a:lnTo>
                    <a:cubicBezTo>
                      <a:pt x="198964" y="204122"/>
                      <a:pt x="205431" y="185819"/>
                      <a:pt x="202232" y="167873"/>
                    </a:cubicBezTo>
                    <a:cubicBezTo>
                      <a:pt x="195133" y="110905"/>
                      <a:pt x="160477" y="61049"/>
                      <a:pt x="109550" y="34549"/>
                    </a:cubicBezTo>
                    <a:cubicBezTo>
                      <a:pt x="89092" y="25212"/>
                      <a:pt x="70967" y="24800"/>
                      <a:pt x="58610" y="33450"/>
                    </a:cubicBezTo>
                    <a:lnTo>
                      <a:pt x="21399" y="58852"/>
                    </a:lnTo>
                    <a:cubicBezTo>
                      <a:pt x="15138" y="63136"/>
                      <a:pt x="6598" y="61543"/>
                      <a:pt x="2314" y="55282"/>
                    </a:cubicBezTo>
                    <a:cubicBezTo>
                      <a:pt x="-1943" y="49007"/>
                      <a:pt x="-295" y="40467"/>
                      <a:pt x="5994" y="36210"/>
                    </a:cubicBezTo>
                    <a:cubicBezTo>
                      <a:pt x="6008" y="36210"/>
                      <a:pt x="6008" y="36196"/>
                      <a:pt x="6021" y="36196"/>
                    </a:cubicBezTo>
                    <a:lnTo>
                      <a:pt x="43094" y="10794"/>
                    </a:lnTo>
                    <a:cubicBezTo>
                      <a:pt x="63552" y="-2936"/>
                      <a:pt x="91151" y="-3897"/>
                      <a:pt x="120809" y="9422"/>
                    </a:cubicBezTo>
                    <a:cubicBezTo>
                      <a:pt x="180922" y="40164"/>
                      <a:pt x="221730" y="98891"/>
                      <a:pt x="229556" y="165951"/>
                    </a:cubicBezTo>
                    <a:cubicBezTo>
                      <a:pt x="231753" y="198493"/>
                      <a:pt x="221592" y="224169"/>
                      <a:pt x="201134" y="238449"/>
                    </a:cubicBezTo>
                    <a:lnTo>
                      <a:pt x="172436" y="259319"/>
                    </a:lnTo>
                    <a:cubicBezTo>
                      <a:pt x="170103" y="260954"/>
                      <a:pt x="167329" y="261860"/>
                      <a:pt x="164473" y="2619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FF16CF67-AA90-1CA1-BD8D-B990576245BD}"/>
                  </a:ext>
                </a:extLst>
              </p:cNvPr>
              <p:cNvSpPr/>
              <p:nvPr/>
            </p:nvSpPr>
            <p:spPr>
              <a:xfrm>
                <a:off x="7741925" y="4384310"/>
                <a:ext cx="276251" cy="308219"/>
              </a:xfrm>
              <a:custGeom>
                <a:avLst/>
                <a:gdLst>
                  <a:gd name="connsiteX0" fmla="*/ 169223 w 276251"/>
                  <a:gd name="connsiteY0" fmla="*/ 308127 h 308219"/>
                  <a:gd name="connsiteX1" fmla="*/ 155520 w 276251"/>
                  <a:gd name="connsiteY1" fmla="*/ 294369 h 308219"/>
                  <a:gd name="connsiteX2" fmla="*/ 161396 w 276251"/>
                  <a:gd name="connsiteY2" fmla="*/ 283137 h 308219"/>
                  <a:gd name="connsiteX3" fmla="*/ 228814 w 276251"/>
                  <a:gd name="connsiteY3" fmla="*/ 236315 h 308219"/>
                  <a:gd name="connsiteX4" fmla="*/ 215083 w 276251"/>
                  <a:gd name="connsiteY4" fmla="*/ 96400 h 308219"/>
                  <a:gd name="connsiteX5" fmla="*/ 88899 w 276251"/>
                  <a:gd name="connsiteY5" fmla="*/ 34337 h 308219"/>
                  <a:gd name="connsiteX6" fmla="*/ 21481 w 276251"/>
                  <a:gd name="connsiteY6" fmla="*/ 81159 h 308219"/>
                  <a:gd name="connsiteX7" fmla="*/ 2396 w 276251"/>
                  <a:gd name="connsiteY7" fmla="*/ 77726 h 308219"/>
                  <a:gd name="connsiteX8" fmla="*/ 5828 w 276251"/>
                  <a:gd name="connsiteY8" fmla="*/ 58641 h 308219"/>
                  <a:gd name="connsiteX9" fmla="*/ 73108 w 276251"/>
                  <a:gd name="connsiteY9" fmla="*/ 11819 h 308219"/>
                  <a:gd name="connsiteX10" fmla="*/ 237876 w 276251"/>
                  <a:gd name="connsiteY10" fmla="*/ 80472 h 308219"/>
                  <a:gd name="connsiteX11" fmla="*/ 245016 w 276251"/>
                  <a:gd name="connsiteY11" fmla="*/ 258971 h 308219"/>
                  <a:gd name="connsiteX12" fmla="*/ 177598 w 276251"/>
                  <a:gd name="connsiteY12" fmla="*/ 305792 h 308219"/>
                  <a:gd name="connsiteX13" fmla="*/ 169223 w 276251"/>
                  <a:gd name="connsiteY13" fmla="*/ 308127 h 308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6251" h="308219">
                    <a:moveTo>
                      <a:pt x="169223" y="308127"/>
                    </a:moveTo>
                    <a:cubicBezTo>
                      <a:pt x="161644" y="308113"/>
                      <a:pt x="155506" y="301948"/>
                      <a:pt x="155520" y="294369"/>
                    </a:cubicBezTo>
                    <a:cubicBezTo>
                      <a:pt x="155533" y="289892"/>
                      <a:pt x="157730" y="285704"/>
                      <a:pt x="161396" y="283137"/>
                    </a:cubicBezTo>
                    <a:lnTo>
                      <a:pt x="228814" y="236315"/>
                    </a:lnTo>
                    <a:cubicBezTo>
                      <a:pt x="259159" y="215170"/>
                      <a:pt x="252705" y="151048"/>
                      <a:pt x="215083" y="96400"/>
                    </a:cubicBezTo>
                    <a:cubicBezTo>
                      <a:pt x="177461" y="41752"/>
                      <a:pt x="118969" y="13192"/>
                      <a:pt x="88899" y="34337"/>
                    </a:cubicBezTo>
                    <a:lnTo>
                      <a:pt x="21481" y="81159"/>
                    </a:lnTo>
                    <a:cubicBezTo>
                      <a:pt x="15261" y="85470"/>
                      <a:pt x="6721" y="83933"/>
                      <a:pt x="2396" y="77726"/>
                    </a:cubicBezTo>
                    <a:cubicBezTo>
                      <a:pt x="-1916" y="71506"/>
                      <a:pt x="-378" y="62966"/>
                      <a:pt x="5828" y="58641"/>
                    </a:cubicBezTo>
                    <a:lnTo>
                      <a:pt x="73108" y="11819"/>
                    </a:lnTo>
                    <a:cubicBezTo>
                      <a:pt x="117184" y="-18800"/>
                      <a:pt x="189545" y="11819"/>
                      <a:pt x="237876" y="80472"/>
                    </a:cubicBezTo>
                    <a:cubicBezTo>
                      <a:pt x="286208" y="149126"/>
                      <a:pt x="289092" y="227939"/>
                      <a:pt x="245016" y="258971"/>
                    </a:cubicBezTo>
                    <a:lnTo>
                      <a:pt x="177598" y="305792"/>
                    </a:lnTo>
                    <a:cubicBezTo>
                      <a:pt x="175169" y="307536"/>
                      <a:pt x="172203" y="308360"/>
                      <a:pt x="169223" y="30812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28BBC02-40C8-0FA2-0B9C-8CD93D35B7D8}"/>
                  </a:ext>
                </a:extLst>
              </p:cNvPr>
              <p:cNvSpPr/>
              <p:nvPr/>
            </p:nvSpPr>
            <p:spPr>
              <a:xfrm>
                <a:off x="7716461" y="4431063"/>
                <a:ext cx="233754" cy="270919"/>
              </a:xfrm>
              <a:custGeom>
                <a:avLst/>
                <a:gdLst>
                  <a:gd name="connsiteX0" fmla="*/ 162695 w 233754"/>
                  <a:gd name="connsiteY0" fmla="*/ 270848 h 270919"/>
                  <a:gd name="connsiteX1" fmla="*/ 38020 w 233754"/>
                  <a:gd name="connsiteY1" fmla="*/ 189974 h 270919"/>
                  <a:gd name="connsiteX2" fmla="*/ 261 w 233754"/>
                  <a:gd name="connsiteY2" fmla="*/ 90015 h 270919"/>
                  <a:gd name="connsiteX3" fmla="*/ 30880 w 233754"/>
                  <a:gd name="connsiteY3" fmla="*/ 11888 h 270919"/>
                  <a:gd name="connsiteX4" fmla="*/ 114774 w 233754"/>
                  <a:gd name="connsiteY4" fmla="*/ 10377 h 270919"/>
                  <a:gd name="connsiteX5" fmla="*/ 195373 w 233754"/>
                  <a:gd name="connsiteY5" fmla="*/ 80678 h 270919"/>
                  <a:gd name="connsiteX6" fmla="*/ 202514 w 233754"/>
                  <a:gd name="connsiteY6" fmla="*/ 259177 h 270919"/>
                  <a:gd name="connsiteX7" fmla="*/ 162695 w 233754"/>
                  <a:gd name="connsiteY7" fmla="*/ 270848 h 270919"/>
                  <a:gd name="connsiteX8" fmla="*/ 70699 w 233754"/>
                  <a:gd name="connsiteY8" fmla="*/ 27403 h 270919"/>
                  <a:gd name="connsiteX9" fmla="*/ 46533 w 233754"/>
                  <a:gd name="connsiteY9" fmla="*/ 34406 h 270919"/>
                  <a:gd name="connsiteX10" fmla="*/ 27585 w 233754"/>
                  <a:gd name="connsiteY10" fmla="*/ 88230 h 270919"/>
                  <a:gd name="connsiteX11" fmla="*/ 60676 w 233754"/>
                  <a:gd name="connsiteY11" fmla="*/ 174321 h 270919"/>
                  <a:gd name="connsiteX12" fmla="*/ 186860 w 233754"/>
                  <a:gd name="connsiteY12" fmla="*/ 236384 h 270919"/>
                  <a:gd name="connsiteX13" fmla="*/ 173130 w 233754"/>
                  <a:gd name="connsiteY13" fmla="*/ 96468 h 270919"/>
                  <a:gd name="connsiteX14" fmla="*/ 103790 w 233754"/>
                  <a:gd name="connsiteY14" fmla="*/ 35367 h 270919"/>
                  <a:gd name="connsiteX15" fmla="*/ 70699 w 233754"/>
                  <a:gd name="connsiteY15" fmla="*/ 27403 h 27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754" h="270919">
                    <a:moveTo>
                      <a:pt x="162695" y="270848"/>
                    </a:moveTo>
                    <a:cubicBezTo>
                      <a:pt x="121503" y="270848"/>
                      <a:pt x="73445" y="241052"/>
                      <a:pt x="38020" y="189974"/>
                    </a:cubicBezTo>
                    <a:cubicBezTo>
                      <a:pt x="16724" y="160632"/>
                      <a:pt x="3680" y="126113"/>
                      <a:pt x="261" y="90015"/>
                    </a:cubicBezTo>
                    <a:cubicBezTo>
                      <a:pt x="-2073" y="55002"/>
                      <a:pt x="8774" y="27266"/>
                      <a:pt x="30880" y="11888"/>
                    </a:cubicBezTo>
                    <a:cubicBezTo>
                      <a:pt x="52986" y="-3491"/>
                      <a:pt x="82782" y="-4040"/>
                      <a:pt x="114774" y="10377"/>
                    </a:cubicBezTo>
                    <a:cubicBezTo>
                      <a:pt x="147426" y="26209"/>
                      <a:pt x="175258" y="50471"/>
                      <a:pt x="195373" y="80678"/>
                    </a:cubicBezTo>
                    <a:cubicBezTo>
                      <a:pt x="243568" y="149332"/>
                      <a:pt x="246726" y="228283"/>
                      <a:pt x="202514" y="259177"/>
                    </a:cubicBezTo>
                    <a:cubicBezTo>
                      <a:pt x="190760" y="267086"/>
                      <a:pt x="176851" y="271164"/>
                      <a:pt x="162695" y="270848"/>
                    </a:cubicBezTo>
                    <a:close/>
                    <a:moveTo>
                      <a:pt x="70699" y="27403"/>
                    </a:moveTo>
                    <a:cubicBezTo>
                      <a:pt x="62117" y="27156"/>
                      <a:pt x="53659" y="29614"/>
                      <a:pt x="46533" y="34406"/>
                    </a:cubicBezTo>
                    <a:cubicBezTo>
                      <a:pt x="32802" y="44017"/>
                      <a:pt x="25937" y="63103"/>
                      <a:pt x="27585" y="88230"/>
                    </a:cubicBezTo>
                    <a:cubicBezTo>
                      <a:pt x="30784" y="119357"/>
                      <a:pt x="42208" y="149071"/>
                      <a:pt x="60676" y="174321"/>
                    </a:cubicBezTo>
                    <a:cubicBezTo>
                      <a:pt x="98710" y="229244"/>
                      <a:pt x="156790" y="257529"/>
                      <a:pt x="186860" y="236384"/>
                    </a:cubicBezTo>
                    <a:cubicBezTo>
                      <a:pt x="216931" y="215239"/>
                      <a:pt x="210889" y="151117"/>
                      <a:pt x="173130" y="96468"/>
                    </a:cubicBezTo>
                    <a:cubicBezTo>
                      <a:pt x="155816" y="70339"/>
                      <a:pt x="131897" y="49249"/>
                      <a:pt x="103790" y="35367"/>
                    </a:cubicBezTo>
                    <a:cubicBezTo>
                      <a:pt x="93451" y="30383"/>
                      <a:pt x="82178" y="27664"/>
                      <a:pt x="70699" y="2740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4B2FAE8-0DDB-5BAE-DC89-6DE5D6CBC203}"/>
                  </a:ext>
                </a:extLst>
              </p:cNvPr>
              <p:cNvSpPr/>
              <p:nvPr/>
            </p:nvSpPr>
            <p:spPr>
              <a:xfrm>
                <a:off x="7765344" y="4484860"/>
                <a:ext cx="135309" cy="163281"/>
              </a:xfrm>
              <a:custGeom>
                <a:avLst/>
                <a:gdLst>
                  <a:gd name="connsiteX0" fmla="*/ 101317 w 135309"/>
                  <a:gd name="connsiteY0" fmla="*/ 163226 h 163281"/>
                  <a:gd name="connsiteX1" fmla="*/ 70972 w 135309"/>
                  <a:gd name="connsiteY1" fmla="*/ 153889 h 163281"/>
                  <a:gd name="connsiteX2" fmla="*/ 25935 w 135309"/>
                  <a:gd name="connsiteY2" fmla="*/ 110775 h 163281"/>
                  <a:gd name="connsiteX3" fmla="*/ 1083 w 135309"/>
                  <a:gd name="connsiteY3" fmla="*/ 53381 h 163281"/>
                  <a:gd name="connsiteX4" fmla="*/ 14813 w 135309"/>
                  <a:gd name="connsiteY4" fmla="*/ 5736 h 163281"/>
                  <a:gd name="connsiteX5" fmla="*/ 64381 w 135309"/>
                  <a:gd name="connsiteY5" fmla="*/ 9306 h 163281"/>
                  <a:gd name="connsiteX6" fmla="*/ 109555 w 135309"/>
                  <a:gd name="connsiteY6" fmla="*/ 52420 h 163281"/>
                  <a:gd name="connsiteX7" fmla="*/ 120265 w 135309"/>
                  <a:gd name="connsiteY7" fmla="*/ 157459 h 163281"/>
                  <a:gd name="connsiteX8" fmla="*/ 101317 w 135309"/>
                  <a:gd name="connsiteY8" fmla="*/ 163226 h 163281"/>
                  <a:gd name="connsiteX9" fmla="*/ 34448 w 135309"/>
                  <a:gd name="connsiteY9" fmla="*/ 27430 h 163281"/>
                  <a:gd name="connsiteX10" fmla="*/ 30741 w 135309"/>
                  <a:gd name="connsiteY10" fmla="*/ 28254 h 163281"/>
                  <a:gd name="connsiteX11" fmla="*/ 28269 w 135309"/>
                  <a:gd name="connsiteY11" fmla="*/ 48850 h 163281"/>
                  <a:gd name="connsiteX12" fmla="*/ 48453 w 135309"/>
                  <a:gd name="connsiteY12" fmla="*/ 95122 h 163281"/>
                  <a:gd name="connsiteX13" fmla="*/ 84702 w 135309"/>
                  <a:gd name="connsiteY13" fmla="*/ 130135 h 163281"/>
                  <a:gd name="connsiteX14" fmla="*/ 104886 w 135309"/>
                  <a:gd name="connsiteY14" fmla="*/ 134941 h 163281"/>
                  <a:gd name="connsiteX15" fmla="*/ 87174 w 135309"/>
                  <a:gd name="connsiteY15" fmla="*/ 68073 h 163281"/>
                  <a:gd name="connsiteX16" fmla="*/ 51062 w 135309"/>
                  <a:gd name="connsiteY16" fmla="*/ 33059 h 163281"/>
                  <a:gd name="connsiteX17" fmla="*/ 34448 w 135309"/>
                  <a:gd name="connsiteY17" fmla="*/ 27430 h 16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309" h="163281">
                    <a:moveTo>
                      <a:pt x="101317" y="163226"/>
                    </a:moveTo>
                    <a:cubicBezTo>
                      <a:pt x="90552" y="162842"/>
                      <a:pt x="80089" y="159615"/>
                      <a:pt x="70972" y="153889"/>
                    </a:cubicBezTo>
                    <a:cubicBezTo>
                      <a:pt x="53012" y="142960"/>
                      <a:pt x="37647" y="128240"/>
                      <a:pt x="25935" y="110775"/>
                    </a:cubicBezTo>
                    <a:cubicBezTo>
                      <a:pt x="13674" y="93625"/>
                      <a:pt x="5202" y="74059"/>
                      <a:pt x="1083" y="53381"/>
                    </a:cubicBezTo>
                    <a:cubicBezTo>
                      <a:pt x="-2487" y="31412"/>
                      <a:pt x="2456" y="14523"/>
                      <a:pt x="14813" y="5736"/>
                    </a:cubicBezTo>
                    <a:cubicBezTo>
                      <a:pt x="27171" y="-3052"/>
                      <a:pt x="45021" y="-1816"/>
                      <a:pt x="64381" y="9306"/>
                    </a:cubicBezTo>
                    <a:cubicBezTo>
                      <a:pt x="82382" y="20235"/>
                      <a:pt x="97801" y="34941"/>
                      <a:pt x="109555" y="52420"/>
                    </a:cubicBezTo>
                    <a:cubicBezTo>
                      <a:pt x="135368" y="89767"/>
                      <a:pt x="146490" y="139198"/>
                      <a:pt x="120265" y="157459"/>
                    </a:cubicBezTo>
                    <a:cubicBezTo>
                      <a:pt x="114690" y="161276"/>
                      <a:pt x="108072" y="163281"/>
                      <a:pt x="101317" y="163226"/>
                    </a:cubicBezTo>
                    <a:close/>
                    <a:moveTo>
                      <a:pt x="34448" y="27430"/>
                    </a:moveTo>
                    <a:cubicBezTo>
                      <a:pt x="33157" y="27348"/>
                      <a:pt x="31867" y="27622"/>
                      <a:pt x="30741" y="28254"/>
                    </a:cubicBezTo>
                    <a:cubicBezTo>
                      <a:pt x="28132" y="30039"/>
                      <a:pt x="26347" y="37316"/>
                      <a:pt x="28269" y="48850"/>
                    </a:cubicBezTo>
                    <a:cubicBezTo>
                      <a:pt x="31661" y="65519"/>
                      <a:pt x="38540" y="81295"/>
                      <a:pt x="48453" y="95122"/>
                    </a:cubicBezTo>
                    <a:cubicBezTo>
                      <a:pt x="57900" y="109237"/>
                      <a:pt x="70257" y="121183"/>
                      <a:pt x="84702" y="130135"/>
                    </a:cubicBezTo>
                    <a:cubicBezTo>
                      <a:pt x="94863" y="136039"/>
                      <a:pt x="102277" y="136726"/>
                      <a:pt x="104886" y="134941"/>
                    </a:cubicBezTo>
                    <a:cubicBezTo>
                      <a:pt x="111477" y="130273"/>
                      <a:pt x="109830" y="100752"/>
                      <a:pt x="87174" y="68073"/>
                    </a:cubicBezTo>
                    <a:cubicBezTo>
                      <a:pt x="77700" y="54026"/>
                      <a:pt x="65397" y="42094"/>
                      <a:pt x="51062" y="33059"/>
                    </a:cubicBezTo>
                    <a:cubicBezTo>
                      <a:pt x="46050" y="29902"/>
                      <a:pt x="40352" y="27965"/>
                      <a:pt x="34448" y="2743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20A41B2-E7E5-AF32-4873-113407E8A538}"/>
                  </a:ext>
                </a:extLst>
              </p:cNvPr>
              <p:cNvSpPr/>
              <p:nvPr/>
            </p:nvSpPr>
            <p:spPr>
              <a:xfrm>
                <a:off x="7922182" y="4080103"/>
                <a:ext cx="228169" cy="210903"/>
              </a:xfrm>
              <a:custGeom>
                <a:avLst/>
                <a:gdLst>
                  <a:gd name="connsiteX0" fmla="*/ 89748 w 228169"/>
                  <a:gd name="connsiteY0" fmla="*/ 210848 h 210903"/>
                  <a:gd name="connsiteX1" fmla="*/ 48556 w 228169"/>
                  <a:gd name="connsiteY1" fmla="*/ 201100 h 210903"/>
                  <a:gd name="connsiteX2" fmla="*/ 24802 w 228169"/>
                  <a:gd name="connsiteY2" fmla="*/ 184074 h 210903"/>
                  <a:gd name="connsiteX3" fmla="*/ 14642 w 228169"/>
                  <a:gd name="connsiteY3" fmla="*/ 173913 h 210903"/>
                  <a:gd name="connsiteX4" fmla="*/ -50 w 228169"/>
                  <a:gd name="connsiteY4" fmla="*/ 138351 h 210903"/>
                  <a:gd name="connsiteX5" fmla="*/ -50 w 228169"/>
                  <a:gd name="connsiteY5" fmla="*/ 48277 h 210903"/>
                  <a:gd name="connsiteX6" fmla="*/ 48282 w 228169"/>
                  <a:gd name="connsiteY6" fmla="*/ -54 h 210903"/>
                  <a:gd name="connsiteX7" fmla="*/ 183392 w 228169"/>
                  <a:gd name="connsiteY7" fmla="*/ -54 h 210903"/>
                  <a:gd name="connsiteX8" fmla="*/ 217031 w 228169"/>
                  <a:gd name="connsiteY8" fmla="*/ 15187 h 210903"/>
                  <a:gd name="connsiteX9" fmla="*/ 217031 w 228169"/>
                  <a:gd name="connsiteY9" fmla="*/ 15187 h 210903"/>
                  <a:gd name="connsiteX10" fmla="*/ 227879 w 228169"/>
                  <a:gd name="connsiteY10" fmla="*/ 49239 h 210903"/>
                  <a:gd name="connsiteX11" fmla="*/ 221975 w 228169"/>
                  <a:gd name="connsiteY11" fmla="*/ 106770 h 210903"/>
                  <a:gd name="connsiteX12" fmla="*/ 161972 w 228169"/>
                  <a:gd name="connsiteY12" fmla="*/ 191488 h 210903"/>
                  <a:gd name="connsiteX13" fmla="*/ 136433 w 228169"/>
                  <a:gd name="connsiteY13" fmla="*/ 201374 h 210903"/>
                  <a:gd name="connsiteX14" fmla="*/ 107873 w 228169"/>
                  <a:gd name="connsiteY14" fmla="*/ 209063 h 210903"/>
                  <a:gd name="connsiteX15" fmla="*/ 89748 w 228169"/>
                  <a:gd name="connsiteY15" fmla="*/ 210848 h 210903"/>
                  <a:gd name="connsiteX16" fmla="*/ 48556 w 228169"/>
                  <a:gd name="connsiteY16" fmla="*/ 27407 h 210903"/>
                  <a:gd name="connsiteX17" fmla="*/ 27686 w 228169"/>
                  <a:gd name="connsiteY17" fmla="*/ 48277 h 210903"/>
                  <a:gd name="connsiteX18" fmla="*/ 27686 w 228169"/>
                  <a:gd name="connsiteY18" fmla="*/ 138351 h 210903"/>
                  <a:gd name="connsiteX19" fmla="*/ 34414 w 228169"/>
                  <a:gd name="connsiteY19" fmla="*/ 154416 h 210903"/>
                  <a:gd name="connsiteX20" fmla="*/ 44574 w 228169"/>
                  <a:gd name="connsiteY20" fmla="*/ 164714 h 210903"/>
                  <a:gd name="connsiteX21" fmla="*/ 61189 w 228169"/>
                  <a:gd name="connsiteY21" fmla="*/ 176522 h 210903"/>
                  <a:gd name="connsiteX22" fmla="*/ 102381 w 228169"/>
                  <a:gd name="connsiteY22" fmla="*/ 182151 h 210903"/>
                  <a:gd name="connsiteX23" fmla="*/ 128057 w 228169"/>
                  <a:gd name="connsiteY23" fmla="*/ 175149 h 210903"/>
                  <a:gd name="connsiteX24" fmla="*/ 149751 w 228169"/>
                  <a:gd name="connsiteY24" fmla="*/ 167048 h 210903"/>
                  <a:gd name="connsiteX25" fmla="*/ 150987 w 228169"/>
                  <a:gd name="connsiteY25" fmla="*/ 167048 h 210903"/>
                  <a:gd name="connsiteX26" fmla="*/ 194788 w 228169"/>
                  <a:gd name="connsiteY26" fmla="*/ 104711 h 210903"/>
                  <a:gd name="connsiteX27" fmla="*/ 200692 w 228169"/>
                  <a:gd name="connsiteY27" fmla="*/ 47042 h 210903"/>
                  <a:gd name="connsiteX28" fmla="*/ 196435 w 228169"/>
                  <a:gd name="connsiteY28" fmla="*/ 33311 h 210903"/>
                  <a:gd name="connsiteX29" fmla="*/ 183529 w 228169"/>
                  <a:gd name="connsiteY29" fmla="*/ 27407 h 210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8169" h="210903">
                    <a:moveTo>
                      <a:pt x="89748" y="210848"/>
                    </a:moveTo>
                    <a:cubicBezTo>
                      <a:pt x="75441" y="210835"/>
                      <a:pt x="61340" y="207498"/>
                      <a:pt x="48556" y="201100"/>
                    </a:cubicBezTo>
                    <a:cubicBezTo>
                      <a:pt x="39769" y="196747"/>
                      <a:pt x="31750" y="190994"/>
                      <a:pt x="24802" y="184074"/>
                    </a:cubicBezTo>
                    <a:lnTo>
                      <a:pt x="14642" y="173913"/>
                    </a:lnTo>
                    <a:cubicBezTo>
                      <a:pt x="5195" y="164494"/>
                      <a:pt x="-91" y="151697"/>
                      <a:pt x="-50" y="138351"/>
                    </a:cubicBezTo>
                    <a:lnTo>
                      <a:pt x="-50" y="48277"/>
                    </a:lnTo>
                    <a:cubicBezTo>
                      <a:pt x="18" y="21613"/>
                      <a:pt x="21617" y="14"/>
                      <a:pt x="48282" y="-54"/>
                    </a:cubicBezTo>
                    <a:lnTo>
                      <a:pt x="183392" y="-54"/>
                    </a:lnTo>
                    <a:cubicBezTo>
                      <a:pt x="196271" y="-54"/>
                      <a:pt x="208532" y="5507"/>
                      <a:pt x="217031" y="15187"/>
                    </a:cubicBezTo>
                    <a:lnTo>
                      <a:pt x="217031" y="15187"/>
                    </a:lnTo>
                    <a:cubicBezTo>
                      <a:pt x="225229" y="24537"/>
                      <a:pt x="229169" y="36867"/>
                      <a:pt x="227879" y="49239"/>
                    </a:cubicBezTo>
                    <a:lnTo>
                      <a:pt x="221975" y="106770"/>
                    </a:lnTo>
                    <a:cubicBezTo>
                      <a:pt x="218459" y="143664"/>
                      <a:pt x="195612" y="175931"/>
                      <a:pt x="161972" y="191488"/>
                    </a:cubicBezTo>
                    <a:cubicBezTo>
                      <a:pt x="153321" y="195333"/>
                      <a:pt x="145358" y="198354"/>
                      <a:pt x="136433" y="201374"/>
                    </a:cubicBezTo>
                    <a:cubicBezTo>
                      <a:pt x="127508" y="204395"/>
                      <a:pt x="117072" y="207004"/>
                      <a:pt x="107873" y="209063"/>
                    </a:cubicBezTo>
                    <a:cubicBezTo>
                      <a:pt x="101914" y="210272"/>
                      <a:pt x="95831" y="210876"/>
                      <a:pt x="89748" y="210848"/>
                    </a:cubicBezTo>
                    <a:close/>
                    <a:moveTo>
                      <a:pt x="48556" y="27407"/>
                    </a:moveTo>
                    <a:cubicBezTo>
                      <a:pt x="37036" y="27407"/>
                      <a:pt x="27686" y="36758"/>
                      <a:pt x="27686" y="48277"/>
                    </a:cubicBezTo>
                    <a:lnTo>
                      <a:pt x="27686" y="138351"/>
                    </a:lnTo>
                    <a:cubicBezTo>
                      <a:pt x="27658" y="144392"/>
                      <a:pt x="30075" y="150200"/>
                      <a:pt x="34414" y="154416"/>
                    </a:cubicBezTo>
                    <a:lnTo>
                      <a:pt x="44574" y="164714"/>
                    </a:lnTo>
                    <a:cubicBezTo>
                      <a:pt x="49422" y="169547"/>
                      <a:pt x="55037" y="173543"/>
                      <a:pt x="61189" y="176522"/>
                    </a:cubicBezTo>
                    <a:cubicBezTo>
                      <a:pt x="73889" y="183017"/>
                      <a:pt x="88403" y="184994"/>
                      <a:pt x="102381" y="182151"/>
                    </a:cubicBezTo>
                    <a:cubicBezTo>
                      <a:pt x="111058" y="180257"/>
                      <a:pt x="119626" y="177923"/>
                      <a:pt x="128057" y="175149"/>
                    </a:cubicBezTo>
                    <a:cubicBezTo>
                      <a:pt x="135416" y="172815"/>
                      <a:pt x="142666" y="170110"/>
                      <a:pt x="149751" y="167048"/>
                    </a:cubicBezTo>
                    <a:lnTo>
                      <a:pt x="150987" y="167048"/>
                    </a:lnTo>
                    <a:cubicBezTo>
                      <a:pt x="175579" y="155473"/>
                      <a:pt x="192234" y="131774"/>
                      <a:pt x="194788" y="104711"/>
                    </a:cubicBezTo>
                    <a:lnTo>
                      <a:pt x="200692" y="47042"/>
                    </a:lnTo>
                    <a:cubicBezTo>
                      <a:pt x="201283" y="42071"/>
                      <a:pt x="199731" y="37087"/>
                      <a:pt x="196435" y="33311"/>
                    </a:cubicBezTo>
                    <a:cubicBezTo>
                      <a:pt x="193209" y="29549"/>
                      <a:pt x="188486" y="27379"/>
                      <a:pt x="183529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58F95B0-2B6A-BB3E-15BD-7B39A651991C}"/>
                  </a:ext>
                </a:extLst>
              </p:cNvPr>
              <p:cNvSpPr/>
              <p:nvPr/>
            </p:nvSpPr>
            <p:spPr>
              <a:xfrm>
                <a:off x="8172137" y="4080652"/>
                <a:ext cx="228147" cy="210493"/>
              </a:xfrm>
              <a:custGeom>
                <a:avLst/>
                <a:gdLst>
                  <a:gd name="connsiteX0" fmla="*/ 138573 w 228147"/>
                  <a:gd name="connsiteY0" fmla="*/ 210437 h 210493"/>
                  <a:gd name="connsiteX1" fmla="*/ 119762 w 228147"/>
                  <a:gd name="connsiteY1" fmla="*/ 208514 h 210493"/>
                  <a:gd name="connsiteX2" fmla="*/ 117703 w 228147"/>
                  <a:gd name="connsiteY2" fmla="*/ 208514 h 210493"/>
                  <a:gd name="connsiteX3" fmla="*/ 76511 w 228147"/>
                  <a:gd name="connsiteY3" fmla="*/ 195882 h 210493"/>
                  <a:gd name="connsiteX4" fmla="*/ 67311 w 228147"/>
                  <a:gd name="connsiteY4" fmla="*/ 192175 h 210493"/>
                  <a:gd name="connsiteX5" fmla="*/ 66076 w 228147"/>
                  <a:gd name="connsiteY5" fmla="*/ 191488 h 210493"/>
                  <a:gd name="connsiteX6" fmla="*/ 21588 w 228147"/>
                  <a:gd name="connsiteY6" fmla="*/ 151807 h 210493"/>
                  <a:gd name="connsiteX7" fmla="*/ 6073 w 228147"/>
                  <a:gd name="connsiteY7" fmla="*/ 106770 h 210493"/>
                  <a:gd name="connsiteX8" fmla="*/ 168 w 228147"/>
                  <a:gd name="connsiteY8" fmla="*/ 49239 h 210493"/>
                  <a:gd name="connsiteX9" fmla="*/ 11565 w 228147"/>
                  <a:gd name="connsiteY9" fmla="*/ 14637 h 210493"/>
                  <a:gd name="connsiteX10" fmla="*/ 44656 w 228147"/>
                  <a:gd name="connsiteY10" fmla="*/ -54 h 210493"/>
                  <a:gd name="connsiteX11" fmla="*/ 179765 w 228147"/>
                  <a:gd name="connsiteY11" fmla="*/ -54 h 210493"/>
                  <a:gd name="connsiteX12" fmla="*/ 208462 w 228147"/>
                  <a:gd name="connsiteY12" fmla="*/ 9420 h 210493"/>
                  <a:gd name="connsiteX13" fmla="*/ 228097 w 228147"/>
                  <a:gd name="connsiteY13" fmla="*/ 48278 h 210493"/>
                  <a:gd name="connsiteX14" fmla="*/ 228097 w 228147"/>
                  <a:gd name="connsiteY14" fmla="*/ 138351 h 210493"/>
                  <a:gd name="connsiteX15" fmla="*/ 213405 w 228147"/>
                  <a:gd name="connsiteY15" fmla="*/ 173913 h 210493"/>
                  <a:gd name="connsiteX16" fmla="*/ 203107 w 228147"/>
                  <a:gd name="connsiteY16" fmla="*/ 184074 h 210493"/>
                  <a:gd name="connsiteX17" fmla="*/ 138573 w 228147"/>
                  <a:gd name="connsiteY17" fmla="*/ 210437 h 210493"/>
                  <a:gd name="connsiteX18" fmla="*/ 44381 w 228147"/>
                  <a:gd name="connsiteY18" fmla="*/ 26858 h 210493"/>
                  <a:gd name="connsiteX19" fmla="*/ 31611 w 228147"/>
                  <a:gd name="connsiteY19" fmla="*/ 32488 h 210493"/>
                  <a:gd name="connsiteX20" fmla="*/ 27218 w 228147"/>
                  <a:gd name="connsiteY20" fmla="*/ 46218 h 210493"/>
                  <a:gd name="connsiteX21" fmla="*/ 33122 w 228147"/>
                  <a:gd name="connsiteY21" fmla="*/ 103887 h 210493"/>
                  <a:gd name="connsiteX22" fmla="*/ 44656 w 228147"/>
                  <a:gd name="connsiteY22" fmla="*/ 137253 h 210493"/>
                  <a:gd name="connsiteX23" fmla="*/ 77060 w 228147"/>
                  <a:gd name="connsiteY23" fmla="*/ 166361 h 210493"/>
                  <a:gd name="connsiteX24" fmla="*/ 78433 w 228147"/>
                  <a:gd name="connsiteY24" fmla="*/ 166361 h 210493"/>
                  <a:gd name="connsiteX25" fmla="*/ 85298 w 228147"/>
                  <a:gd name="connsiteY25" fmla="*/ 169245 h 210493"/>
                  <a:gd name="connsiteX26" fmla="*/ 123607 w 228147"/>
                  <a:gd name="connsiteY26" fmla="*/ 181053 h 210493"/>
                  <a:gd name="connsiteX27" fmla="*/ 122646 w 228147"/>
                  <a:gd name="connsiteY27" fmla="*/ 194784 h 210493"/>
                  <a:gd name="connsiteX28" fmla="*/ 125529 w 228147"/>
                  <a:gd name="connsiteY28" fmla="*/ 181053 h 210493"/>
                  <a:gd name="connsiteX29" fmla="*/ 183473 w 228147"/>
                  <a:gd name="connsiteY29" fmla="*/ 163615 h 210493"/>
                  <a:gd name="connsiteX30" fmla="*/ 193633 w 228147"/>
                  <a:gd name="connsiteY30" fmla="*/ 153317 h 210493"/>
                  <a:gd name="connsiteX31" fmla="*/ 200361 w 228147"/>
                  <a:gd name="connsiteY31" fmla="*/ 137253 h 210493"/>
                  <a:gd name="connsiteX32" fmla="*/ 200361 w 228147"/>
                  <a:gd name="connsiteY32" fmla="*/ 47179 h 210493"/>
                  <a:gd name="connsiteX33" fmla="*/ 191848 w 228147"/>
                  <a:gd name="connsiteY33" fmla="*/ 30428 h 210493"/>
                  <a:gd name="connsiteX34" fmla="*/ 191848 w 228147"/>
                  <a:gd name="connsiteY34" fmla="*/ 30428 h 210493"/>
                  <a:gd name="connsiteX35" fmla="*/ 179491 w 228147"/>
                  <a:gd name="connsiteY35" fmla="*/ 26309 h 21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28147" h="210493">
                    <a:moveTo>
                      <a:pt x="138573" y="210437"/>
                    </a:moveTo>
                    <a:cubicBezTo>
                      <a:pt x="132257" y="210396"/>
                      <a:pt x="125955" y="209764"/>
                      <a:pt x="119762" y="208514"/>
                    </a:cubicBezTo>
                    <a:lnTo>
                      <a:pt x="117703" y="208514"/>
                    </a:lnTo>
                    <a:cubicBezTo>
                      <a:pt x="103670" y="205370"/>
                      <a:pt x="89898" y="201155"/>
                      <a:pt x="76511" y="195882"/>
                    </a:cubicBezTo>
                    <a:lnTo>
                      <a:pt x="67311" y="192175"/>
                    </a:lnTo>
                    <a:lnTo>
                      <a:pt x="66076" y="191488"/>
                    </a:lnTo>
                    <a:cubicBezTo>
                      <a:pt x="47594" y="183044"/>
                      <a:pt x="32078" y="169217"/>
                      <a:pt x="21588" y="151807"/>
                    </a:cubicBezTo>
                    <a:cubicBezTo>
                      <a:pt x="13103" y="138145"/>
                      <a:pt x="7789" y="122753"/>
                      <a:pt x="6073" y="106770"/>
                    </a:cubicBezTo>
                    <a:lnTo>
                      <a:pt x="168" y="49239"/>
                    </a:lnTo>
                    <a:cubicBezTo>
                      <a:pt x="-1081" y="36620"/>
                      <a:pt x="3065" y="24057"/>
                      <a:pt x="11565" y="14637"/>
                    </a:cubicBezTo>
                    <a:cubicBezTo>
                      <a:pt x="20009" y="5273"/>
                      <a:pt x="32037" y="-68"/>
                      <a:pt x="44656" y="-54"/>
                    </a:cubicBezTo>
                    <a:lnTo>
                      <a:pt x="179765" y="-54"/>
                    </a:lnTo>
                    <a:cubicBezTo>
                      <a:pt x="190091" y="-27"/>
                      <a:pt x="200142" y="3296"/>
                      <a:pt x="208462" y="9420"/>
                    </a:cubicBezTo>
                    <a:cubicBezTo>
                      <a:pt x="220848" y="18482"/>
                      <a:pt x="228152" y="32927"/>
                      <a:pt x="228097" y="48278"/>
                    </a:cubicBezTo>
                    <a:lnTo>
                      <a:pt x="228097" y="138351"/>
                    </a:lnTo>
                    <a:cubicBezTo>
                      <a:pt x="228138" y="151697"/>
                      <a:pt x="222852" y="164494"/>
                      <a:pt x="213405" y="173913"/>
                    </a:cubicBezTo>
                    <a:lnTo>
                      <a:pt x="203107" y="184074"/>
                    </a:lnTo>
                    <a:cubicBezTo>
                      <a:pt x="185972" y="201113"/>
                      <a:pt x="162739" y="210601"/>
                      <a:pt x="138573" y="210437"/>
                    </a:cubicBezTo>
                    <a:close/>
                    <a:moveTo>
                      <a:pt x="44381" y="26858"/>
                    </a:moveTo>
                    <a:cubicBezTo>
                      <a:pt x="39520" y="26858"/>
                      <a:pt x="34893" y="28904"/>
                      <a:pt x="31611" y="32488"/>
                    </a:cubicBezTo>
                    <a:cubicBezTo>
                      <a:pt x="28261" y="36236"/>
                      <a:pt x="26669" y="41220"/>
                      <a:pt x="27218" y="46218"/>
                    </a:cubicBezTo>
                    <a:lnTo>
                      <a:pt x="33122" y="103887"/>
                    </a:lnTo>
                    <a:cubicBezTo>
                      <a:pt x="34440" y="115723"/>
                      <a:pt x="38381" y="127133"/>
                      <a:pt x="44656" y="137253"/>
                    </a:cubicBezTo>
                    <a:cubicBezTo>
                      <a:pt x="52262" y="150008"/>
                      <a:pt x="63563" y="160155"/>
                      <a:pt x="77060" y="166361"/>
                    </a:cubicBezTo>
                    <a:lnTo>
                      <a:pt x="78433" y="166361"/>
                    </a:lnTo>
                    <a:lnTo>
                      <a:pt x="85298" y="169245"/>
                    </a:lnTo>
                    <a:cubicBezTo>
                      <a:pt x="97752" y="174147"/>
                      <a:pt x="110563" y="178088"/>
                      <a:pt x="123607" y="181053"/>
                    </a:cubicBezTo>
                    <a:lnTo>
                      <a:pt x="122646" y="194784"/>
                    </a:lnTo>
                    <a:lnTo>
                      <a:pt x="125529" y="181053"/>
                    </a:lnTo>
                    <a:cubicBezTo>
                      <a:pt x="146551" y="185447"/>
                      <a:pt x="168369" y="178884"/>
                      <a:pt x="183473" y="163615"/>
                    </a:cubicBezTo>
                    <a:lnTo>
                      <a:pt x="193633" y="153317"/>
                    </a:lnTo>
                    <a:cubicBezTo>
                      <a:pt x="198000" y="149116"/>
                      <a:pt x="200430" y="143307"/>
                      <a:pt x="200361" y="137253"/>
                    </a:cubicBezTo>
                    <a:lnTo>
                      <a:pt x="200361" y="47179"/>
                    </a:lnTo>
                    <a:cubicBezTo>
                      <a:pt x="200361" y="40561"/>
                      <a:pt x="197203" y="34327"/>
                      <a:pt x="191848" y="30428"/>
                    </a:cubicBezTo>
                    <a:lnTo>
                      <a:pt x="191848" y="30428"/>
                    </a:lnTo>
                    <a:cubicBezTo>
                      <a:pt x="188278" y="27750"/>
                      <a:pt x="183953" y="26309"/>
                      <a:pt x="179491" y="2630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7FCEDC5-A05D-F270-6C31-5631C638E04E}"/>
              </a:ext>
            </a:extLst>
          </p:cNvPr>
          <p:cNvGrpSpPr/>
          <p:nvPr/>
        </p:nvGrpSpPr>
        <p:grpSpPr>
          <a:xfrm>
            <a:off x="1088829" y="1404340"/>
            <a:ext cx="1437322" cy="1393767"/>
            <a:chOff x="2645157" y="1300970"/>
            <a:chExt cx="1437322" cy="1393767"/>
          </a:xfrm>
        </p:grpSpPr>
        <p:sp>
          <p:nvSpPr>
            <p:cNvPr id="33" name="Oval 6">
              <a:extLst>
                <a:ext uri="{FF2B5EF4-FFF2-40B4-BE49-F238E27FC236}">
                  <a16:creationId xmlns:a16="http://schemas.microsoft.com/office/drawing/2014/main" id="{46A39FFD-3357-6424-EFF8-B94F9BABE0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45157" y="1300970"/>
              <a:ext cx="1437322" cy="1393767"/>
            </a:xfrm>
            <a:prstGeom prst="ellipse">
              <a:avLst/>
            </a:prstGeom>
            <a:solidFill>
              <a:srgbClr val="082C39"/>
            </a:solidFill>
            <a:ln>
              <a:noFill/>
            </a:ln>
            <a:effectLst>
              <a:outerShdw blurRad="190500" dist="254000" dir="2700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62EB11-1409-687B-BEE9-F1E8C63C9256}"/>
                </a:ext>
              </a:extLst>
            </p:cNvPr>
            <p:cNvGrpSpPr/>
            <p:nvPr/>
          </p:nvGrpSpPr>
          <p:grpSpPr>
            <a:xfrm>
              <a:off x="3042563" y="1625171"/>
              <a:ext cx="626841" cy="552647"/>
              <a:chOff x="3819737" y="3952539"/>
              <a:chExt cx="815463" cy="718943"/>
            </a:xfrm>
            <a:solidFill>
              <a:schemeClr val="bg1"/>
            </a:solidFill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D6B7B3D-F250-145A-098B-A26EAF4E280D}"/>
                  </a:ext>
                </a:extLst>
              </p:cNvPr>
              <p:cNvSpPr/>
              <p:nvPr/>
            </p:nvSpPr>
            <p:spPr>
              <a:xfrm>
                <a:off x="3822958" y="4423919"/>
                <a:ext cx="224433" cy="215159"/>
              </a:xfrm>
              <a:custGeom>
                <a:avLst/>
                <a:gdLst>
                  <a:gd name="connsiteX0" fmla="*/ 13754 w 224433"/>
                  <a:gd name="connsiteY0" fmla="*/ 215105 h 215159"/>
                  <a:gd name="connsiteX1" fmla="*/ -50 w 224433"/>
                  <a:gd name="connsiteY1" fmla="*/ 201443 h 215159"/>
                  <a:gd name="connsiteX2" fmla="*/ 2907 w 224433"/>
                  <a:gd name="connsiteY2" fmla="*/ 192861 h 215159"/>
                  <a:gd name="connsiteX3" fmla="*/ 147491 w 224433"/>
                  <a:gd name="connsiteY3" fmla="*/ 11754 h 215159"/>
                  <a:gd name="connsiteX4" fmla="*/ 172756 w 224433"/>
                  <a:gd name="connsiteY4" fmla="*/ -54 h 215159"/>
                  <a:gd name="connsiteX5" fmla="*/ 210652 w 224433"/>
                  <a:gd name="connsiteY5" fmla="*/ -54 h 215159"/>
                  <a:gd name="connsiteX6" fmla="*/ 224383 w 224433"/>
                  <a:gd name="connsiteY6" fmla="*/ 13676 h 215159"/>
                  <a:gd name="connsiteX7" fmla="*/ 210652 w 224433"/>
                  <a:gd name="connsiteY7" fmla="*/ 27407 h 215159"/>
                  <a:gd name="connsiteX8" fmla="*/ 172756 w 224433"/>
                  <a:gd name="connsiteY8" fmla="*/ 27407 h 215159"/>
                  <a:gd name="connsiteX9" fmla="*/ 168636 w 224433"/>
                  <a:gd name="connsiteY9" fmla="*/ 29329 h 215159"/>
                  <a:gd name="connsiteX10" fmla="*/ 24464 w 224433"/>
                  <a:gd name="connsiteY10" fmla="*/ 209887 h 215159"/>
                  <a:gd name="connsiteX11" fmla="*/ 13754 w 224433"/>
                  <a:gd name="connsiteY11" fmla="*/ 215105 h 21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433" h="215159">
                    <a:moveTo>
                      <a:pt x="13754" y="215105"/>
                    </a:moveTo>
                    <a:cubicBezTo>
                      <a:pt x="6171" y="215146"/>
                      <a:pt x="-9" y="209036"/>
                      <a:pt x="-50" y="201443"/>
                    </a:cubicBezTo>
                    <a:cubicBezTo>
                      <a:pt x="-67" y="198340"/>
                      <a:pt x="975" y="195306"/>
                      <a:pt x="2907" y="192861"/>
                    </a:cubicBezTo>
                    <a:lnTo>
                      <a:pt x="147491" y="11754"/>
                    </a:lnTo>
                    <a:cubicBezTo>
                      <a:pt x="153750" y="4270"/>
                      <a:pt x="163001" y="-54"/>
                      <a:pt x="172756" y="-54"/>
                    </a:cubicBezTo>
                    <a:lnTo>
                      <a:pt x="210652" y="-54"/>
                    </a:lnTo>
                    <a:cubicBezTo>
                      <a:pt x="218236" y="-54"/>
                      <a:pt x="224383" y="6097"/>
                      <a:pt x="224383" y="13676"/>
                    </a:cubicBezTo>
                    <a:cubicBezTo>
                      <a:pt x="224383" y="21255"/>
                      <a:pt x="218236" y="27407"/>
                      <a:pt x="210652" y="27407"/>
                    </a:cubicBezTo>
                    <a:lnTo>
                      <a:pt x="172756" y="27407"/>
                    </a:lnTo>
                    <a:cubicBezTo>
                      <a:pt x="171156" y="27366"/>
                      <a:pt x="169630" y="28080"/>
                      <a:pt x="168636" y="29329"/>
                    </a:cubicBezTo>
                    <a:lnTo>
                      <a:pt x="24464" y="209887"/>
                    </a:lnTo>
                    <a:cubicBezTo>
                      <a:pt x="21875" y="213169"/>
                      <a:pt x="17933" y="215091"/>
                      <a:pt x="13754" y="2151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D7C0D51-48BF-C740-13DE-D662E437A95D}"/>
                  </a:ext>
                </a:extLst>
              </p:cNvPr>
              <p:cNvSpPr/>
              <p:nvPr/>
            </p:nvSpPr>
            <p:spPr>
              <a:xfrm>
                <a:off x="4407409" y="4423919"/>
                <a:ext cx="224425" cy="215159"/>
              </a:xfrm>
              <a:custGeom>
                <a:avLst/>
                <a:gdLst>
                  <a:gd name="connsiteX0" fmla="*/ 210715 w 224425"/>
                  <a:gd name="connsiteY0" fmla="*/ 215105 h 215159"/>
                  <a:gd name="connsiteX1" fmla="*/ 200005 w 224425"/>
                  <a:gd name="connsiteY1" fmla="*/ 209887 h 215159"/>
                  <a:gd name="connsiteX2" fmla="*/ 55421 w 224425"/>
                  <a:gd name="connsiteY2" fmla="*/ 28917 h 215159"/>
                  <a:gd name="connsiteX3" fmla="*/ 51714 w 224425"/>
                  <a:gd name="connsiteY3" fmla="*/ 27407 h 215159"/>
                  <a:gd name="connsiteX4" fmla="*/ 13680 w 224425"/>
                  <a:gd name="connsiteY4" fmla="*/ 27407 h 215159"/>
                  <a:gd name="connsiteX5" fmla="*/ -51 w 224425"/>
                  <a:gd name="connsiteY5" fmla="*/ 13677 h 215159"/>
                  <a:gd name="connsiteX6" fmla="*/ 13680 w 224425"/>
                  <a:gd name="connsiteY6" fmla="*/ -54 h 215159"/>
                  <a:gd name="connsiteX7" fmla="*/ 51714 w 224425"/>
                  <a:gd name="connsiteY7" fmla="*/ -54 h 215159"/>
                  <a:gd name="connsiteX8" fmla="*/ 76567 w 224425"/>
                  <a:gd name="connsiteY8" fmla="*/ 11342 h 215159"/>
                  <a:gd name="connsiteX9" fmla="*/ 221425 w 224425"/>
                  <a:gd name="connsiteY9" fmla="*/ 192861 h 215159"/>
                  <a:gd name="connsiteX10" fmla="*/ 219228 w 224425"/>
                  <a:gd name="connsiteY10" fmla="*/ 212084 h 215159"/>
                  <a:gd name="connsiteX11" fmla="*/ 210715 w 224425"/>
                  <a:gd name="connsiteY11" fmla="*/ 215105 h 21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425" h="215159">
                    <a:moveTo>
                      <a:pt x="210715" y="215105"/>
                    </a:moveTo>
                    <a:cubicBezTo>
                      <a:pt x="206541" y="215091"/>
                      <a:pt x="202600" y="213169"/>
                      <a:pt x="200005" y="209887"/>
                    </a:cubicBezTo>
                    <a:lnTo>
                      <a:pt x="55421" y="28917"/>
                    </a:lnTo>
                    <a:cubicBezTo>
                      <a:pt x="54453" y="27915"/>
                      <a:pt x="53108" y="27366"/>
                      <a:pt x="51714" y="27407"/>
                    </a:cubicBezTo>
                    <a:lnTo>
                      <a:pt x="13680" y="27407"/>
                    </a:lnTo>
                    <a:cubicBezTo>
                      <a:pt x="6097" y="27407"/>
                      <a:pt x="-51" y="21255"/>
                      <a:pt x="-51" y="13677"/>
                    </a:cubicBezTo>
                    <a:cubicBezTo>
                      <a:pt x="-51" y="6097"/>
                      <a:pt x="6097" y="-54"/>
                      <a:pt x="13680" y="-54"/>
                    </a:cubicBezTo>
                    <a:lnTo>
                      <a:pt x="51714" y="-54"/>
                    </a:lnTo>
                    <a:cubicBezTo>
                      <a:pt x="61269" y="-82"/>
                      <a:pt x="70358" y="4079"/>
                      <a:pt x="76567" y="11342"/>
                    </a:cubicBezTo>
                    <a:lnTo>
                      <a:pt x="221425" y="192861"/>
                    </a:lnTo>
                    <a:cubicBezTo>
                      <a:pt x="226093" y="198779"/>
                      <a:pt x="225119" y="207375"/>
                      <a:pt x="219228" y="212084"/>
                    </a:cubicBezTo>
                    <a:cubicBezTo>
                      <a:pt x="216811" y="214020"/>
                      <a:pt x="213818" y="215091"/>
                      <a:pt x="210715" y="2151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3F03C35-C5DE-023B-A3CF-441FD0988181}"/>
                  </a:ext>
                </a:extLst>
              </p:cNvPr>
              <p:cNvSpPr/>
              <p:nvPr/>
            </p:nvSpPr>
            <p:spPr>
              <a:xfrm>
                <a:off x="3819737" y="4601731"/>
                <a:ext cx="815463" cy="69751"/>
              </a:xfrm>
              <a:custGeom>
                <a:avLst/>
                <a:gdLst>
                  <a:gd name="connsiteX0" fmla="*/ 780538 w 815463"/>
                  <a:gd name="connsiteY0" fmla="*/ 69698 h 69751"/>
                  <a:gd name="connsiteX1" fmla="*/ 34825 w 815463"/>
                  <a:gd name="connsiteY1" fmla="*/ 69698 h 69751"/>
                  <a:gd name="connsiteX2" fmla="*/ -51 w 815463"/>
                  <a:gd name="connsiteY2" fmla="*/ 34822 h 69751"/>
                  <a:gd name="connsiteX3" fmla="*/ 34825 w 815463"/>
                  <a:gd name="connsiteY3" fmla="*/ -54 h 69751"/>
                  <a:gd name="connsiteX4" fmla="*/ 780538 w 815463"/>
                  <a:gd name="connsiteY4" fmla="*/ -54 h 69751"/>
                  <a:gd name="connsiteX5" fmla="*/ 815413 w 815463"/>
                  <a:gd name="connsiteY5" fmla="*/ 34822 h 69751"/>
                  <a:gd name="connsiteX6" fmla="*/ 780538 w 815463"/>
                  <a:gd name="connsiteY6" fmla="*/ 69698 h 69751"/>
                  <a:gd name="connsiteX7" fmla="*/ 34825 w 815463"/>
                  <a:gd name="connsiteY7" fmla="*/ 27407 h 69751"/>
                  <a:gd name="connsiteX8" fmla="*/ 27411 w 815463"/>
                  <a:gd name="connsiteY8" fmla="*/ 34822 h 69751"/>
                  <a:gd name="connsiteX9" fmla="*/ 34825 w 815463"/>
                  <a:gd name="connsiteY9" fmla="*/ 42236 h 69751"/>
                  <a:gd name="connsiteX10" fmla="*/ 780538 w 815463"/>
                  <a:gd name="connsiteY10" fmla="*/ 42236 h 69751"/>
                  <a:gd name="connsiteX11" fmla="*/ 787952 w 815463"/>
                  <a:gd name="connsiteY11" fmla="*/ 34822 h 69751"/>
                  <a:gd name="connsiteX12" fmla="*/ 780538 w 815463"/>
                  <a:gd name="connsiteY12" fmla="*/ 27407 h 69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15463" h="69751">
                    <a:moveTo>
                      <a:pt x="780538" y="69698"/>
                    </a:moveTo>
                    <a:lnTo>
                      <a:pt x="34825" y="69698"/>
                    </a:lnTo>
                    <a:cubicBezTo>
                      <a:pt x="15564" y="69698"/>
                      <a:pt x="-51" y="54086"/>
                      <a:pt x="-51" y="34822"/>
                    </a:cubicBezTo>
                    <a:cubicBezTo>
                      <a:pt x="-51" y="15557"/>
                      <a:pt x="15564" y="-54"/>
                      <a:pt x="34825" y="-54"/>
                    </a:cubicBezTo>
                    <a:lnTo>
                      <a:pt x="780538" y="-54"/>
                    </a:lnTo>
                    <a:cubicBezTo>
                      <a:pt x="799802" y="-54"/>
                      <a:pt x="815413" y="15557"/>
                      <a:pt x="815413" y="34822"/>
                    </a:cubicBezTo>
                    <a:cubicBezTo>
                      <a:pt x="815413" y="54086"/>
                      <a:pt x="799802" y="69698"/>
                      <a:pt x="780538" y="69698"/>
                    </a:cubicBezTo>
                    <a:close/>
                    <a:moveTo>
                      <a:pt x="34825" y="27407"/>
                    </a:moveTo>
                    <a:cubicBezTo>
                      <a:pt x="30731" y="27407"/>
                      <a:pt x="27411" y="30730"/>
                      <a:pt x="27411" y="34822"/>
                    </a:cubicBezTo>
                    <a:cubicBezTo>
                      <a:pt x="27411" y="38913"/>
                      <a:pt x="30731" y="42236"/>
                      <a:pt x="34825" y="42236"/>
                    </a:cubicBezTo>
                    <a:lnTo>
                      <a:pt x="780538" y="42236"/>
                    </a:lnTo>
                    <a:cubicBezTo>
                      <a:pt x="784629" y="42236"/>
                      <a:pt x="787952" y="38913"/>
                      <a:pt x="787952" y="34822"/>
                    </a:cubicBezTo>
                    <a:cubicBezTo>
                      <a:pt x="787952" y="30730"/>
                      <a:pt x="784629" y="27407"/>
                      <a:pt x="78053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20097BC-368F-3243-4776-E61AD9063382}"/>
                  </a:ext>
                </a:extLst>
              </p:cNvPr>
              <p:cNvSpPr/>
              <p:nvPr/>
            </p:nvSpPr>
            <p:spPr>
              <a:xfrm>
                <a:off x="4109354" y="4103445"/>
                <a:ext cx="236232" cy="119594"/>
              </a:xfrm>
              <a:custGeom>
                <a:avLst/>
                <a:gdLst>
                  <a:gd name="connsiteX0" fmla="*/ 117995 w 236232"/>
                  <a:gd name="connsiteY0" fmla="*/ 119540 h 119594"/>
                  <a:gd name="connsiteX1" fmla="*/ 13230 w 236232"/>
                  <a:gd name="connsiteY1" fmla="*/ 118167 h 119594"/>
                  <a:gd name="connsiteX2" fmla="*/ -43 w 236232"/>
                  <a:gd name="connsiteY2" fmla="*/ 103997 h 119594"/>
                  <a:gd name="connsiteX3" fmla="*/ 873 w 236232"/>
                  <a:gd name="connsiteY3" fmla="*/ 99493 h 119594"/>
                  <a:gd name="connsiteX4" fmla="*/ 36161 w 236232"/>
                  <a:gd name="connsiteY4" fmla="*/ 8596 h 119594"/>
                  <a:gd name="connsiteX5" fmla="*/ 48930 w 236232"/>
                  <a:gd name="connsiteY5" fmla="*/ -54 h 119594"/>
                  <a:gd name="connsiteX6" fmla="*/ 187198 w 236232"/>
                  <a:gd name="connsiteY6" fmla="*/ -54 h 119594"/>
                  <a:gd name="connsiteX7" fmla="*/ 199967 w 236232"/>
                  <a:gd name="connsiteY7" fmla="*/ 8596 h 119594"/>
                  <a:gd name="connsiteX8" fmla="*/ 235255 w 236232"/>
                  <a:gd name="connsiteY8" fmla="*/ 99493 h 119594"/>
                  <a:gd name="connsiteX9" fmla="*/ 227399 w 236232"/>
                  <a:gd name="connsiteY9" fmla="*/ 117247 h 119594"/>
                  <a:gd name="connsiteX10" fmla="*/ 222898 w 236232"/>
                  <a:gd name="connsiteY10" fmla="*/ 118167 h 119594"/>
                  <a:gd name="connsiteX11" fmla="*/ 117995 w 236232"/>
                  <a:gd name="connsiteY11" fmla="*/ 119540 h 119594"/>
                  <a:gd name="connsiteX12" fmla="*/ 33552 w 236232"/>
                  <a:gd name="connsiteY12" fmla="*/ 91255 h 119594"/>
                  <a:gd name="connsiteX13" fmla="*/ 202576 w 236232"/>
                  <a:gd name="connsiteY13" fmla="*/ 91255 h 119594"/>
                  <a:gd name="connsiteX14" fmla="*/ 177724 w 236232"/>
                  <a:gd name="connsiteY14" fmla="*/ 27407 h 119594"/>
                  <a:gd name="connsiteX15" fmla="*/ 58404 w 236232"/>
                  <a:gd name="connsiteY15" fmla="*/ 27407 h 1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6232" h="119594">
                    <a:moveTo>
                      <a:pt x="117995" y="119540"/>
                    </a:moveTo>
                    <a:cubicBezTo>
                      <a:pt x="82158" y="119540"/>
                      <a:pt x="46871" y="119540"/>
                      <a:pt x="13230" y="118167"/>
                    </a:cubicBezTo>
                    <a:cubicBezTo>
                      <a:pt x="5651" y="117920"/>
                      <a:pt x="-291" y="111576"/>
                      <a:pt x="-43" y="103997"/>
                    </a:cubicBezTo>
                    <a:cubicBezTo>
                      <a:pt x="8" y="102459"/>
                      <a:pt x="317" y="100935"/>
                      <a:pt x="873" y="99493"/>
                    </a:cubicBezTo>
                    <a:lnTo>
                      <a:pt x="36161" y="8596"/>
                    </a:lnTo>
                    <a:cubicBezTo>
                      <a:pt x="38242" y="3365"/>
                      <a:pt x="43303" y="-54"/>
                      <a:pt x="48930" y="-54"/>
                    </a:cubicBezTo>
                    <a:lnTo>
                      <a:pt x="187198" y="-54"/>
                    </a:lnTo>
                    <a:cubicBezTo>
                      <a:pt x="192825" y="-54"/>
                      <a:pt x="197886" y="3365"/>
                      <a:pt x="199967" y="8596"/>
                    </a:cubicBezTo>
                    <a:lnTo>
                      <a:pt x="235255" y="99493"/>
                    </a:lnTo>
                    <a:cubicBezTo>
                      <a:pt x="237989" y="106564"/>
                      <a:pt x="234471" y="114515"/>
                      <a:pt x="227399" y="117247"/>
                    </a:cubicBezTo>
                    <a:cubicBezTo>
                      <a:pt x="225960" y="117810"/>
                      <a:pt x="224438" y="118112"/>
                      <a:pt x="222898" y="118167"/>
                    </a:cubicBezTo>
                    <a:cubicBezTo>
                      <a:pt x="189258" y="119128"/>
                      <a:pt x="153970" y="119540"/>
                      <a:pt x="117995" y="119540"/>
                    </a:cubicBezTo>
                    <a:close/>
                    <a:moveTo>
                      <a:pt x="33552" y="91255"/>
                    </a:moveTo>
                    <a:cubicBezTo>
                      <a:pt x="88474" y="92353"/>
                      <a:pt x="147791" y="92353"/>
                      <a:pt x="202576" y="91255"/>
                    </a:cubicBezTo>
                    <a:lnTo>
                      <a:pt x="177724" y="27407"/>
                    </a:lnTo>
                    <a:lnTo>
                      <a:pt x="58404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48DDB55-BEE3-60F8-4D82-8E38BAB42C56}"/>
                  </a:ext>
                </a:extLst>
              </p:cNvPr>
              <p:cNvSpPr/>
              <p:nvPr/>
            </p:nvSpPr>
            <p:spPr>
              <a:xfrm>
                <a:off x="4144590" y="3952539"/>
                <a:ext cx="166720" cy="178367"/>
              </a:xfrm>
              <a:custGeom>
                <a:avLst/>
                <a:gdLst>
                  <a:gd name="connsiteX0" fmla="*/ 151962 w 166720"/>
                  <a:gd name="connsiteY0" fmla="*/ 178314 h 178367"/>
                  <a:gd name="connsiteX1" fmla="*/ 13694 w 166720"/>
                  <a:gd name="connsiteY1" fmla="*/ 178314 h 178367"/>
                  <a:gd name="connsiteX2" fmla="*/ -51 w 166720"/>
                  <a:gd name="connsiteY2" fmla="*/ 164597 h 178367"/>
                  <a:gd name="connsiteX3" fmla="*/ 924 w 166720"/>
                  <a:gd name="connsiteY3" fmla="*/ 159503 h 178367"/>
                  <a:gd name="connsiteX4" fmla="*/ 55847 w 166720"/>
                  <a:gd name="connsiteY4" fmla="*/ 18489 h 178367"/>
                  <a:gd name="connsiteX5" fmla="*/ 83308 w 166720"/>
                  <a:gd name="connsiteY5" fmla="*/ -48 h 178367"/>
                  <a:gd name="connsiteX6" fmla="*/ 83308 w 166720"/>
                  <a:gd name="connsiteY6" fmla="*/ -48 h 178367"/>
                  <a:gd name="connsiteX7" fmla="*/ 110770 w 166720"/>
                  <a:gd name="connsiteY7" fmla="*/ 18489 h 178367"/>
                  <a:gd name="connsiteX8" fmla="*/ 165692 w 166720"/>
                  <a:gd name="connsiteY8" fmla="*/ 159503 h 178367"/>
                  <a:gd name="connsiteX9" fmla="*/ 158017 w 166720"/>
                  <a:gd name="connsiteY9" fmla="*/ 177339 h 178367"/>
                  <a:gd name="connsiteX10" fmla="*/ 152923 w 166720"/>
                  <a:gd name="connsiteY10" fmla="*/ 178314 h 178367"/>
                  <a:gd name="connsiteX11" fmla="*/ 33741 w 166720"/>
                  <a:gd name="connsiteY11" fmla="*/ 150852 h 178367"/>
                  <a:gd name="connsiteX12" fmla="*/ 131778 w 166720"/>
                  <a:gd name="connsiteY12" fmla="*/ 150852 h 178367"/>
                  <a:gd name="connsiteX13" fmla="*/ 84269 w 166720"/>
                  <a:gd name="connsiteY13" fmla="*/ 28512 h 178367"/>
                  <a:gd name="connsiteX14" fmla="*/ 84269 w 166720"/>
                  <a:gd name="connsiteY14" fmla="*/ 28512 h 178367"/>
                  <a:gd name="connsiteX15" fmla="*/ 82759 w 166720"/>
                  <a:gd name="connsiteY15" fmla="*/ 27414 h 178367"/>
                  <a:gd name="connsiteX16" fmla="*/ 82759 w 166720"/>
                  <a:gd name="connsiteY16" fmla="*/ 27414 h 178367"/>
                  <a:gd name="connsiteX17" fmla="*/ 81386 w 166720"/>
                  <a:gd name="connsiteY17" fmla="*/ 28512 h 178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6720" h="178367">
                    <a:moveTo>
                      <a:pt x="151962" y="178314"/>
                    </a:moveTo>
                    <a:lnTo>
                      <a:pt x="13694" y="178314"/>
                    </a:lnTo>
                    <a:cubicBezTo>
                      <a:pt x="6110" y="178327"/>
                      <a:pt x="-42" y="172176"/>
                      <a:pt x="-51" y="164597"/>
                    </a:cubicBezTo>
                    <a:cubicBezTo>
                      <a:pt x="-52" y="162853"/>
                      <a:pt x="279" y="161123"/>
                      <a:pt x="924" y="159503"/>
                    </a:cubicBezTo>
                    <a:lnTo>
                      <a:pt x="55847" y="18489"/>
                    </a:lnTo>
                    <a:cubicBezTo>
                      <a:pt x="60216" y="7175"/>
                      <a:pt x="71176" y="-226"/>
                      <a:pt x="83308" y="-48"/>
                    </a:cubicBezTo>
                    <a:lnTo>
                      <a:pt x="83308" y="-48"/>
                    </a:lnTo>
                    <a:cubicBezTo>
                      <a:pt x="95464" y="-308"/>
                      <a:pt x="106468" y="7120"/>
                      <a:pt x="110770" y="18489"/>
                    </a:cubicBezTo>
                    <a:lnTo>
                      <a:pt x="165692" y="159503"/>
                    </a:lnTo>
                    <a:cubicBezTo>
                      <a:pt x="168497" y="166546"/>
                      <a:pt x="165062" y="174538"/>
                      <a:pt x="158017" y="177339"/>
                    </a:cubicBezTo>
                    <a:cubicBezTo>
                      <a:pt x="156395" y="177984"/>
                      <a:pt x="154667" y="178314"/>
                      <a:pt x="152923" y="178314"/>
                    </a:cubicBezTo>
                    <a:close/>
                    <a:moveTo>
                      <a:pt x="33741" y="150852"/>
                    </a:moveTo>
                    <a:lnTo>
                      <a:pt x="131778" y="150852"/>
                    </a:lnTo>
                    <a:lnTo>
                      <a:pt x="84269" y="28512"/>
                    </a:lnTo>
                    <a:lnTo>
                      <a:pt x="84269" y="28512"/>
                    </a:lnTo>
                    <a:cubicBezTo>
                      <a:pt x="84131" y="27812"/>
                      <a:pt x="83472" y="27331"/>
                      <a:pt x="82759" y="27414"/>
                    </a:cubicBezTo>
                    <a:lnTo>
                      <a:pt x="82759" y="27414"/>
                    </a:lnTo>
                    <a:cubicBezTo>
                      <a:pt x="82096" y="27400"/>
                      <a:pt x="81518" y="27867"/>
                      <a:pt x="81386" y="2851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87428D3C-EF50-C99B-087F-B3AAA3981B7D}"/>
                  </a:ext>
                </a:extLst>
              </p:cNvPr>
              <p:cNvSpPr/>
              <p:nvPr/>
            </p:nvSpPr>
            <p:spPr>
              <a:xfrm>
                <a:off x="4028331" y="4315966"/>
                <a:ext cx="398274" cy="124613"/>
              </a:xfrm>
              <a:custGeom>
                <a:avLst/>
                <a:gdLst>
                  <a:gd name="connsiteX0" fmla="*/ 199018 w 398274"/>
                  <a:gd name="connsiteY0" fmla="*/ 124513 h 124613"/>
                  <a:gd name="connsiteX1" fmla="*/ 11869 w 398274"/>
                  <a:gd name="connsiteY1" fmla="*/ 113940 h 124613"/>
                  <a:gd name="connsiteX2" fmla="*/ 1846 w 398274"/>
                  <a:gd name="connsiteY2" fmla="*/ 107350 h 124613"/>
                  <a:gd name="connsiteX3" fmla="*/ 885 w 398274"/>
                  <a:gd name="connsiteY3" fmla="*/ 95404 h 124613"/>
                  <a:gd name="connsiteX4" fmla="*/ 34525 w 398274"/>
                  <a:gd name="connsiteY4" fmla="*/ 8764 h 124613"/>
                  <a:gd name="connsiteX5" fmla="*/ 48256 w 398274"/>
                  <a:gd name="connsiteY5" fmla="*/ -24 h 124613"/>
                  <a:gd name="connsiteX6" fmla="*/ 199293 w 398274"/>
                  <a:gd name="connsiteY6" fmla="*/ 5331 h 124613"/>
                  <a:gd name="connsiteX7" fmla="*/ 350330 w 398274"/>
                  <a:gd name="connsiteY7" fmla="*/ -24 h 124613"/>
                  <a:gd name="connsiteX8" fmla="*/ 364061 w 398274"/>
                  <a:gd name="connsiteY8" fmla="*/ 8764 h 124613"/>
                  <a:gd name="connsiteX9" fmla="*/ 397289 w 398274"/>
                  <a:gd name="connsiteY9" fmla="*/ 95679 h 124613"/>
                  <a:gd name="connsiteX10" fmla="*/ 396328 w 398274"/>
                  <a:gd name="connsiteY10" fmla="*/ 107624 h 124613"/>
                  <a:gd name="connsiteX11" fmla="*/ 386304 w 398274"/>
                  <a:gd name="connsiteY11" fmla="*/ 114215 h 124613"/>
                  <a:gd name="connsiteX12" fmla="*/ 199018 w 398274"/>
                  <a:gd name="connsiteY12" fmla="*/ 124513 h 124613"/>
                  <a:gd name="connsiteX13" fmla="*/ 32877 w 398274"/>
                  <a:gd name="connsiteY13" fmla="*/ 88813 h 124613"/>
                  <a:gd name="connsiteX14" fmla="*/ 199018 w 398274"/>
                  <a:gd name="connsiteY14" fmla="*/ 97052 h 124613"/>
                  <a:gd name="connsiteX15" fmla="*/ 365297 w 398274"/>
                  <a:gd name="connsiteY15" fmla="*/ 88813 h 124613"/>
                  <a:gd name="connsiteX16" fmla="*/ 341680 w 398274"/>
                  <a:gd name="connsiteY16" fmla="*/ 28124 h 124613"/>
                  <a:gd name="connsiteX17" fmla="*/ 199018 w 398274"/>
                  <a:gd name="connsiteY17" fmla="*/ 32792 h 124613"/>
                  <a:gd name="connsiteX18" fmla="*/ 56494 w 398274"/>
                  <a:gd name="connsiteY18" fmla="*/ 28124 h 124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8274" h="124613">
                    <a:moveTo>
                      <a:pt x="199018" y="124513"/>
                    </a:moveTo>
                    <a:cubicBezTo>
                      <a:pt x="136475" y="124911"/>
                      <a:pt x="73969" y="121383"/>
                      <a:pt x="11869" y="113940"/>
                    </a:cubicBezTo>
                    <a:cubicBezTo>
                      <a:pt x="7694" y="113391"/>
                      <a:pt x="4000" y="110961"/>
                      <a:pt x="1846" y="107350"/>
                    </a:cubicBezTo>
                    <a:cubicBezTo>
                      <a:pt x="-286" y="103725"/>
                      <a:pt x="-641" y="99318"/>
                      <a:pt x="885" y="95404"/>
                    </a:cubicBezTo>
                    <a:lnTo>
                      <a:pt x="34525" y="8764"/>
                    </a:lnTo>
                    <a:cubicBezTo>
                      <a:pt x="36679" y="3134"/>
                      <a:pt x="42247" y="-422"/>
                      <a:pt x="48256" y="-24"/>
                    </a:cubicBezTo>
                    <a:cubicBezTo>
                      <a:pt x="94391" y="3546"/>
                      <a:pt x="145057" y="5331"/>
                      <a:pt x="199293" y="5331"/>
                    </a:cubicBezTo>
                    <a:cubicBezTo>
                      <a:pt x="253529" y="5331"/>
                      <a:pt x="303921" y="3546"/>
                      <a:pt x="350330" y="-24"/>
                    </a:cubicBezTo>
                    <a:cubicBezTo>
                      <a:pt x="356339" y="-422"/>
                      <a:pt x="361906" y="3134"/>
                      <a:pt x="364061" y="8764"/>
                    </a:cubicBezTo>
                    <a:lnTo>
                      <a:pt x="397289" y="95679"/>
                    </a:lnTo>
                    <a:cubicBezTo>
                      <a:pt x="398815" y="99592"/>
                      <a:pt x="398460" y="103999"/>
                      <a:pt x="396328" y="107624"/>
                    </a:cubicBezTo>
                    <a:cubicBezTo>
                      <a:pt x="394174" y="111236"/>
                      <a:pt x="390480" y="113666"/>
                      <a:pt x="386304" y="114215"/>
                    </a:cubicBezTo>
                    <a:cubicBezTo>
                      <a:pt x="324153" y="121561"/>
                      <a:pt x="261601" y="125007"/>
                      <a:pt x="199018" y="124513"/>
                    </a:cubicBezTo>
                    <a:close/>
                    <a:moveTo>
                      <a:pt x="32877" y="88813"/>
                    </a:moveTo>
                    <a:cubicBezTo>
                      <a:pt x="88069" y="94553"/>
                      <a:pt x="143530" y="97299"/>
                      <a:pt x="199018" y="97052"/>
                    </a:cubicBezTo>
                    <a:cubicBezTo>
                      <a:pt x="254552" y="97313"/>
                      <a:pt x="310059" y="94567"/>
                      <a:pt x="365297" y="88813"/>
                    </a:cubicBezTo>
                    <a:lnTo>
                      <a:pt x="341680" y="28124"/>
                    </a:lnTo>
                    <a:cubicBezTo>
                      <a:pt x="297604" y="31144"/>
                      <a:pt x="249684" y="32792"/>
                      <a:pt x="199018" y="32792"/>
                    </a:cubicBezTo>
                    <a:cubicBezTo>
                      <a:pt x="148352" y="32792"/>
                      <a:pt x="100432" y="31144"/>
                      <a:pt x="56494" y="2812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17C59C1-E93C-5491-6149-865F4368EFBF}"/>
                  </a:ext>
                </a:extLst>
              </p:cNvPr>
              <p:cNvSpPr/>
              <p:nvPr/>
            </p:nvSpPr>
            <p:spPr>
              <a:xfrm>
                <a:off x="4062012" y="4194175"/>
                <a:ext cx="332011" cy="154637"/>
              </a:xfrm>
              <a:custGeom>
                <a:avLst/>
                <a:gdLst>
                  <a:gd name="connsiteX0" fmla="*/ 165337 w 332011"/>
                  <a:gd name="connsiteY0" fmla="*/ 154583 h 154637"/>
                  <a:gd name="connsiteX1" fmla="*/ 12652 w 332011"/>
                  <a:gd name="connsiteY1" fmla="*/ 149091 h 154637"/>
                  <a:gd name="connsiteX2" fmla="*/ 2080 w 332011"/>
                  <a:gd name="connsiteY2" fmla="*/ 142775 h 154637"/>
                  <a:gd name="connsiteX3" fmla="*/ 844 w 332011"/>
                  <a:gd name="connsiteY3" fmla="*/ 130555 h 154637"/>
                  <a:gd name="connsiteX4" fmla="*/ 48215 w 332011"/>
                  <a:gd name="connsiteY4" fmla="*/ 8763 h 154637"/>
                  <a:gd name="connsiteX5" fmla="*/ 61946 w 332011"/>
                  <a:gd name="connsiteY5" fmla="*/ -24 h 154637"/>
                  <a:gd name="connsiteX6" fmla="*/ 269965 w 332011"/>
                  <a:gd name="connsiteY6" fmla="*/ -24 h 154637"/>
                  <a:gd name="connsiteX7" fmla="*/ 283696 w 332011"/>
                  <a:gd name="connsiteY7" fmla="*/ 8763 h 154637"/>
                  <a:gd name="connsiteX8" fmla="*/ 331066 w 332011"/>
                  <a:gd name="connsiteY8" fmla="*/ 130555 h 154637"/>
                  <a:gd name="connsiteX9" fmla="*/ 329831 w 332011"/>
                  <a:gd name="connsiteY9" fmla="*/ 142775 h 154637"/>
                  <a:gd name="connsiteX10" fmla="*/ 319258 w 332011"/>
                  <a:gd name="connsiteY10" fmla="*/ 149091 h 154637"/>
                  <a:gd name="connsiteX11" fmla="*/ 165337 w 332011"/>
                  <a:gd name="connsiteY11" fmla="*/ 154583 h 154637"/>
                  <a:gd name="connsiteX12" fmla="*/ 33248 w 332011"/>
                  <a:gd name="connsiteY12" fmla="*/ 123003 h 154637"/>
                  <a:gd name="connsiteX13" fmla="*/ 165337 w 332011"/>
                  <a:gd name="connsiteY13" fmla="*/ 127122 h 154637"/>
                  <a:gd name="connsiteX14" fmla="*/ 297564 w 332011"/>
                  <a:gd name="connsiteY14" fmla="*/ 123003 h 154637"/>
                  <a:gd name="connsiteX15" fmla="*/ 260491 w 332011"/>
                  <a:gd name="connsiteY15" fmla="*/ 27712 h 154637"/>
                  <a:gd name="connsiteX16" fmla="*/ 70321 w 332011"/>
                  <a:gd name="connsiteY16" fmla="*/ 27712 h 15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2011" h="154637">
                    <a:moveTo>
                      <a:pt x="165337" y="154583"/>
                    </a:moveTo>
                    <a:cubicBezTo>
                      <a:pt x="110415" y="154583"/>
                      <a:pt x="59337" y="152661"/>
                      <a:pt x="12652" y="149091"/>
                    </a:cubicBezTo>
                    <a:cubicBezTo>
                      <a:pt x="8329" y="148775"/>
                      <a:pt x="4409" y="146427"/>
                      <a:pt x="2080" y="142775"/>
                    </a:cubicBezTo>
                    <a:cubicBezTo>
                      <a:pt x="-232" y="139123"/>
                      <a:pt x="-691" y="134591"/>
                      <a:pt x="844" y="130555"/>
                    </a:cubicBezTo>
                    <a:lnTo>
                      <a:pt x="48215" y="8763"/>
                    </a:lnTo>
                    <a:cubicBezTo>
                      <a:pt x="50369" y="3134"/>
                      <a:pt x="55937" y="-422"/>
                      <a:pt x="61946" y="-24"/>
                    </a:cubicBezTo>
                    <a:cubicBezTo>
                      <a:pt x="128677" y="1761"/>
                      <a:pt x="203234" y="1761"/>
                      <a:pt x="269965" y="-24"/>
                    </a:cubicBezTo>
                    <a:cubicBezTo>
                      <a:pt x="275974" y="-422"/>
                      <a:pt x="281541" y="3134"/>
                      <a:pt x="283696" y="8763"/>
                    </a:cubicBezTo>
                    <a:lnTo>
                      <a:pt x="331066" y="130555"/>
                    </a:lnTo>
                    <a:cubicBezTo>
                      <a:pt x="332602" y="134591"/>
                      <a:pt x="332143" y="139123"/>
                      <a:pt x="329831" y="142775"/>
                    </a:cubicBezTo>
                    <a:cubicBezTo>
                      <a:pt x="327501" y="146427"/>
                      <a:pt x="323582" y="148775"/>
                      <a:pt x="319258" y="149091"/>
                    </a:cubicBezTo>
                    <a:cubicBezTo>
                      <a:pt x="271338" y="152661"/>
                      <a:pt x="219985" y="154583"/>
                      <a:pt x="165337" y="154583"/>
                    </a:cubicBezTo>
                    <a:close/>
                    <a:moveTo>
                      <a:pt x="33248" y="123003"/>
                    </a:moveTo>
                    <a:cubicBezTo>
                      <a:pt x="74440" y="125749"/>
                      <a:pt x="118653" y="127122"/>
                      <a:pt x="165337" y="127122"/>
                    </a:cubicBezTo>
                    <a:cubicBezTo>
                      <a:pt x="212022" y="127122"/>
                      <a:pt x="256509" y="125749"/>
                      <a:pt x="297564" y="123003"/>
                    </a:cubicBezTo>
                    <a:lnTo>
                      <a:pt x="260491" y="27712"/>
                    </a:lnTo>
                    <a:cubicBezTo>
                      <a:pt x="199115" y="29222"/>
                      <a:pt x="131697" y="29222"/>
                      <a:pt x="70321" y="2771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38F09237-19EE-89BE-831C-809B1FDF71C6}"/>
                  </a:ext>
                </a:extLst>
              </p:cNvPr>
              <p:cNvSpPr/>
              <p:nvPr/>
            </p:nvSpPr>
            <p:spPr>
              <a:xfrm>
                <a:off x="3985692" y="4402934"/>
                <a:ext cx="484513" cy="161724"/>
              </a:xfrm>
              <a:custGeom>
                <a:avLst/>
                <a:gdLst>
                  <a:gd name="connsiteX0" fmla="*/ 241657 w 484513"/>
                  <a:gd name="connsiteY0" fmla="*/ 161670 h 161724"/>
                  <a:gd name="connsiteX1" fmla="*/ 9334 w 484513"/>
                  <a:gd name="connsiteY1" fmla="*/ 136680 h 161724"/>
                  <a:gd name="connsiteX2" fmla="*/ 1096 w 484513"/>
                  <a:gd name="connsiteY2" fmla="*/ 129540 h 161724"/>
                  <a:gd name="connsiteX3" fmla="*/ 1096 w 484513"/>
                  <a:gd name="connsiteY3" fmla="*/ 118555 h 161724"/>
                  <a:gd name="connsiteX4" fmla="*/ 44073 w 484513"/>
                  <a:gd name="connsiteY4" fmla="*/ 8710 h 161724"/>
                  <a:gd name="connsiteX5" fmla="*/ 58627 w 484513"/>
                  <a:gd name="connsiteY5" fmla="*/ 60 h 161724"/>
                  <a:gd name="connsiteX6" fmla="*/ 242206 w 484513"/>
                  <a:gd name="connsiteY6" fmla="*/ 10358 h 161724"/>
                  <a:gd name="connsiteX7" fmla="*/ 425922 w 484513"/>
                  <a:gd name="connsiteY7" fmla="*/ 60 h 161724"/>
                  <a:gd name="connsiteX8" fmla="*/ 440477 w 484513"/>
                  <a:gd name="connsiteY8" fmla="*/ 8710 h 161724"/>
                  <a:gd name="connsiteX9" fmla="*/ 483316 w 484513"/>
                  <a:gd name="connsiteY9" fmla="*/ 118555 h 161724"/>
                  <a:gd name="connsiteX10" fmla="*/ 483316 w 484513"/>
                  <a:gd name="connsiteY10" fmla="*/ 129540 h 161724"/>
                  <a:gd name="connsiteX11" fmla="*/ 475078 w 484513"/>
                  <a:gd name="connsiteY11" fmla="*/ 136680 h 161724"/>
                  <a:gd name="connsiteX12" fmla="*/ 241657 w 484513"/>
                  <a:gd name="connsiteY12" fmla="*/ 161670 h 161724"/>
                  <a:gd name="connsiteX13" fmla="*/ 31852 w 484513"/>
                  <a:gd name="connsiteY13" fmla="*/ 114161 h 161724"/>
                  <a:gd name="connsiteX14" fmla="*/ 241657 w 484513"/>
                  <a:gd name="connsiteY14" fmla="*/ 134209 h 161724"/>
                  <a:gd name="connsiteX15" fmla="*/ 451599 w 484513"/>
                  <a:gd name="connsiteY15" fmla="*/ 114161 h 161724"/>
                  <a:gd name="connsiteX16" fmla="*/ 418233 w 484513"/>
                  <a:gd name="connsiteY16" fmla="*/ 28345 h 161724"/>
                  <a:gd name="connsiteX17" fmla="*/ 241657 w 484513"/>
                  <a:gd name="connsiteY17" fmla="*/ 37545 h 161724"/>
                  <a:gd name="connsiteX18" fmla="*/ 65218 w 484513"/>
                  <a:gd name="connsiteY18" fmla="*/ 28345 h 16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4513" h="161724">
                    <a:moveTo>
                      <a:pt x="241657" y="161670"/>
                    </a:moveTo>
                    <a:cubicBezTo>
                      <a:pt x="91718" y="161670"/>
                      <a:pt x="12629" y="137778"/>
                      <a:pt x="9334" y="136680"/>
                    </a:cubicBezTo>
                    <a:cubicBezTo>
                      <a:pt x="5720" y="135540"/>
                      <a:pt x="2739" y="132959"/>
                      <a:pt x="1096" y="129540"/>
                    </a:cubicBezTo>
                    <a:cubicBezTo>
                      <a:pt x="-433" y="126039"/>
                      <a:pt x="-433" y="122057"/>
                      <a:pt x="1096" y="118555"/>
                    </a:cubicBezTo>
                    <a:lnTo>
                      <a:pt x="44073" y="8710"/>
                    </a:lnTo>
                    <a:cubicBezTo>
                      <a:pt x="46357" y="2820"/>
                      <a:pt x="52363" y="-750"/>
                      <a:pt x="58627" y="60"/>
                    </a:cubicBezTo>
                    <a:cubicBezTo>
                      <a:pt x="119546" y="7310"/>
                      <a:pt x="180859" y="10742"/>
                      <a:pt x="242206" y="10358"/>
                    </a:cubicBezTo>
                    <a:cubicBezTo>
                      <a:pt x="303600" y="10756"/>
                      <a:pt x="364958" y="7310"/>
                      <a:pt x="425922" y="60"/>
                    </a:cubicBezTo>
                    <a:cubicBezTo>
                      <a:pt x="432186" y="-750"/>
                      <a:pt x="438192" y="2820"/>
                      <a:pt x="440477" y="8710"/>
                    </a:cubicBezTo>
                    <a:lnTo>
                      <a:pt x="483316" y="118555"/>
                    </a:lnTo>
                    <a:cubicBezTo>
                      <a:pt x="484845" y="122057"/>
                      <a:pt x="484845" y="126039"/>
                      <a:pt x="483316" y="129540"/>
                    </a:cubicBezTo>
                    <a:cubicBezTo>
                      <a:pt x="481673" y="132959"/>
                      <a:pt x="478692" y="135540"/>
                      <a:pt x="475078" y="136680"/>
                    </a:cubicBezTo>
                    <a:cubicBezTo>
                      <a:pt x="470822" y="137778"/>
                      <a:pt x="391733" y="161670"/>
                      <a:pt x="241657" y="161670"/>
                    </a:cubicBezTo>
                    <a:close/>
                    <a:moveTo>
                      <a:pt x="31852" y="114161"/>
                    </a:moveTo>
                    <a:cubicBezTo>
                      <a:pt x="100835" y="128551"/>
                      <a:pt x="171197" y="135266"/>
                      <a:pt x="241657" y="134209"/>
                    </a:cubicBezTo>
                    <a:cubicBezTo>
                      <a:pt x="312162" y="135279"/>
                      <a:pt x="382569" y="128551"/>
                      <a:pt x="451599" y="114161"/>
                    </a:cubicBezTo>
                    <a:lnTo>
                      <a:pt x="418233" y="28345"/>
                    </a:lnTo>
                    <a:cubicBezTo>
                      <a:pt x="359595" y="34743"/>
                      <a:pt x="300642" y="37819"/>
                      <a:pt x="241657" y="37545"/>
                    </a:cubicBezTo>
                    <a:cubicBezTo>
                      <a:pt x="182717" y="37819"/>
                      <a:pt x="123809" y="34757"/>
                      <a:pt x="65218" y="2834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C246027-55EB-F6C2-F4B2-5D9634460018}"/>
              </a:ext>
            </a:extLst>
          </p:cNvPr>
          <p:cNvGrpSpPr/>
          <p:nvPr/>
        </p:nvGrpSpPr>
        <p:grpSpPr>
          <a:xfrm>
            <a:off x="1115718" y="4682914"/>
            <a:ext cx="1392482" cy="1392482"/>
            <a:chOff x="2672046" y="4579544"/>
            <a:chExt cx="1392482" cy="1392482"/>
          </a:xfrm>
        </p:grpSpPr>
        <p:sp>
          <p:nvSpPr>
            <p:cNvPr id="44" name="Oval 7">
              <a:extLst>
                <a:ext uri="{FF2B5EF4-FFF2-40B4-BE49-F238E27FC236}">
                  <a16:creationId xmlns:a16="http://schemas.microsoft.com/office/drawing/2014/main" id="{6B4D4C1F-8F9A-D301-272E-018E47DF048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72046" y="4579544"/>
              <a:ext cx="1392482" cy="1392482"/>
            </a:xfrm>
            <a:prstGeom prst="ellipse">
              <a:avLst/>
            </a:prstGeom>
            <a:solidFill>
              <a:srgbClr val="97A5BA"/>
            </a:solidFill>
            <a:ln>
              <a:noFill/>
            </a:ln>
            <a:effectLst>
              <a:outerShdw blurRad="190500" dist="254000" dir="2700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A8BE338-BF37-8083-17AF-DAD38C6C078E}"/>
                </a:ext>
              </a:extLst>
            </p:cNvPr>
            <p:cNvGrpSpPr/>
            <p:nvPr/>
          </p:nvGrpSpPr>
          <p:grpSpPr>
            <a:xfrm>
              <a:off x="3031690" y="4924658"/>
              <a:ext cx="678419" cy="601398"/>
              <a:chOff x="7719888" y="5177879"/>
              <a:chExt cx="882560" cy="782363"/>
            </a:xfrm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57EA6F24-BB39-2BC3-DDFC-62B3E22B796A}"/>
                  </a:ext>
                </a:extLst>
              </p:cNvPr>
              <p:cNvSpPr/>
              <p:nvPr/>
            </p:nvSpPr>
            <p:spPr>
              <a:xfrm>
                <a:off x="7719888" y="5177879"/>
                <a:ext cx="882560" cy="782363"/>
              </a:xfrm>
              <a:custGeom>
                <a:avLst/>
                <a:gdLst>
                  <a:gd name="connsiteX0" fmla="*/ 816004 w 882560"/>
                  <a:gd name="connsiteY0" fmla="*/ 782309 h 782363"/>
                  <a:gd name="connsiteX1" fmla="*/ 66173 w 882560"/>
                  <a:gd name="connsiteY1" fmla="*/ 782309 h 782363"/>
                  <a:gd name="connsiteX2" fmla="*/ -50 w 882560"/>
                  <a:gd name="connsiteY2" fmla="*/ 715620 h 782363"/>
                  <a:gd name="connsiteX3" fmla="*/ 8779 w 882560"/>
                  <a:gd name="connsiteY3" fmla="*/ 682762 h 782363"/>
                  <a:gd name="connsiteX4" fmla="*/ 383763 w 882560"/>
                  <a:gd name="connsiteY4" fmla="*/ 33165 h 782363"/>
                  <a:gd name="connsiteX5" fmla="*/ 383763 w 882560"/>
                  <a:gd name="connsiteY5" fmla="*/ 33165 h 782363"/>
                  <a:gd name="connsiteX6" fmla="*/ 474331 w 882560"/>
                  <a:gd name="connsiteY6" fmla="*/ 8806 h 782363"/>
                  <a:gd name="connsiteX7" fmla="*/ 498689 w 882560"/>
                  <a:gd name="connsiteY7" fmla="*/ 33165 h 782363"/>
                  <a:gd name="connsiteX8" fmla="*/ 873673 w 882560"/>
                  <a:gd name="connsiteY8" fmla="*/ 682762 h 782363"/>
                  <a:gd name="connsiteX9" fmla="*/ 849136 w 882560"/>
                  <a:gd name="connsiteY9" fmla="*/ 773480 h 782363"/>
                  <a:gd name="connsiteX10" fmla="*/ 816279 w 882560"/>
                  <a:gd name="connsiteY10" fmla="*/ 782309 h 782363"/>
                  <a:gd name="connsiteX11" fmla="*/ 407243 w 882560"/>
                  <a:gd name="connsiteY11" fmla="*/ 46895 h 782363"/>
                  <a:gd name="connsiteX12" fmla="*/ 32258 w 882560"/>
                  <a:gd name="connsiteY12" fmla="*/ 696493 h 782363"/>
                  <a:gd name="connsiteX13" fmla="*/ 46744 w 882560"/>
                  <a:gd name="connsiteY13" fmla="*/ 749699 h 782363"/>
                  <a:gd name="connsiteX14" fmla="*/ 65898 w 882560"/>
                  <a:gd name="connsiteY14" fmla="*/ 754848 h 782363"/>
                  <a:gd name="connsiteX15" fmla="*/ 816004 w 882560"/>
                  <a:gd name="connsiteY15" fmla="*/ 754848 h 782363"/>
                  <a:gd name="connsiteX16" fmla="*/ 854794 w 882560"/>
                  <a:gd name="connsiteY16" fmla="*/ 715647 h 782363"/>
                  <a:gd name="connsiteX17" fmla="*/ 849645 w 882560"/>
                  <a:gd name="connsiteY17" fmla="*/ 696493 h 782363"/>
                  <a:gd name="connsiteX18" fmla="*/ 474660 w 882560"/>
                  <a:gd name="connsiteY18" fmla="*/ 46895 h 782363"/>
                  <a:gd name="connsiteX19" fmla="*/ 421619 w 882560"/>
                  <a:gd name="connsiteY19" fmla="*/ 32519 h 782363"/>
                  <a:gd name="connsiteX20" fmla="*/ 407243 w 882560"/>
                  <a:gd name="connsiteY20" fmla="*/ 46895 h 78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82560" h="782363">
                    <a:moveTo>
                      <a:pt x="816004" y="782309"/>
                    </a:moveTo>
                    <a:lnTo>
                      <a:pt x="66173" y="782309"/>
                    </a:lnTo>
                    <a:cubicBezTo>
                      <a:pt x="29471" y="782172"/>
                      <a:pt x="-173" y="752322"/>
                      <a:pt x="-50" y="715620"/>
                    </a:cubicBezTo>
                    <a:cubicBezTo>
                      <a:pt x="-9" y="704086"/>
                      <a:pt x="3039" y="692758"/>
                      <a:pt x="8779" y="682762"/>
                    </a:cubicBezTo>
                    <a:lnTo>
                      <a:pt x="383763" y="33165"/>
                    </a:lnTo>
                    <a:lnTo>
                      <a:pt x="383763" y="33165"/>
                    </a:lnTo>
                    <a:cubicBezTo>
                      <a:pt x="402052" y="1433"/>
                      <a:pt x="442599" y="-9469"/>
                      <a:pt x="474331" y="8806"/>
                    </a:cubicBezTo>
                    <a:cubicBezTo>
                      <a:pt x="484450" y="14642"/>
                      <a:pt x="492853" y="23045"/>
                      <a:pt x="498689" y="33165"/>
                    </a:cubicBezTo>
                    <a:lnTo>
                      <a:pt x="873673" y="682762"/>
                    </a:lnTo>
                    <a:cubicBezTo>
                      <a:pt x="891949" y="714590"/>
                      <a:pt x="880964" y="755205"/>
                      <a:pt x="849136" y="773480"/>
                    </a:cubicBezTo>
                    <a:cubicBezTo>
                      <a:pt x="839127" y="779234"/>
                      <a:pt x="827813" y="782268"/>
                      <a:pt x="816279" y="782309"/>
                    </a:cubicBezTo>
                    <a:close/>
                    <a:moveTo>
                      <a:pt x="407243" y="46895"/>
                    </a:moveTo>
                    <a:lnTo>
                      <a:pt x="32258" y="696493"/>
                    </a:lnTo>
                    <a:cubicBezTo>
                      <a:pt x="21562" y="715194"/>
                      <a:pt x="28057" y="739017"/>
                      <a:pt x="46744" y="749699"/>
                    </a:cubicBezTo>
                    <a:cubicBezTo>
                      <a:pt x="52580" y="753036"/>
                      <a:pt x="59184" y="754807"/>
                      <a:pt x="65898" y="754848"/>
                    </a:cubicBezTo>
                    <a:lnTo>
                      <a:pt x="816004" y="754848"/>
                    </a:lnTo>
                    <a:cubicBezTo>
                      <a:pt x="837534" y="754738"/>
                      <a:pt x="854903" y="737177"/>
                      <a:pt x="854794" y="715647"/>
                    </a:cubicBezTo>
                    <a:cubicBezTo>
                      <a:pt x="854752" y="708919"/>
                      <a:pt x="852981" y="702328"/>
                      <a:pt x="849645" y="696493"/>
                    </a:cubicBezTo>
                    <a:lnTo>
                      <a:pt x="474660" y="46895"/>
                    </a:lnTo>
                    <a:cubicBezTo>
                      <a:pt x="463992" y="28277"/>
                      <a:pt x="440237" y="21837"/>
                      <a:pt x="421619" y="32519"/>
                    </a:cubicBezTo>
                    <a:cubicBezTo>
                      <a:pt x="415632" y="35952"/>
                      <a:pt x="410675" y="40909"/>
                      <a:pt x="407243" y="4689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F521752-385B-68DA-2A57-964C57728220}"/>
                  </a:ext>
                </a:extLst>
              </p:cNvPr>
              <p:cNvSpPr/>
              <p:nvPr/>
            </p:nvSpPr>
            <p:spPr>
              <a:xfrm>
                <a:off x="7817912" y="5282796"/>
                <a:ext cx="686506" cy="598083"/>
              </a:xfrm>
              <a:custGeom>
                <a:avLst/>
                <a:gdLst>
                  <a:gd name="connsiteX0" fmla="*/ 672670 w 686506"/>
                  <a:gd name="connsiteY0" fmla="*/ 598029 h 598083"/>
                  <a:gd name="connsiteX1" fmla="*/ 13598 w 686506"/>
                  <a:gd name="connsiteY1" fmla="*/ 598029 h 598083"/>
                  <a:gd name="connsiteX2" fmla="*/ -50 w 686506"/>
                  <a:gd name="connsiteY2" fmla="*/ 584216 h 598083"/>
                  <a:gd name="connsiteX3" fmla="*/ 1790 w 686506"/>
                  <a:gd name="connsiteY3" fmla="*/ 577433 h 598083"/>
                  <a:gd name="connsiteX4" fmla="*/ 331325 w 686506"/>
                  <a:gd name="connsiteY4" fmla="*/ 6787 h 598083"/>
                  <a:gd name="connsiteX5" fmla="*/ 350095 w 686506"/>
                  <a:gd name="connsiteY5" fmla="*/ 1803 h 598083"/>
                  <a:gd name="connsiteX6" fmla="*/ 355080 w 686506"/>
                  <a:gd name="connsiteY6" fmla="*/ 6787 h 598083"/>
                  <a:gd name="connsiteX7" fmla="*/ 684615 w 686506"/>
                  <a:gd name="connsiteY7" fmla="*/ 577433 h 598083"/>
                  <a:gd name="connsiteX8" fmla="*/ 679590 w 686506"/>
                  <a:gd name="connsiteY8" fmla="*/ 596189 h 598083"/>
                  <a:gd name="connsiteX9" fmla="*/ 672807 w 686506"/>
                  <a:gd name="connsiteY9" fmla="*/ 598029 h 598083"/>
                  <a:gd name="connsiteX10" fmla="*/ 37627 w 686506"/>
                  <a:gd name="connsiteY10" fmla="*/ 570568 h 598083"/>
                  <a:gd name="connsiteX11" fmla="*/ 649328 w 686506"/>
                  <a:gd name="connsiteY11" fmla="*/ 570568 h 598083"/>
                  <a:gd name="connsiteX12" fmla="*/ 343820 w 686506"/>
                  <a:gd name="connsiteY12" fmla="*/ 41113 h 598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6506" h="598083">
                    <a:moveTo>
                      <a:pt x="672670" y="598029"/>
                    </a:moveTo>
                    <a:lnTo>
                      <a:pt x="13598" y="598029"/>
                    </a:lnTo>
                    <a:cubicBezTo>
                      <a:pt x="6019" y="597988"/>
                      <a:pt x="-91" y="591795"/>
                      <a:pt x="-50" y="584216"/>
                    </a:cubicBezTo>
                    <a:cubicBezTo>
                      <a:pt x="-36" y="581827"/>
                      <a:pt x="595" y="579493"/>
                      <a:pt x="1790" y="577433"/>
                    </a:cubicBezTo>
                    <a:lnTo>
                      <a:pt x="331325" y="6787"/>
                    </a:lnTo>
                    <a:cubicBezTo>
                      <a:pt x="335129" y="224"/>
                      <a:pt x="343532" y="-2001"/>
                      <a:pt x="350095" y="1803"/>
                    </a:cubicBezTo>
                    <a:cubicBezTo>
                      <a:pt x="352155" y="2997"/>
                      <a:pt x="353885" y="4713"/>
                      <a:pt x="355080" y="6787"/>
                    </a:cubicBezTo>
                    <a:lnTo>
                      <a:pt x="684615" y="577433"/>
                    </a:lnTo>
                    <a:cubicBezTo>
                      <a:pt x="688405" y="583996"/>
                      <a:pt x="686153" y="592399"/>
                      <a:pt x="679590" y="596189"/>
                    </a:cubicBezTo>
                    <a:cubicBezTo>
                      <a:pt x="677530" y="597384"/>
                      <a:pt x="675196" y="598015"/>
                      <a:pt x="672807" y="598029"/>
                    </a:cubicBezTo>
                    <a:close/>
                    <a:moveTo>
                      <a:pt x="37627" y="570568"/>
                    </a:moveTo>
                    <a:lnTo>
                      <a:pt x="649328" y="570568"/>
                    </a:lnTo>
                    <a:lnTo>
                      <a:pt x="343820" y="41113"/>
                    </a:ln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5BBFF8A-7298-8A7D-66AE-B3DB89B6733A}"/>
                  </a:ext>
                </a:extLst>
              </p:cNvPr>
              <p:cNvSpPr/>
              <p:nvPr/>
            </p:nvSpPr>
            <p:spPr>
              <a:xfrm>
                <a:off x="8101847" y="5451959"/>
                <a:ext cx="118637" cy="235454"/>
              </a:xfrm>
              <a:custGeom>
                <a:avLst/>
                <a:gdLst>
                  <a:gd name="connsiteX0" fmla="*/ 59336 w 118637"/>
                  <a:gd name="connsiteY0" fmla="*/ 235401 h 235454"/>
                  <a:gd name="connsiteX1" fmla="*/ 20 w 118637"/>
                  <a:gd name="connsiteY1" fmla="*/ 62120 h 235454"/>
                  <a:gd name="connsiteX2" fmla="*/ 56411 w 118637"/>
                  <a:gd name="connsiteY2" fmla="*/ 16 h 235454"/>
                  <a:gd name="connsiteX3" fmla="*/ 118515 w 118637"/>
                  <a:gd name="connsiteY3" fmla="*/ 56408 h 235454"/>
                  <a:gd name="connsiteX4" fmla="*/ 118515 w 118637"/>
                  <a:gd name="connsiteY4" fmla="*/ 62120 h 235454"/>
                  <a:gd name="connsiteX5" fmla="*/ 59336 w 118637"/>
                  <a:gd name="connsiteY5" fmla="*/ 235401 h 235454"/>
                  <a:gd name="connsiteX6" fmla="*/ 59336 w 118637"/>
                  <a:gd name="connsiteY6" fmla="*/ 30265 h 235454"/>
                  <a:gd name="connsiteX7" fmla="*/ 27481 w 118637"/>
                  <a:gd name="connsiteY7" fmla="*/ 62120 h 235454"/>
                  <a:gd name="connsiteX8" fmla="*/ 59336 w 118637"/>
                  <a:gd name="connsiteY8" fmla="*/ 205605 h 235454"/>
                  <a:gd name="connsiteX9" fmla="*/ 91054 w 118637"/>
                  <a:gd name="connsiteY9" fmla="*/ 62120 h 235454"/>
                  <a:gd name="connsiteX10" fmla="*/ 59336 w 118637"/>
                  <a:gd name="connsiteY10" fmla="*/ 30676 h 23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637" h="235454">
                    <a:moveTo>
                      <a:pt x="59336" y="235401"/>
                    </a:moveTo>
                    <a:cubicBezTo>
                      <a:pt x="12789" y="235401"/>
                      <a:pt x="20" y="63767"/>
                      <a:pt x="20" y="62120"/>
                    </a:cubicBezTo>
                    <a:cubicBezTo>
                      <a:pt x="-1560" y="29400"/>
                      <a:pt x="23691" y="1595"/>
                      <a:pt x="56411" y="16"/>
                    </a:cubicBezTo>
                    <a:cubicBezTo>
                      <a:pt x="89132" y="-1563"/>
                      <a:pt x="116936" y="23688"/>
                      <a:pt x="118515" y="56408"/>
                    </a:cubicBezTo>
                    <a:cubicBezTo>
                      <a:pt x="118611" y="58316"/>
                      <a:pt x="118611" y="60225"/>
                      <a:pt x="118515" y="62120"/>
                    </a:cubicBezTo>
                    <a:cubicBezTo>
                      <a:pt x="118240" y="63767"/>
                      <a:pt x="105746" y="235401"/>
                      <a:pt x="59336" y="235401"/>
                    </a:cubicBezTo>
                    <a:close/>
                    <a:moveTo>
                      <a:pt x="59336" y="30265"/>
                    </a:moveTo>
                    <a:cubicBezTo>
                      <a:pt x="41747" y="30265"/>
                      <a:pt x="27481" y="44531"/>
                      <a:pt x="27481" y="62120"/>
                    </a:cubicBezTo>
                    <a:cubicBezTo>
                      <a:pt x="27481" y="91778"/>
                      <a:pt x="45056" y="185696"/>
                      <a:pt x="59336" y="205605"/>
                    </a:cubicBezTo>
                    <a:cubicBezTo>
                      <a:pt x="73066" y="185146"/>
                      <a:pt x="91054" y="91778"/>
                      <a:pt x="91054" y="62120"/>
                    </a:cubicBezTo>
                    <a:cubicBezTo>
                      <a:pt x="90834" y="44737"/>
                      <a:pt x="76719" y="30745"/>
                      <a:pt x="59336" y="30676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1CBA066C-D15D-9A4A-41CC-D4B816DECF06}"/>
                  </a:ext>
                </a:extLst>
              </p:cNvPr>
              <p:cNvSpPr/>
              <p:nvPr/>
            </p:nvSpPr>
            <p:spPr>
              <a:xfrm>
                <a:off x="8101504" y="5689610"/>
                <a:ext cx="118634" cy="118635"/>
              </a:xfrm>
              <a:custGeom>
                <a:avLst/>
                <a:gdLst>
                  <a:gd name="connsiteX0" fmla="*/ 59679 w 118634"/>
                  <a:gd name="connsiteY0" fmla="*/ 118580 h 118635"/>
                  <a:gd name="connsiteX1" fmla="*/ -49 w 118634"/>
                  <a:gd name="connsiteY1" fmla="*/ 59676 h 118635"/>
                  <a:gd name="connsiteX2" fmla="*/ 58855 w 118634"/>
                  <a:gd name="connsiteY2" fmla="*/ -53 h 118635"/>
                  <a:gd name="connsiteX3" fmla="*/ 118584 w 118634"/>
                  <a:gd name="connsiteY3" fmla="*/ 58851 h 118635"/>
                  <a:gd name="connsiteX4" fmla="*/ 118584 w 118634"/>
                  <a:gd name="connsiteY4" fmla="*/ 59401 h 118635"/>
                  <a:gd name="connsiteX5" fmla="*/ 59679 w 118634"/>
                  <a:gd name="connsiteY5" fmla="*/ 118580 h 118635"/>
                  <a:gd name="connsiteX6" fmla="*/ 59679 w 118634"/>
                  <a:gd name="connsiteY6" fmla="*/ 27545 h 118635"/>
                  <a:gd name="connsiteX7" fmla="*/ 27412 w 118634"/>
                  <a:gd name="connsiteY7" fmla="*/ 58989 h 118635"/>
                  <a:gd name="connsiteX8" fmla="*/ 58855 w 118634"/>
                  <a:gd name="connsiteY8" fmla="*/ 91256 h 118635"/>
                  <a:gd name="connsiteX9" fmla="*/ 91123 w 118634"/>
                  <a:gd name="connsiteY9" fmla="*/ 59813 h 118635"/>
                  <a:gd name="connsiteX10" fmla="*/ 91123 w 118634"/>
                  <a:gd name="connsiteY10" fmla="*/ 59401 h 118635"/>
                  <a:gd name="connsiteX11" fmla="*/ 59679 w 118634"/>
                  <a:gd name="connsiteY11" fmla="*/ 27545 h 11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634" h="118635">
                    <a:moveTo>
                      <a:pt x="59679" y="118580"/>
                    </a:moveTo>
                    <a:cubicBezTo>
                      <a:pt x="26918" y="118813"/>
                      <a:pt x="185" y="92437"/>
                      <a:pt x="-49" y="59676"/>
                    </a:cubicBezTo>
                    <a:cubicBezTo>
                      <a:pt x="-269" y="26914"/>
                      <a:pt x="26094" y="180"/>
                      <a:pt x="58855" y="-53"/>
                    </a:cubicBezTo>
                    <a:cubicBezTo>
                      <a:pt x="91617" y="-273"/>
                      <a:pt x="118351" y="26090"/>
                      <a:pt x="118584" y="58851"/>
                    </a:cubicBezTo>
                    <a:cubicBezTo>
                      <a:pt x="118584" y="59030"/>
                      <a:pt x="118584" y="59222"/>
                      <a:pt x="118584" y="59401"/>
                    </a:cubicBezTo>
                    <a:cubicBezTo>
                      <a:pt x="118515" y="91942"/>
                      <a:pt x="92221" y="118360"/>
                      <a:pt x="59679" y="118580"/>
                    </a:cubicBezTo>
                    <a:close/>
                    <a:moveTo>
                      <a:pt x="59679" y="27545"/>
                    </a:moveTo>
                    <a:cubicBezTo>
                      <a:pt x="42090" y="27312"/>
                      <a:pt x="27646" y="41400"/>
                      <a:pt x="27412" y="58989"/>
                    </a:cubicBezTo>
                    <a:cubicBezTo>
                      <a:pt x="27193" y="76578"/>
                      <a:pt x="41266" y="91022"/>
                      <a:pt x="58855" y="91256"/>
                    </a:cubicBezTo>
                    <a:cubicBezTo>
                      <a:pt x="76445" y="91475"/>
                      <a:pt x="90889" y="77402"/>
                      <a:pt x="91123" y="59813"/>
                    </a:cubicBezTo>
                    <a:cubicBezTo>
                      <a:pt x="91123" y="59676"/>
                      <a:pt x="91123" y="59538"/>
                      <a:pt x="91123" y="59401"/>
                    </a:cubicBezTo>
                    <a:cubicBezTo>
                      <a:pt x="91123" y="41963"/>
                      <a:pt x="77118" y="27765"/>
                      <a:pt x="59679" y="2754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14ABC04-234E-65BA-D83E-1B54C2C6A956}"/>
              </a:ext>
            </a:extLst>
          </p:cNvPr>
          <p:cNvGrpSpPr/>
          <p:nvPr/>
        </p:nvGrpSpPr>
        <p:grpSpPr>
          <a:xfrm>
            <a:off x="6994872" y="4656024"/>
            <a:ext cx="1392140" cy="1393767"/>
            <a:chOff x="8551200" y="4552654"/>
            <a:chExt cx="1392140" cy="1393767"/>
          </a:xfrm>
        </p:grpSpPr>
        <p:sp>
          <p:nvSpPr>
            <p:cNvPr id="51" name="Oval 9">
              <a:extLst>
                <a:ext uri="{FF2B5EF4-FFF2-40B4-BE49-F238E27FC236}">
                  <a16:creationId xmlns:a16="http://schemas.microsoft.com/office/drawing/2014/main" id="{962836A6-23E5-6669-BF99-1F01444B259B}"/>
                </a:ext>
              </a:extLst>
            </p:cNvPr>
            <p:cNvSpPr>
              <a:spLocks noChangeAspect="1" noChangeArrowheads="1"/>
            </p:cNvSpPr>
            <p:nvPr userDrawn="1"/>
          </p:nvSpPr>
          <p:spPr bwMode="auto">
            <a:xfrm>
              <a:off x="8551200" y="4552654"/>
              <a:ext cx="1392140" cy="1393767"/>
            </a:xfrm>
            <a:prstGeom prst="ellipse">
              <a:avLst/>
            </a:prstGeom>
            <a:solidFill>
              <a:srgbClr val="082C39"/>
            </a:solidFill>
            <a:ln>
              <a:noFill/>
            </a:ln>
            <a:effectLst>
              <a:outerShdw blurRad="190500" dist="254000" dir="2700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337E643F-3A7B-4E05-6C91-336AFBDE8288}"/>
                </a:ext>
              </a:extLst>
            </p:cNvPr>
            <p:cNvGrpSpPr/>
            <p:nvPr/>
          </p:nvGrpSpPr>
          <p:grpSpPr>
            <a:xfrm>
              <a:off x="9010633" y="4917919"/>
              <a:ext cx="529670" cy="663236"/>
              <a:chOff x="6543555" y="5137664"/>
              <a:chExt cx="689052" cy="862809"/>
            </a:xfrm>
            <a:solidFill>
              <a:schemeClr val="bg1"/>
            </a:solidFill>
          </p:grpSpPr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97B48F4-1135-3C3F-9185-808ECCE35A9C}"/>
                  </a:ext>
                </a:extLst>
              </p:cNvPr>
              <p:cNvSpPr/>
              <p:nvPr/>
            </p:nvSpPr>
            <p:spPr>
              <a:xfrm>
                <a:off x="6832380" y="5241717"/>
                <a:ext cx="319375" cy="301799"/>
              </a:xfrm>
              <a:custGeom>
                <a:avLst/>
                <a:gdLst>
                  <a:gd name="connsiteX0" fmla="*/ 305594 w 319375"/>
                  <a:gd name="connsiteY0" fmla="*/ 301745 h 301799"/>
                  <a:gd name="connsiteX1" fmla="*/ 291863 w 319375"/>
                  <a:gd name="connsiteY1" fmla="*/ 288015 h 301799"/>
                  <a:gd name="connsiteX2" fmla="*/ 291863 w 319375"/>
                  <a:gd name="connsiteY2" fmla="*/ 187506 h 301799"/>
                  <a:gd name="connsiteX3" fmla="*/ 131764 w 319375"/>
                  <a:gd name="connsiteY3" fmla="*/ 27407 h 301799"/>
                  <a:gd name="connsiteX4" fmla="*/ 13680 w 319375"/>
                  <a:gd name="connsiteY4" fmla="*/ 27407 h 301799"/>
                  <a:gd name="connsiteX5" fmla="*/ -51 w 319375"/>
                  <a:gd name="connsiteY5" fmla="*/ 13676 h 301799"/>
                  <a:gd name="connsiteX6" fmla="*/ 13680 w 319375"/>
                  <a:gd name="connsiteY6" fmla="*/ -54 h 301799"/>
                  <a:gd name="connsiteX7" fmla="*/ 131764 w 319375"/>
                  <a:gd name="connsiteY7" fmla="*/ -54 h 301799"/>
                  <a:gd name="connsiteX8" fmla="*/ 319325 w 319375"/>
                  <a:gd name="connsiteY8" fmla="*/ 187506 h 301799"/>
                  <a:gd name="connsiteX9" fmla="*/ 319325 w 319375"/>
                  <a:gd name="connsiteY9" fmla="*/ 288015 h 301799"/>
                  <a:gd name="connsiteX10" fmla="*/ 305594 w 319375"/>
                  <a:gd name="connsiteY10" fmla="*/ 301745 h 30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9375" h="301799">
                    <a:moveTo>
                      <a:pt x="305594" y="301745"/>
                    </a:moveTo>
                    <a:cubicBezTo>
                      <a:pt x="298015" y="301745"/>
                      <a:pt x="291863" y="295594"/>
                      <a:pt x="291863" y="288015"/>
                    </a:cubicBezTo>
                    <a:lnTo>
                      <a:pt x="291863" y="187506"/>
                    </a:lnTo>
                    <a:cubicBezTo>
                      <a:pt x="291781" y="99122"/>
                      <a:pt x="220148" y="27489"/>
                      <a:pt x="131764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131764" y="-54"/>
                    </a:lnTo>
                    <a:cubicBezTo>
                      <a:pt x="235293" y="97"/>
                      <a:pt x="319173" y="83977"/>
                      <a:pt x="319325" y="187506"/>
                    </a:cubicBezTo>
                    <a:lnTo>
                      <a:pt x="319325" y="288015"/>
                    </a:lnTo>
                    <a:cubicBezTo>
                      <a:pt x="319325" y="295594"/>
                      <a:pt x="313173" y="301745"/>
                      <a:pt x="305594" y="30174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8066167-9F61-392B-A8CF-3BDBA804E5EE}"/>
                  </a:ext>
                </a:extLst>
              </p:cNvPr>
              <p:cNvSpPr/>
              <p:nvPr/>
            </p:nvSpPr>
            <p:spPr>
              <a:xfrm>
                <a:off x="6740385" y="5298013"/>
                <a:ext cx="135521" cy="77303"/>
              </a:xfrm>
              <a:custGeom>
                <a:avLst/>
                <a:gdLst>
                  <a:gd name="connsiteX0" fmla="*/ 121740 w 135521"/>
                  <a:gd name="connsiteY0" fmla="*/ 77249 h 77303"/>
                  <a:gd name="connsiteX1" fmla="*/ 108010 w 135521"/>
                  <a:gd name="connsiteY1" fmla="*/ 63519 h 77303"/>
                  <a:gd name="connsiteX2" fmla="*/ 108010 w 135521"/>
                  <a:gd name="connsiteY2" fmla="*/ 27407 h 77303"/>
                  <a:gd name="connsiteX3" fmla="*/ 27411 w 135521"/>
                  <a:gd name="connsiteY3" fmla="*/ 27407 h 77303"/>
                  <a:gd name="connsiteX4" fmla="*/ 27411 w 135521"/>
                  <a:gd name="connsiteY4" fmla="*/ 63519 h 77303"/>
                  <a:gd name="connsiteX5" fmla="*/ 13680 w 135521"/>
                  <a:gd name="connsiteY5" fmla="*/ 77249 h 77303"/>
                  <a:gd name="connsiteX6" fmla="*/ -51 w 135521"/>
                  <a:gd name="connsiteY6" fmla="*/ 63519 h 77303"/>
                  <a:gd name="connsiteX7" fmla="*/ -51 w 135521"/>
                  <a:gd name="connsiteY7" fmla="*/ 13676 h 77303"/>
                  <a:gd name="connsiteX8" fmla="*/ 13680 w 135521"/>
                  <a:gd name="connsiteY8" fmla="*/ -54 h 77303"/>
                  <a:gd name="connsiteX9" fmla="*/ 121740 w 135521"/>
                  <a:gd name="connsiteY9" fmla="*/ -54 h 77303"/>
                  <a:gd name="connsiteX10" fmla="*/ 135471 w 135521"/>
                  <a:gd name="connsiteY10" fmla="*/ 13676 h 77303"/>
                  <a:gd name="connsiteX11" fmla="*/ 135471 w 135521"/>
                  <a:gd name="connsiteY11" fmla="*/ 63519 h 77303"/>
                  <a:gd name="connsiteX12" fmla="*/ 121740 w 135521"/>
                  <a:gd name="connsiteY12" fmla="*/ 77249 h 7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5521" h="77303">
                    <a:moveTo>
                      <a:pt x="121740" y="77249"/>
                    </a:moveTo>
                    <a:cubicBezTo>
                      <a:pt x="114161" y="77249"/>
                      <a:pt x="108010" y="71098"/>
                      <a:pt x="108010" y="63519"/>
                    </a:cubicBezTo>
                    <a:lnTo>
                      <a:pt x="108010" y="27407"/>
                    </a:lnTo>
                    <a:lnTo>
                      <a:pt x="27411" y="27407"/>
                    </a:lnTo>
                    <a:lnTo>
                      <a:pt x="27411" y="63519"/>
                    </a:lnTo>
                    <a:cubicBezTo>
                      <a:pt x="27411" y="71098"/>
                      <a:pt x="21259" y="77249"/>
                      <a:pt x="13680" y="77249"/>
                    </a:cubicBezTo>
                    <a:cubicBezTo>
                      <a:pt x="6101" y="77249"/>
                      <a:pt x="-51" y="71098"/>
                      <a:pt x="-51" y="63519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121740" y="-54"/>
                    </a:lnTo>
                    <a:cubicBezTo>
                      <a:pt x="129320" y="-54"/>
                      <a:pt x="135471" y="6097"/>
                      <a:pt x="135471" y="13676"/>
                    </a:cubicBezTo>
                    <a:lnTo>
                      <a:pt x="135471" y="63519"/>
                    </a:lnTo>
                    <a:cubicBezTo>
                      <a:pt x="135471" y="71098"/>
                      <a:pt x="129320" y="77249"/>
                      <a:pt x="121740" y="7724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CC8E3B96-A488-5819-3574-EFA423365051}"/>
                  </a:ext>
                </a:extLst>
              </p:cNvPr>
              <p:cNvSpPr/>
              <p:nvPr/>
            </p:nvSpPr>
            <p:spPr>
              <a:xfrm>
                <a:off x="6754390" y="5244601"/>
                <a:ext cx="106412" cy="80873"/>
              </a:xfrm>
              <a:custGeom>
                <a:avLst/>
                <a:gdLst>
                  <a:gd name="connsiteX0" fmla="*/ 92631 w 106412"/>
                  <a:gd name="connsiteY0" fmla="*/ 80819 h 80873"/>
                  <a:gd name="connsiteX1" fmla="*/ 13680 w 106412"/>
                  <a:gd name="connsiteY1" fmla="*/ 80819 h 80873"/>
                  <a:gd name="connsiteX2" fmla="*/ -51 w 106412"/>
                  <a:gd name="connsiteY2" fmla="*/ 67088 h 80873"/>
                  <a:gd name="connsiteX3" fmla="*/ -51 w 106412"/>
                  <a:gd name="connsiteY3" fmla="*/ 13676 h 80873"/>
                  <a:gd name="connsiteX4" fmla="*/ 13680 w 106412"/>
                  <a:gd name="connsiteY4" fmla="*/ -54 h 80873"/>
                  <a:gd name="connsiteX5" fmla="*/ 92631 w 106412"/>
                  <a:gd name="connsiteY5" fmla="*/ -54 h 80873"/>
                  <a:gd name="connsiteX6" fmla="*/ 106362 w 106412"/>
                  <a:gd name="connsiteY6" fmla="*/ 13676 h 80873"/>
                  <a:gd name="connsiteX7" fmla="*/ 106362 w 106412"/>
                  <a:gd name="connsiteY7" fmla="*/ 67088 h 80873"/>
                  <a:gd name="connsiteX8" fmla="*/ 92631 w 106412"/>
                  <a:gd name="connsiteY8" fmla="*/ 80819 h 80873"/>
                  <a:gd name="connsiteX9" fmla="*/ 27411 w 106412"/>
                  <a:gd name="connsiteY9" fmla="*/ 53358 h 80873"/>
                  <a:gd name="connsiteX10" fmla="*/ 78901 w 106412"/>
                  <a:gd name="connsiteY10" fmla="*/ 53358 h 80873"/>
                  <a:gd name="connsiteX11" fmla="*/ 78901 w 106412"/>
                  <a:gd name="connsiteY11" fmla="*/ 27407 h 80873"/>
                  <a:gd name="connsiteX12" fmla="*/ 27411 w 106412"/>
                  <a:gd name="connsiteY12" fmla="*/ 27407 h 8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412" h="80873">
                    <a:moveTo>
                      <a:pt x="92631" y="80819"/>
                    </a:moveTo>
                    <a:lnTo>
                      <a:pt x="13680" y="80819"/>
                    </a:lnTo>
                    <a:cubicBezTo>
                      <a:pt x="6101" y="80819"/>
                      <a:pt x="-51" y="74668"/>
                      <a:pt x="-51" y="67088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92631" y="-54"/>
                    </a:lnTo>
                    <a:cubicBezTo>
                      <a:pt x="100211" y="-54"/>
                      <a:pt x="106362" y="6097"/>
                      <a:pt x="106362" y="13676"/>
                    </a:cubicBezTo>
                    <a:lnTo>
                      <a:pt x="106362" y="67088"/>
                    </a:lnTo>
                    <a:cubicBezTo>
                      <a:pt x="106362" y="74668"/>
                      <a:pt x="100211" y="80819"/>
                      <a:pt x="92631" y="80819"/>
                    </a:cubicBezTo>
                    <a:close/>
                    <a:moveTo>
                      <a:pt x="27411" y="53358"/>
                    </a:moveTo>
                    <a:lnTo>
                      <a:pt x="78901" y="53358"/>
                    </a:lnTo>
                    <a:lnTo>
                      <a:pt x="78901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A0A8C991-C30B-6BE6-0F01-52DEECCA882A}"/>
                  </a:ext>
                </a:extLst>
              </p:cNvPr>
              <p:cNvSpPr/>
              <p:nvPr/>
            </p:nvSpPr>
            <p:spPr>
              <a:xfrm>
                <a:off x="6615497" y="5325067"/>
                <a:ext cx="384469" cy="675406"/>
              </a:xfrm>
              <a:custGeom>
                <a:avLst/>
                <a:gdLst>
                  <a:gd name="connsiteX0" fmla="*/ 192667 w 384469"/>
                  <a:gd name="connsiteY0" fmla="*/ 675352 h 675406"/>
                  <a:gd name="connsiteX1" fmla="*/ 438 w 384469"/>
                  <a:gd name="connsiteY1" fmla="*/ 483123 h 675406"/>
                  <a:gd name="connsiteX2" fmla="*/ 438 w 384469"/>
                  <a:gd name="connsiteY2" fmla="*/ 205764 h 675406"/>
                  <a:gd name="connsiteX3" fmla="*/ 178607 w 384469"/>
                  <a:gd name="connsiteY3" fmla="*/ 435 h 675406"/>
                  <a:gd name="connsiteX4" fmla="*/ 383935 w 384469"/>
                  <a:gd name="connsiteY4" fmla="*/ 178591 h 675406"/>
                  <a:gd name="connsiteX5" fmla="*/ 383935 w 384469"/>
                  <a:gd name="connsiteY5" fmla="*/ 205764 h 675406"/>
                  <a:gd name="connsiteX6" fmla="*/ 383935 w 384469"/>
                  <a:gd name="connsiteY6" fmla="*/ 483123 h 675406"/>
                  <a:gd name="connsiteX7" fmla="*/ 192667 w 384469"/>
                  <a:gd name="connsiteY7" fmla="*/ 675352 h 675406"/>
                  <a:gd name="connsiteX8" fmla="*/ 192667 w 384469"/>
                  <a:gd name="connsiteY8" fmla="*/ 41820 h 675406"/>
                  <a:gd name="connsiteX9" fmla="*/ 27899 w 384469"/>
                  <a:gd name="connsiteY9" fmla="*/ 206588 h 675406"/>
                  <a:gd name="connsiteX10" fmla="*/ 27899 w 384469"/>
                  <a:gd name="connsiteY10" fmla="*/ 483947 h 675406"/>
                  <a:gd name="connsiteX11" fmla="*/ 179609 w 384469"/>
                  <a:gd name="connsiteY11" fmla="*/ 660812 h 675406"/>
                  <a:gd name="connsiteX12" fmla="*/ 356474 w 384469"/>
                  <a:gd name="connsiteY12" fmla="*/ 509101 h 675406"/>
                  <a:gd name="connsiteX13" fmla="*/ 356474 w 384469"/>
                  <a:gd name="connsiteY13" fmla="*/ 483947 h 675406"/>
                  <a:gd name="connsiteX14" fmla="*/ 356474 w 384469"/>
                  <a:gd name="connsiteY14" fmla="*/ 206588 h 675406"/>
                  <a:gd name="connsiteX15" fmla="*/ 192667 w 384469"/>
                  <a:gd name="connsiteY15" fmla="*/ 41820 h 675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4469" h="675406">
                    <a:moveTo>
                      <a:pt x="192667" y="675352"/>
                    </a:moveTo>
                    <a:cubicBezTo>
                      <a:pt x="86501" y="675352"/>
                      <a:pt x="438" y="589288"/>
                      <a:pt x="438" y="483123"/>
                    </a:cubicBezTo>
                    <a:lnTo>
                      <a:pt x="438" y="205764"/>
                    </a:lnTo>
                    <a:cubicBezTo>
                      <a:pt x="-7059" y="99859"/>
                      <a:pt x="72702" y="7932"/>
                      <a:pt x="178607" y="435"/>
                    </a:cubicBezTo>
                    <a:cubicBezTo>
                      <a:pt x="284497" y="-7075"/>
                      <a:pt x="376438" y="72700"/>
                      <a:pt x="383935" y="178591"/>
                    </a:cubicBezTo>
                    <a:cubicBezTo>
                      <a:pt x="384580" y="187639"/>
                      <a:pt x="384580" y="196715"/>
                      <a:pt x="383935" y="205764"/>
                    </a:cubicBezTo>
                    <a:lnTo>
                      <a:pt x="383935" y="483123"/>
                    </a:lnTo>
                    <a:cubicBezTo>
                      <a:pt x="383935" y="588918"/>
                      <a:pt x="298462" y="674817"/>
                      <a:pt x="192667" y="675352"/>
                    </a:cubicBezTo>
                    <a:close/>
                    <a:moveTo>
                      <a:pt x="192667" y="41820"/>
                    </a:moveTo>
                    <a:cubicBezTo>
                      <a:pt x="101674" y="41820"/>
                      <a:pt x="27899" y="115594"/>
                      <a:pt x="27899" y="206588"/>
                    </a:cubicBezTo>
                    <a:lnTo>
                      <a:pt x="27899" y="483947"/>
                    </a:lnTo>
                    <a:cubicBezTo>
                      <a:pt x="20951" y="574679"/>
                      <a:pt x="88877" y="653864"/>
                      <a:pt x="179609" y="660812"/>
                    </a:cubicBezTo>
                    <a:cubicBezTo>
                      <a:pt x="270341" y="667759"/>
                      <a:pt x="349526" y="599834"/>
                      <a:pt x="356474" y="509101"/>
                    </a:cubicBezTo>
                    <a:cubicBezTo>
                      <a:pt x="357119" y="500726"/>
                      <a:pt x="357119" y="492323"/>
                      <a:pt x="356474" y="483947"/>
                    </a:cubicBezTo>
                    <a:lnTo>
                      <a:pt x="356474" y="206588"/>
                    </a:lnTo>
                    <a:cubicBezTo>
                      <a:pt x="356474" y="115965"/>
                      <a:pt x="283289" y="42355"/>
                      <a:pt x="192667" y="4182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CE412191-8A61-2E3D-4AAA-E8FBAA751421}"/>
                  </a:ext>
                </a:extLst>
              </p:cNvPr>
              <p:cNvSpPr/>
              <p:nvPr/>
            </p:nvSpPr>
            <p:spPr>
              <a:xfrm>
                <a:off x="6543555" y="5137664"/>
                <a:ext cx="317111" cy="134419"/>
              </a:xfrm>
              <a:custGeom>
                <a:avLst/>
                <a:gdLst>
                  <a:gd name="connsiteX0" fmla="*/ 303466 w 317111"/>
                  <a:gd name="connsiteY0" fmla="*/ 134343 h 134419"/>
                  <a:gd name="connsiteX1" fmla="*/ 224515 w 317111"/>
                  <a:gd name="connsiteY1" fmla="*/ 134343 h 134419"/>
                  <a:gd name="connsiteX2" fmla="*/ 210784 w 317111"/>
                  <a:gd name="connsiteY2" fmla="*/ 125144 h 134419"/>
                  <a:gd name="connsiteX3" fmla="*/ 164375 w 317111"/>
                  <a:gd name="connsiteY3" fmla="*/ 79695 h 134419"/>
                  <a:gd name="connsiteX4" fmla="*/ 22812 w 317111"/>
                  <a:gd name="connsiteY4" fmla="*/ 67749 h 134419"/>
                  <a:gd name="connsiteX5" fmla="*/ 9081 w 317111"/>
                  <a:gd name="connsiteY5" fmla="*/ 57040 h 134419"/>
                  <a:gd name="connsiteX6" fmla="*/ 293 w 317111"/>
                  <a:gd name="connsiteY6" fmla="*/ 17633 h 134419"/>
                  <a:gd name="connsiteX7" fmla="*/ 2765 w 317111"/>
                  <a:gd name="connsiteY7" fmla="*/ 6236 h 134419"/>
                  <a:gd name="connsiteX8" fmla="*/ 13063 w 317111"/>
                  <a:gd name="connsiteY8" fmla="*/ 881 h 134419"/>
                  <a:gd name="connsiteX9" fmla="*/ 184009 w 317111"/>
                  <a:gd name="connsiteY9" fmla="*/ 6648 h 134419"/>
                  <a:gd name="connsiteX10" fmla="*/ 315549 w 317111"/>
                  <a:gd name="connsiteY10" fmla="*/ 114571 h 134419"/>
                  <a:gd name="connsiteX11" fmla="*/ 314862 w 317111"/>
                  <a:gd name="connsiteY11" fmla="*/ 128302 h 134419"/>
                  <a:gd name="connsiteX12" fmla="*/ 303466 w 317111"/>
                  <a:gd name="connsiteY12" fmla="*/ 134343 h 134419"/>
                  <a:gd name="connsiteX13" fmla="*/ 233303 w 317111"/>
                  <a:gd name="connsiteY13" fmla="*/ 106882 h 134419"/>
                  <a:gd name="connsiteX14" fmla="*/ 279163 w 317111"/>
                  <a:gd name="connsiteY14" fmla="*/ 106882 h 134419"/>
                  <a:gd name="connsiteX15" fmla="*/ 180852 w 317111"/>
                  <a:gd name="connsiteY15" fmla="*/ 33972 h 134419"/>
                  <a:gd name="connsiteX16" fmla="*/ 31050 w 317111"/>
                  <a:gd name="connsiteY16" fmla="*/ 27793 h 134419"/>
                  <a:gd name="connsiteX17" fmla="*/ 33659 w 317111"/>
                  <a:gd name="connsiteY17" fmla="*/ 39876 h 134419"/>
                  <a:gd name="connsiteX18" fmla="*/ 176458 w 317111"/>
                  <a:gd name="connsiteY18" fmla="*/ 54705 h 134419"/>
                  <a:gd name="connsiteX19" fmla="*/ 233852 w 317111"/>
                  <a:gd name="connsiteY19" fmla="*/ 106882 h 134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17111" h="134419">
                    <a:moveTo>
                      <a:pt x="303466" y="134343"/>
                    </a:moveTo>
                    <a:lnTo>
                      <a:pt x="224515" y="134343"/>
                    </a:lnTo>
                    <a:cubicBezTo>
                      <a:pt x="218405" y="134686"/>
                      <a:pt x="212803" y="130924"/>
                      <a:pt x="210784" y="125144"/>
                    </a:cubicBezTo>
                    <a:cubicBezTo>
                      <a:pt x="201791" y="104548"/>
                      <a:pt x="185149" y="88249"/>
                      <a:pt x="164375" y="79695"/>
                    </a:cubicBezTo>
                    <a:cubicBezTo>
                      <a:pt x="132382" y="65278"/>
                      <a:pt x="51371" y="65964"/>
                      <a:pt x="22812" y="67749"/>
                    </a:cubicBezTo>
                    <a:cubicBezTo>
                      <a:pt x="16262" y="67914"/>
                      <a:pt x="10523" y="63424"/>
                      <a:pt x="9081" y="57040"/>
                    </a:cubicBezTo>
                    <a:lnTo>
                      <a:pt x="293" y="17633"/>
                    </a:lnTo>
                    <a:cubicBezTo>
                      <a:pt x="-613" y="13651"/>
                      <a:pt x="293" y="9477"/>
                      <a:pt x="2765" y="6236"/>
                    </a:cubicBezTo>
                    <a:cubicBezTo>
                      <a:pt x="5236" y="3023"/>
                      <a:pt x="9012" y="1060"/>
                      <a:pt x="13063" y="881"/>
                    </a:cubicBezTo>
                    <a:cubicBezTo>
                      <a:pt x="70114" y="-1412"/>
                      <a:pt x="127247" y="510"/>
                      <a:pt x="184009" y="6648"/>
                    </a:cubicBezTo>
                    <a:cubicBezTo>
                      <a:pt x="266393" y="17358"/>
                      <a:pt x="313490" y="110589"/>
                      <a:pt x="315549" y="114571"/>
                    </a:cubicBezTo>
                    <a:cubicBezTo>
                      <a:pt x="317787" y="118937"/>
                      <a:pt x="317526" y="124183"/>
                      <a:pt x="314862" y="128302"/>
                    </a:cubicBezTo>
                    <a:cubicBezTo>
                      <a:pt x="312309" y="132091"/>
                      <a:pt x="308039" y="134343"/>
                      <a:pt x="303466" y="134343"/>
                    </a:cubicBezTo>
                    <a:close/>
                    <a:moveTo>
                      <a:pt x="233303" y="106882"/>
                    </a:moveTo>
                    <a:lnTo>
                      <a:pt x="279163" y="106882"/>
                    </a:lnTo>
                    <a:cubicBezTo>
                      <a:pt x="262000" y="81480"/>
                      <a:pt x="227261" y="40014"/>
                      <a:pt x="180852" y="33972"/>
                    </a:cubicBezTo>
                    <a:cubicBezTo>
                      <a:pt x="131119" y="28466"/>
                      <a:pt x="81071" y="26407"/>
                      <a:pt x="31050" y="27793"/>
                    </a:cubicBezTo>
                    <a:lnTo>
                      <a:pt x="33659" y="39876"/>
                    </a:lnTo>
                    <a:cubicBezTo>
                      <a:pt x="63180" y="38915"/>
                      <a:pt x="139934" y="38366"/>
                      <a:pt x="176458" y="54705"/>
                    </a:cubicBezTo>
                    <a:cubicBezTo>
                      <a:pt x="200898" y="65168"/>
                      <a:pt x="221110" y="83553"/>
                      <a:pt x="233852" y="10688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6D9620E-C0BC-D3AD-EDC9-AD3CEE7C6C55}"/>
                  </a:ext>
                </a:extLst>
              </p:cNvPr>
              <p:cNvSpPr/>
              <p:nvPr/>
            </p:nvSpPr>
            <p:spPr>
              <a:xfrm>
                <a:off x="7042211" y="5516053"/>
                <a:ext cx="190396" cy="244273"/>
              </a:xfrm>
              <a:custGeom>
                <a:avLst/>
                <a:gdLst>
                  <a:gd name="connsiteX0" fmla="*/ 177598 w 190396"/>
                  <a:gd name="connsiteY0" fmla="*/ 244217 h 244273"/>
                  <a:gd name="connsiteX1" fmla="*/ 13929 w 190396"/>
                  <a:gd name="connsiteY1" fmla="*/ 244217 h 244273"/>
                  <a:gd name="connsiteX2" fmla="*/ -49 w 190396"/>
                  <a:gd name="connsiteY2" fmla="*/ 230733 h 244273"/>
                  <a:gd name="connsiteX3" fmla="*/ 198 w 190396"/>
                  <a:gd name="connsiteY3" fmla="*/ 227877 h 244273"/>
                  <a:gd name="connsiteX4" fmla="*/ 41390 w 190396"/>
                  <a:gd name="connsiteY4" fmla="*/ 11070 h 244273"/>
                  <a:gd name="connsiteX5" fmla="*/ 55121 w 190396"/>
                  <a:gd name="connsiteY5" fmla="*/ -52 h 244273"/>
                  <a:gd name="connsiteX6" fmla="*/ 135170 w 190396"/>
                  <a:gd name="connsiteY6" fmla="*/ -52 h 244273"/>
                  <a:gd name="connsiteX7" fmla="*/ 148901 w 190396"/>
                  <a:gd name="connsiteY7" fmla="*/ 11070 h 244273"/>
                  <a:gd name="connsiteX8" fmla="*/ 190093 w 190396"/>
                  <a:gd name="connsiteY8" fmla="*/ 227877 h 244273"/>
                  <a:gd name="connsiteX9" fmla="*/ 179218 w 190396"/>
                  <a:gd name="connsiteY9" fmla="*/ 243969 h 244273"/>
                  <a:gd name="connsiteX10" fmla="*/ 176362 w 190396"/>
                  <a:gd name="connsiteY10" fmla="*/ 244217 h 244273"/>
                  <a:gd name="connsiteX11" fmla="*/ 30543 w 190396"/>
                  <a:gd name="connsiteY11" fmla="*/ 216755 h 244273"/>
                  <a:gd name="connsiteX12" fmla="*/ 160984 w 190396"/>
                  <a:gd name="connsiteY12" fmla="*/ 216755 h 244273"/>
                  <a:gd name="connsiteX13" fmla="*/ 124460 w 190396"/>
                  <a:gd name="connsiteY13" fmla="*/ 27409 h 244273"/>
                  <a:gd name="connsiteX14" fmla="*/ 67066 w 190396"/>
                  <a:gd name="connsiteY14" fmla="*/ 27409 h 244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0396" h="244273">
                    <a:moveTo>
                      <a:pt x="177598" y="244217"/>
                    </a:moveTo>
                    <a:lnTo>
                      <a:pt x="13929" y="244217"/>
                    </a:lnTo>
                    <a:cubicBezTo>
                      <a:pt x="6350" y="244354"/>
                      <a:pt x="88" y="238326"/>
                      <a:pt x="-49" y="230733"/>
                    </a:cubicBezTo>
                    <a:cubicBezTo>
                      <a:pt x="-63" y="229772"/>
                      <a:pt x="20" y="228825"/>
                      <a:pt x="198" y="227877"/>
                    </a:cubicBezTo>
                    <a:lnTo>
                      <a:pt x="41390" y="11070"/>
                    </a:lnTo>
                    <a:cubicBezTo>
                      <a:pt x="42653" y="4521"/>
                      <a:pt x="48447" y="-176"/>
                      <a:pt x="55121" y="-52"/>
                    </a:cubicBezTo>
                    <a:lnTo>
                      <a:pt x="135170" y="-52"/>
                    </a:lnTo>
                    <a:cubicBezTo>
                      <a:pt x="141843" y="-176"/>
                      <a:pt x="147638" y="4521"/>
                      <a:pt x="148901" y="11070"/>
                    </a:cubicBezTo>
                    <a:lnTo>
                      <a:pt x="190093" y="227877"/>
                    </a:lnTo>
                    <a:cubicBezTo>
                      <a:pt x="191535" y="235319"/>
                      <a:pt x="186674" y="242528"/>
                      <a:pt x="179218" y="243969"/>
                    </a:cubicBezTo>
                    <a:cubicBezTo>
                      <a:pt x="178285" y="244148"/>
                      <a:pt x="177324" y="244230"/>
                      <a:pt x="176362" y="244217"/>
                    </a:cubicBezTo>
                    <a:close/>
                    <a:moveTo>
                      <a:pt x="30543" y="216755"/>
                    </a:moveTo>
                    <a:lnTo>
                      <a:pt x="160984" y="216755"/>
                    </a:lnTo>
                    <a:lnTo>
                      <a:pt x="124460" y="27409"/>
                    </a:lnTo>
                    <a:lnTo>
                      <a:pt x="67066" y="27409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836CEF13-4068-ADAD-0FF0-8AB134605D12}"/>
                  </a:ext>
                </a:extLst>
              </p:cNvPr>
              <p:cNvSpPr/>
              <p:nvPr/>
            </p:nvSpPr>
            <p:spPr>
              <a:xfrm>
                <a:off x="6717867" y="5537613"/>
                <a:ext cx="180558" cy="264727"/>
              </a:xfrm>
              <a:custGeom>
                <a:avLst/>
                <a:gdLst>
                  <a:gd name="connsiteX0" fmla="*/ 90297 w 180558"/>
                  <a:gd name="connsiteY0" fmla="*/ 264673 h 264727"/>
                  <a:gd name="connsiteX1" fmla="*/ -51 w 180558"/>
                  <a:gd name="connsiteY1" fmla="*/ 174462 h 264727"/>
                  <a:gd name="connsiteX2" fmla="*/ 78763 w 180558"/>
                  <a:gd name="connsiteY2" fmla="*/ 6262 h 264727"/>
                  <a:gd name="connsiteX3" fmla="*/ 90297 w 180558"/>
                  <a:gd name="connsiteY3" fmla="*/ -54 h 264727"/>
                  <a:gd name="connsiteX4" fmla="*/ 90297 w 180558"/>
                  <a:gd name="connsiteY4" fmla="*/ -54 h 264727"/>
                  <a:gd name="connsiteX5" fmla="*/ 101831 w 180558"/>
                  <a:gd name="connsiteY5" fmla="*/ 6262 h 264727"/>
                  <a:gd name="connsiteX6" fmla="*/ 180508 w 180558"/>
                  <a:gd name="connsiteY6" fmla="*/ 174462 h 264727"/>
                  <a:gd name="connsiteX7" fmla="*/ 90297 w 180558"/>
                  <a:gd name="connsiteY7" fmla="*/ 264673 h 264727"/>
                  <a:gd name="connsiteX8" fmla="*/ 90297 w 180558"/>
                  <a:gd name="connsiteY8" fmla="*/ 39490 h 264727"/>
                  <a:gd name="connsiteX9" fmla="*/ 27411 w 180558"/>
                  <a:gd name="connsiteY9" fmla="*/ 174462 h 264727"/>
                  <a:gd name="connsiteX10" fmla="*/ 93167 w 180558"/>
                  <a:gd name="connsiteY10" fmla="*/ 234342 h 264727"/>
                  <a:gd name="connsiteX11" fmla="*/ 153046 w 180558"/>
                  <a:gd name="connsiteY11" fmla="*/ 174462 h 264727"/>
                  <a:gd name="connsiteX12" fmla="*/ 90297 w 180558"/>
                  <a:gd name="connsiteY12" fmla="*/ 39490 h 26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558" h="264727">
                    <a:moveTo>
                      <a:pt x="90297" y="264673"/>
                    </a:moveTo>
                    <a:cubicBezTo>
                      <a:pt x="40455" y="264673"/>
                      <a:pt x="32" y="224305"/>
                      <a:pt x="-51" y="174462"/>
                    </a:cubicBezTo>
                    <a:cubicBezTo>
                      <a:pt x="-51" y="129426"/>
                      <a:pt x="70662" y="18757"/>
                      <a:pt x="78763" y="6262"/>
                    </a:cubicBezTo>
                    <a:cubicBezTo>
                      <a:pt x="81290" y="2335"/>
                      <a:pt x="85629" y="-40"/>
                      <a:pt x="90297" y="-54"/>
                    </a:cubicBezTo>
                    <a:lnTo>
                      <a:pt x="90297" y="-54"/>
                    </a:lnTo>
                    <a:cubicBezTo>
                      <a:pt x="94966" y="-40"/>
                      <a:pt x="99304" y="2335"/>
                      <a:pt x="101831" y="6262"/>
                    </a:cubicBezTo>
                    <a:cubicBezTo>
                      <a:pt x="109795" y="18757"/>
                      <a:pt x="180508" y="129838"/>
                      <a:pt x="180508" y="174462"/>
                    </a:cubicBezTo>
                    <a:cubicBezTo>
                      <a:pt x="180425" y="224250"/>
                      <a:pt x="140085" y="264590"/>
                      <a:pt x="90297" y="264673"/>
                    </a:cubicBezTo>
                    <a:close/>
                    <a:moveTo>
                      <a:pt x="90297" y="39490"/>
                    </a:moveTo>
                    <a:cubicBezTo>
                      <a:pt x="62836" y="85213"/>
                      <a:pt x="27411" y="150159"/>
                      <a:pt x="27411" y="174462"/>
                    </a:cubicBezTo>
                    <a:cubicBezTo>
                      <a:pt x="29031" y="209160"/>
                      <a:pt x="58469" y="235962"/>
                      <a:pt x="93167" y="234342"/>
                    </a:cubicBezTo>
                    <a:cubicBezTo>
                      <a:pt x="125585" y="232831"/>
                      <a:pt x="151536" y="206881"/>
                      <a:pt x="153046" y="174462"/>
                    </a:cubicBezTo>
                    <a:cubicBezTo>
                      <a:pt x="153046" y="150159"/>
                      <a:pt x="118171" y="85213"/>
                      <a:pt x="90297" y="3949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D36A9AFC-5F3A-76A7-510F-5DF01830B69A}"/>
                  </a:ext>
                </a:extLst>
              </p:cNvPr>
              <p:cNvSpPr/>
              <p:nvPr/>
            </p:nvSpPr>
            <p:spPr>
              <a:xfrm>
                <a:off x="6749310" y="5634963"/>
                <a:ext cx="117671" cy="167376"/>
              </a:xfrm>
              <a:custGeom>
                <a:avLst/>
                <a:gdLst>
                  <a:gd name="connsiteX0" fmla="*/ 58854 w 117671"/>
                  <a:gd name="connsiteY0" fmla="*/ 167322 h 167376"/>
                  <a:gd name="connsiteX1" fmla="*/ -51 w 117671"/>
                  <a:gd name="connsiteY1" fmla="*/ 108418 h 167376"/>
                  <a:gd name="connsiteX2" fmla="*/ 47320 w 117671"/>
                  <a:gd name="connsiteY2" fmla="*/ 6262 h 167376"/>
                  <a:gd name="connsiteX3" fmla="*/ 58854 w 117671"/>
                  <a:gd name="connsiteY3" fmla="*/ -54 h 167376"/>
                  <a:gd name="connsiteX4" fmla="*/ 58854 w 117671"/>
                  <a:gd name="connsiteY4" fmla="*/ -54 h 167376"/>
                  <a:gd name="connsiteX5" fmla="*/ 70388 w 117671"/>
                  <a:gd name="connsiteY5" fmla="*/ 6262 h 167376"/>
                  <a:gd name="connsiteX6" fmla="*/ 117621 w 117671"/>
                  <a:gd name="connsiteY6" fmla="*/ 108418 h 167376"/>
                  <a:gd name="connsiteX7" fmla="*/ 58854 w 117671"/>
                  <a:gd name="connsiteY7" fmla="*/ 167322 h 167376"/>
                  <a:gd name="connsiteX8" fmla="*/ 58854 w 117671"/>
                  <a:gd name="connsiteY8" fmla="*/ 39765 h 167376"/>
                  <a:gd name="connsiteX9" fmla="*/ 27411 w 117671"/>
                  <a:gd name="connsiteY9" fmla="*/ 108418 h 167376"/>
                  <a:gd name="connsiteX10" fmla="*/ 56712 w 117671"/>
                  <a:gd name="connsiteY10" fmla="*/ 141866 h 167376"/>
                  <a:gd name="connsiteX11" fmla="*/ 90160 w 117671"/>
                  <a:gd name="connsiteY11" fmla="*/ 112565 h 167376"/>
                  <a:gd name="connsiteX12" fmla="*/ 90160 w 117671"/>
                  <a:gd name="connsiteY12" fmla="*/ 108418 h 167376"/>
                  <a:gd name="connsiteX13" fmla="*/ 58854 w 117671"/>
                  <a:gd name="connsiteY13" fmla="*/ 39902 h 16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671" h="167376">
                    <a:moveTo>
                      <a:pt x="58854" y="167322"/>
                    </a:moveTo>
                    <a:cubicBezTo>
                      <a:pt x="26326" y="167322"/>
                      <a:pt x="-51" y="140946"/>
                      <a:pt x="-51" y="108418"/>
                    </a:cubicBezTo>
                    <a:cubicBezTo>
                      <a:pt x="-51" y="80957"/>
                      <a:pt x="39356" y="18482"/>
                      <a:pt x="47320" y="6262"/>
                    </a:cubicBezTo>
                    <a:cubicBezTo>
                      <a:pt x="49847" y="2335"/>
                      <a:pt x="54185" y="-40"/>
                      <a:pt x="58854" y="-54"/>
                    </a:cubicBezTo>
                    <a:lnTo>
                      <a:pt x="58854" y="-54"/>
                    </a:lnTo>
                    <a:cubicBezTo>
                      <a:pt x="63523" y="-40"/>
                      <a:pt x="67861" y="2335"/>
                      <a:pt x="70388" y="6262"/>
                    </a:cubicBezTo>
                    <a:cubicBezTo>
                      <a:pt x="78214" y="18482"/>
                      <a:pt x="117621" y="80957"/>
                      <a:pt x="117621" y="108418"/>
                    </a:cubicBezTo>
                    <a:cubicBezTo>
                      <a:pt x="117621" y="140891"/>
                      <a:pt x="91327" y="167240"/>
                      <a:pt x="58854" y="167322"/>
                    </a:cubicBezTo>
                    <a:close/>
                    <a:moveTo>
                      <a:pt x="58854" y="39765"/>
                    </a:moveTo>
                    <a:cubicBezTo>
                      <a:pt x="43338" y="65990"/>
                      <a:pt x="27411" y="97022"/>
                      <a:pt x="27411" y="108418"/>
                    </a:cubicBezTo>
                    <a:cubicBezTo>
                      <a:pt x="26257" y="125746"/>
                      <a:pt x="39384" y="140726"/>
                      <a:pt x="56712" y="141866"/>
                    </a:cubicBezTo>
                    <a:cubicBezTo>
                      <a:pt x="74040" y="143019"/>
                      <a:pt x="89006" y="129893"/>
                      <a:pt x="90160" y="112565"/>
                    </a:cubicBezTo>
                    <a:cubicBezTo>
                      <a:pt x="90256" y="111191"/>
                      <a:pt x="90256" y="109805"/>
                      <a:pt x="90160" y="108418"/>
                    </a:cubicBezTo>
                    <a:cubicBezTo>
                      <a:pt x="90160" y="97022"/>
                      <a:pt x="74232" y="65990"/>
                      <a:pt x="58854" y="3990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2F83A2A2-50C5-F930-A35F-1369326B7BDC}"/>
                  </a:ext>
                </a:extLst>
              </p:cNvPr>
              <p:cNvSpPr/>
              <p:nvPr/>
            </p:nvSpPr>
            <p:spPr>
              <a:xfrm>
                <a:off x="6618895" y="5250642"/>
                <a:ext cx="162956" cy="92270"/>
              </a:xfrm>
              <a:custGeom>
                <a:avLst/>
                <a:gdLst>
                  <a:gd name="connsiteX0" fmla="*/ 13791 w 162956"/>
                  <a:gd name="connsiteY0" fmla="*/ 92216 h 92270"/>
                  <a:gd name="connsiteX1" fmla="*/ 4591 w 162956"/>
                  <a:gd name="connsiteY1" fmla="*/ 88783 h 92270"/>
                  <a:gd name="connsiteX2" fmla="*/ 3383 w 162956"/>
                  <a:gd name="connsiteY2" fmla="*/ 69409 h 92270"/>
                  <a:gd name="connsiteX3" fmla="*/ 3493 w 162956"/>
                  <a:gd name="connsiteY3" fmla="*/ 69285 h 92270"/>
                  <a:gd name="connsiteX4" fmla="*/ 89859 w 162956"/>
                  <a:gd name="connsiteY4" fmla="*/ 11205 h 92270"/>
                  <a:gd name="connsiteX5" fmla="*/ 149175 w 162956"/>
                  <a:gd name="connsiteY5" fmla="*/ -54 h 92270"/>
                  <a:gd name="connsiteX6" fmla="*/ 162906 w 162956"/>
                  <a:gd name="connsiteY6" fmla="*/ 13676 h 92270"/>
                  <a:gd name="connsiteX7" fmla="*/ 149175 w 162956"/>
                  <a:gd name="connsiteY7" fmla="*/ 27407 h 92270"/>
                  <a:gd name="connsiteX8" fmla="*/ 97823 w 162956"/>
                  <a:gd name="connsiteY8" fmla="*/ 37156 h 92270"/>
                  <a:gd name="connsiteX9" fmla="*/ 22853 w 162956"/>
                  <a:gd name="connsiteY9" fmla="*/ 87547 h 92270"/>
                  <a:gd name="connsiteX10" fmla="*/ 13791 w 162956"/>
                  <a:gd name="connsiteY10" fmla="*/ 92216 h 92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2956" h="92270">
                    <a:moveTo>
                      <a:pt x="13791" y="92216"/>
                    </a:moveTo>
                    <a:cubicBezTo>
                      <a:pt x="10399" y="92243"/>
                      <a:pt x="7131" y="91021"/>
                      <a:pt x="4591" y="88783"/>
                    </a:cubicBezTo>
                    <a:cubicBezTo>
                      <a:pt x="-1093" y="83758"/>
                      <a:pt x="-1629" y="75080"/>
                      <a:pt x="3383" y="69409"/>
                    </a:cubicBezTo>
                    <a:cubicBezTo>
                      <a:pt x="3424" y="69368"/>
                      <a:pt x="3452" y="69327"/>
                      <a:pt x="3493" y="69285"/>
                    </a:cubicBezTo>
                    <a:cubicBezTo>
                      <a:pt x="26876" y="42895"/>
                      <a:pt x="56603" y="22917"/>
                      <a:pt x="89859" y="11205"/>
                    </a:cubicBezTo>
                    <a:cubicBezTo>
                      <a:pt x="108958" y="4504"/>
                      <a:pt x="128950" y="715"/>
                      <a:pt x="149175" y="-54"/>
                    </a:cubicBezTo>
                    <a:cubicBezTo>
                      <a:pt x="156755" y="-54"/>
                      <a:pt x="162906" y="6097"/>
                      <a:pt x="162906" y="13676"/>
                    </a:cubicBezTo>
                    <a:cubicBezTo>
                      <a:pt x="162906" y="21256"/>
                      <a:pt x="156755" y="27407"/>
                      <a:pt x="149175" y="27407"/>
                    </a:cubicBezTo>
                    <a:cubicBezTo>
                      <a:pt x="131669" y="28093"/>
                      <a:pt x="114354" y="31375"/>
                      <a:pt x="97823" y="37156"/>
                    </a:cubicBezTo>
                    <a:cubicBezTo>
                      <a:pt x="68947" y="47303"/>
                      <a:pt x="43147" y="64645"/>
                      <a:pt x="22853" y="87547"/>
                    </a:cubicBezTo>
                    <a:cubicBezTo>
                      <a:pt x="20546" y="90211"/>
                      <a:pt x="17292" y="91886"/>
                      <a:pt x="13791" y="9221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EA4A7CA-A811-2928-D952-EAA4AC50F9E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1" r="16651"/>
          <a:stretch>
            <a:fillRect/>
          </a:stretch>
        </p:blipFill>
        <p:spPr>
          <a:ln w="57150">
            <a:solidFill>
              <a:srgbClr val="082C39"/>
            </a:solidFill>
          </a:ln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4C4EE206-7298-28C5-F786-5B7CD487DCE2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F11E869-4848-58A4-84BA-315F824BB4A3}"/>
              </a:ext>
            </a:extLst>
          </p:cNvPr>
          <p:cNvSpPr txBox="1"/>
          <p:nvPr/>
        </p:nvSpPr>
        <p:spPr>
          <a:xfrm>
            <a:off x="6677708" y="2867648"/>
            <a:ext cx="2002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FADB213-B699-796B-2A95-7ADE4A25E1B7}"/>
              </a:ext>
            </a:extLst>
          </p:cNvPr>
          <p:cNvSpPr txBox="1"/>
          <p:nvPr/>
        </p:nvSpPr>
        <p:spPr>
          <a:xfrm>
            <a:off x="728999" y="2867648"/>
            <a:ext cx="2002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FA2E69-8479-7E87-49FA-31AA02129563}"/>
              </a:ext>
            </a:extLst>
          </p:cNvPr>
          <p:cNvSpPr txBox="1"/>
          <p:nvPr/>
        </p:nvSpPr>
        <p:spPr>
          <a:xfrm>
            <a:off x="6626856" y="6036771"/>
            <a:ext cx="2002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887E340-9CFA-97C1-4378-16F72CC2A24E}"/>
              </a:ext>
            </a:extLst>
          </p:cNvPr>
          <p:cNvSpPr txBox="1"/>
          <p:nvPr/>
        </p:nvSpPr>
        <p:spPr>
          <a:xfrm>
            <a:off x="678147" y="6036771"/>
            <a:ext cx="2002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4463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16401F-8A85-369D-D8AC-E275D5DCA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19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B59C46-C9CC-F841-54D4-3B7A33B88B5D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531F566-5A5C-2E14-8CE6-B61AF3D379BE}"/>
              </a:ext>
            </a:extLst>
          </p:cNvPr>
          <p:cNvGrpSpPr/>
          <p:nvPr/>
        </p:nvGrpSpPr>
        <p:grpSpPr>
          <a:xfrm>
            <a:off x="5403094" y="2776284"/>
            <a:ext cx="1828438" cy="1305432"/>
            <a:chOff x="5403094" y="2776284"/>
            <a:chExt cx="1828438" cy="1305432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2B557DA-E6F6-B42B-F2B8-997716B3E792}"/>
                </a:ext>
              </a:extLst>
            </p:cNvPr>
            <p:cNvSpPr/>
            <p:nvPr/>
          </p:nvSpPr>
          <p:spPr>
            <a:xfrm>
              <a:off x="5403094" y="2776284"/>
              <a:ext cx="1305429" cy="1305432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  <a:effectLst>
              <a:outerShdw blurRad="4318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B406147-6233-1021-57AF-7B07F620669F}"/>
                </a:ext>
              </a:extLst>
            </p:cNvPr>
            <p:cNvSpPr/>
            <p:nvPr/>
          </p:nvSpPr>
          <p:spPr>
            <a:xfrm>
              <a:off x="5514011" y="2877041"/>
              <a:ext cx="1103915" cy="1103919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solidFill>
              <a:srgbClr val="2489A3"/>
            </a:solidFill>
            <a:ln w="113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3DDE0B33-89C0-14F6-0F2E-EE5EA9B34AD5}"/>
                </a:ext>
              </a:extLst>
            </p:cNvPr>
            <p:cNvSpPr/>
            <p:nvPr/>
          </p:nvSpPr>
          <p:spPr>
            <a:xfrm>
              <a:off x="7003169" y="3294834"/>
              <a:ext cx="228363" cy="338228"/>
            </a:xfrm>
            <a:prstGeom prst="chevron">
              <a:avLst>
                <a:gd name="adj" fmla="val 50737"/>
              </a:avLst>
            </a:prstGeom>
            <a:solidFill>
              <a:srgbClr val="082C39"/>
            </a:solidFill>
            <a:ln w="9525" cap="flat">
              <a:noFill/>
              <a:prstDash val="solid"/>
              <a:miter/>
            </a:ln>
            <a:effectLst>
              <a:outerShdw blurRad="736600" dist="3810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3369C68C-215E-CCED-0E12-50E583EFC304}"/>
                </a:ext>
              </a:extLst>
            </p:cNvPr>
            <p:cNvSpPr/>
            <p:nvPr/>
          </p:nvSpPr>
          <p:spPr>
            <a:xfrm>
              <a:off x="5812871" y="3106960"/>
              <a:ext cx="499586" cy="526102"/>
            </a:xfrm>
            <a:custGeom>
              <a:avLst/>
              <a:gdLst>
                <a:gd name="connsiteX0" fmla="*/ 485917 w 499586"/>
                <a:gd name="connsiteY0" fmla="*/ 393136 h 526102"/>
                <a:gd name="connsiteX1" fmla="*/ 499062 w 499586"/>
                <a:gd name="connsiteY1" fmla="*/ 374657 h 526102"/>
                <a:gd name="connsiteX2" fmla="*/ 485917 w 499586"/>
                <a:gd name="connsiteY2" fmla="*/ 355607 h 526102"/>
                <a:gd name="connsiteX3" fmla="*/ 485917 w 499586"/>
                <a:gd name="connsiteY3" fmla="*/ 223400 h 526102"/>
                <a:gd name="connsiteX4" fmla="*/ 485917 w 499586"/>
                <a:gd name="connsiteY4" fmla="*/ 223400 h 526102"/>
                <a:gd name="connsiteX5" fmla="*/ 481440 w 499586"/>
                <a:gd name="connsiteY5" fmla="*/ 181395 h 526102"/>
                <a:gd name="connsiteX6" fmla="*/ 478583 w 499586"/>
                <a:gd name="connsiteY6" fmla="*/ 168441 h 526102"/>
                <a:gd name="connsiteX7" fmla="*/ 462009 w 499586"/>
                <a:gd name="connsiteY7" fmla="*/ 119197 h 526102"/>
                <a:gd name="connsiteX8" fmla="*/ 456485 w 499586"/>
                <a:gd name="connsiteY8" fmla="*/ 107290 h 526102"/>
                <a:gd name="connsiteX9" fmla="*/ 431244 w 499586"/>
                <a:gd name="connsiteY9" fmla="*/ 65666 h 526102"/>
                <a:gd name="connsiteX10" fmla="*/ 423338 w 499586"/>
                <a:gd name="connsiteY10" fmla="*/ 55379 h 526102"/>
                <a:gd name="connsiteX11" fmla="*/ 338280 w 499586"/>
                <a:gd name="connsiteY11" fmla="*/ 1372 h 526102"/>
                <a:gd name="connsiteX12" fmla="*/ 338946 w 499586"/>
                <a:gd name="connsiteY12" fmla="*/ 5659 h 526102"/>
                <a:gd name="connsiteX13" fmla="*/ 351996 w 499586"/>
                <a:gd name="connsiteY13" fmla="*/ 108243 h 526102"/>
                <a:gd name="connsiteX14" fmla="*/ 353996 w 499586"/>
                <a:gd name="connsiteY14" fmla="*/ 123292 h 526102"/>
                <a:gd name="connsiteX15" fmla="*/ 353996 w 499586"/>
                <a:gd name="connsiteY15" fmla="*/ 123292 h 526102"/>
                <a:gd name="connsiteX16" fmla="*/ 73961 w 499586"/>
                <a:gd name="connsiteY16" fmla="*/ 246927 h 526102"/>
                <a:gd name="connsiteX17" fmla="*/ 70532 w 499586"/>
                <a:gd name="connsiteY17" fmla="*/ 269882 h 526102"/>
                <a:gd name="connsiteX18" fmla="*/ 82629 w 499586"/>
                <a:gd name="connsiteY18" fmla="*/ 278074 h 526102"/>
                <a:gd name="connsiteX19" fmla="*/ 94821 w 499586"/>
                <a:gd name="connsiteY19" fmla="*/ 460763 h 526102"/>
                <a:gd name="connsiteX20" fmla="*/ 104346 w 499586"/>
                <a:gd name="connsiteY20" fmla="*/ 470288 h 526102"/>
                <a:gd name="connsiteX21" fmla="*/ 105012 w 499586"/>
                <a:gd name="connsiteY21" fmla="*/ 470288 h 526102"/>
                <a:gd name="connsiteX22" fmla="*/ 114594 w 499586"/>
                <a:gd name="connsiteY22" fmla="*/ 460820 h 526102"/>
                <a:gd name="connsiteX23" fmla="*/ 114537 w 499586"/>
                <a:gd name="connsiteY23" fmla="*/ 459715 h 526102"/>
                <a:gd name="connsiteX24" fmla="*/ 102440 w 499586"/>
                <a:gd name="connsiteY24" fmla="*/ 277788 h 526102"/>
                <a:gd name="connsiteX25" fmla="*/ 216740 w 499586"/>
                <a:gd name="connsiteY25" fmla="*/ 227401 h 526102"/>
                <a:gd name="connsiteX26" fmla="*/ 216740 w 499586"/>
                <a:gd name="connsiteY26" fmla="*/ 249975 h 526102"/>
                <a:gd name="connsiteX27" fmla="*/ 217979 w 499586"/>
                <a:gd name="connsiteY27" fmla="*/ 249975 h 526102"/>
                <a:gd name="connsiteX28" fmla="*/ 215026 w 499586"/>
                <a:gd name="connsiteY28" fmla="*/ 265405 h 526102"/>
                <a:gd name="connsiteX29" fmla="*/ 205501 w 499586"/>
                <a:gd name="connsiteY29" fmla="*/ 312459 h 526102"/>
                <a:gd name="connsiteX30" fmla="*/ 200739 w 499586"/>
                <a:gd name="connsiteY30" fmla="*/ 335700 h 526102"/>
                <a:gd name="connsiteX31" fmla="*/ 200739 w 499586"/>
                <a:gd name="connsiteY31" fmla="*/ 336271 h 526102"/>
                <a:gd name="connsiteX32" fmla="*/ 197595 w 499586"/>
                <a:gd name="connsiteY32" fmla="*/ 351797 h 526102"/>
                <a:gd name="connsiteX33" fmla="*/ 178545 w 499586"/>
                <a:gd name="connsiteY33" fmla="*/ 447809 h 526102"/>
                <a:gd name="connsiteX34" fmla="*/ 175402 w 499586"/>
                <a:gd name="connsiteY34" fmla="*/ 463144 h 526102"/>
                <a:gd name="connsiteX35" fmla="*/ 167877 w 499586"/>
                <a:gd name="connsiteY35" fmla="*/ 499816 h 526102"/>
                <a:gd name="connsiteX36" fmla="*/ 142827 w 499586"/>
                <a:gd name="connsiteY36" fmla="*/ 499816 h 526102"/>
                <a:gd name="connsiteX37" fmla="*/ 131301 w 499586"/>
                <a:gd name="connsiteY37" fmla="*/ 407804 h 526102"/>
                <a:gd name="connsiteX38" fmla="*/ 124348 w 499586"/>
                <a:gd name="connsiteY38" fmla="*/ 407804 h 526102"/>
                <a:gd name="connsiteX39" fmla="*/ 127777 w 499586"/>
                <a:gd name="connsiteY39" fmla="*/ 458858 h 526102"/>
                <a:gd name="connsiteX40" fmla="*/ 106536 w 499586"/>
                <a:gd name="connsiteY40" fmla="*/ 483147 h 526102"/>
                <a:gd name="connsiteX41" fmla="*/ 105012 w 499586"/>
                <a:gd name="connsiteY41" fmla="*/ 483147 h 526102"/>
                <a:gd name="connsiteX42" fmla="*/ 82248 w 499586"/>
                <a:gd name="connsiteY42" fmla="*/ 461811 h 526102"/>
                <a:gd name="connsiteX43" fmla="*/ 78628 w 499586"/>
                <a:gd name="connsiteY43" fmla="*/ 407709 h 526102"/>
                <a:gd name="connsiteX44" fmla="*/ 52434 w 499586"/>
                <a:gd name="connsiteY44" fmla="*/ 407709 h 526102"/>
                <a:gd name="connsiteX45" fmla="*/ 40909 w 499586"/>
                <a:gd name="connsiteY45" fmla="*/ 499720 h 526102"/>
                <a:gd name="connsiteX46" fmla="*/ -144 w 499586"/>
                <a:gd name="connsiteY46" fmla="*/ 499720 h 526102"/>
                <a:gd name="connsiteX47" fmla="*/ -144 w 499586"/>
                <a:gd name="connsiteY47" fmla="*/ 526010 h 526102"/>
                <a:gd name="connsiteX48" fmla="*/ 499443 w 499586"/>
                <a:gd name="connsiteY48" fmla="*/ 526010 h 526102"/>
                <a:gd name="connsiteX49" fmla="*/ 499443 w 499586"/>
                <a:gd name="connsiteY49" fmla="*/ 499720 h 526102"/>
                <a:gd name="connsiteX50" fmla="*/ 486298 w 499586"/>
                <a:gd name="connsiteY50" fmla="*/ 499720 h 526102"/>
                <a:gd name="connsiteX51" fmla="*/ 408193 w 499586"/>
                <a:gd name="connsiteY51" fmla="*/ 72048 h 526102"/>
                <a:gd name="connsiteX52" fmla="*/ 415146 w 499586"/>
                <a:gd name="connsiteY52" fmla="*/ 81001 h 526102"/>
                <a:gd name="connsiteX53" fmla="*/ 428577 w 499586"/>
                <a:gd name="connsiteY53" fmla="*/ 101956 h 526102"/>
                <a:gd name="connsiteX54" fmla="*/ 429815 w 499586"/>
                <a:gd name="connsiteY54" fmla="*/ 103957 h 526102"/>
                <a:gd name="connsiteX55" fmla="*/ 429815 w 499586"/>
                <a:gd name="connsiteY55" fmla="*/ 103957 h 526102"/>
                <a:gd name="connsiteX56" fmla="*/ 429815 w 499586"/>
                <a:gd name="connsiteY56" fmla="*/ 103957 h 526102"/>
                <a:gd name="connsiteX57" fmla="*/ 437149 w 499586"/>
                <a:gd name="connsiteY57" fmla="*/ 117292 h 526102"/>
                <a:gd name="connsiteX58" fmla="*/ 442007 w 499586"/>
                <a:gd name="connsiteY58" fmla="*/ 127769 h 526102"/>
                <a:gd name="connsiteX59" fmla="*/ 442674 w 499586"/>
                <a:gd name="connsiteY59" fmla="*/ 129484 h 526102"/>
                <a:gd name="connsiteX60" fmla="*/ 444388 w 499586"/>
                <a:gd name="connsiteY60" fmla="*/ 134056 h 526102"/>
                <a:gd name="connsiteX61" fmla="*/ 453151 w 499586"/>
                <a:gd name="connsiteY61" fmla="*/ 159297 h 526102"/>
                <a:gd name="connsiteX62" fmla="*/ 454008 w 499586"/>
                <a:gd name="connsiteY62" fmla="*/ 161964 h 526102"/>
                <a:gd name="connsiteX63" fmla="*/ 456485 w 499586"/>
                <a:gd name="connsiteY63" fmla="*/ 170727 h 526102"/>
                <a:gd name="connsiteX64" fmla="*/ 458866 w 499586"/>
                <a:gd name="connsiteY64" fmla="*/ 181871 h 526102"/>
                <a:gd name="connsiteX65" fmla="*/ 460104 w 499586"/>
                <a:gd name="connsiteY65" fmla="*/ 190253 h 526102"/>
                <a:gd name="connsiteX66" fmla="*/ 460104 w 499586"/>
                <a:gd name="connsiteY66" fmla="*/ 192730 h 526102"/>
                <a:gd name="connsiteX67" fmla="*/ 460104 w 499586"/>
                <a:gd name="connsiteY67" fmla="*/ 192730 h 526102"/>
                <a:gd name="connsiteX68" fmla="*/ 462581 w 499586"/>
                <a:gd name="connsiteY68" fmla="*/ 224638 h 526102"/>
                <a:gd name="connsiteX69" fmla="*/ 460390 w 499586"/>
                <a:gd name="connsiteY69" fmla="*/ 247213 h 526102"/>
                <a:gd name="connsiteX70" fmla="*/ 410193 w 499586"/>
                <a:gd name="connsiteY70" fmla="*/ 178061 h 526102"/>
                <a:gd name="connsiteX71" fmla="*/ 401621 w 499586"/>
                <a:gd name="connsiteY71" fmla="*/ 166536 h 526102"/>
                <a:gd name="connsiteX72" fmla="*/ 376665 w 499586"/>
                <a:gd name="connsiteY72" fmla="*/ 132055 h 526102"/>
                <a:gd name="connsiteX73" fmla="*/ 363902 w 499586"/>
                <a:gd name="connsiteY73" fmla="*/ 31757 h 526102"/>
                <a:gd name="connsiteX74" fmla="*/ 408193 w 499586"/>
                <a:gd name="connsiteY74" fmla="*/ 72048 h 526102"/>
                <a:gd name="connsiteX75" fmla="*/ 101393 w 499586"/>
                <a:gd name="connsiteY75" fmla="*/ 263119 h 526102"/>
                <a:gd name="connsiteX76" fmla="*/ 101393 w 499586"/>
                <a:gd name="connsiteY76" fmla="*/ 261786 h 526102"/>
                <a:gd name="connsiteX77" fmla="*/ 92630 w 499586"/>
                <a:gd name="connsiteY77" fmla="*/ 252261 h 526102"/>
                <a:gd name="connsiteX78" fmla="*/ 355520 w 499586"/>
                <a:gd name="connsiteY78" fmla="*/ 137580 h 526102"/>
                <a:gd name="connsiteX79" fmla="*/ 356282 w 499586"/>
                <a:gd name="connsiteY79" fmla="*/ 139390 h 526102"/>
                <a:gd name="connsiteX80" fmla="*/ 356282 w 499586"/>
                <a:gd name="connsiteY80" fmla="*/ 139390 h 526102"/>
                <a:gd name="connsiteX81" fmla="*/ 360759 w 499586"/>
                <a:gd name="connsiteY81" fmla="*/ 149581 h 526102"/>
                <a:gd name="connsiteX82" fmla="*/ 243220 w 499586"/>
                <a:gd name="connsiteY82" fmla="*/ 274169 h 526102"/>
                <a:gd name="connsiteX83" fmla="*/ 229409 w 499586"/>
                <a:gd name="connsiteY83" fmla="*/ 260357 h 526102"/>
                <a:gd name="connsiteX84" fmla="*/ 231600 w 499586"/>
                <a:gd name="connsiteY84" fmla="*/ 249308 h 526102"/>
                <a:gd name="connsiteX85" fmla="*/ 254745 w 499586"/>
                <a:gd name="connsiteY85" fmla="*/ 249308 h 526102"/>
                <a:gd name="connsiteX86" fmla="*/ 257031 w 499586"/>
                <a:gd name="connsiteY86" fmla="*/ 260357 h 526102"/>
                <a:gd name="connsiteX87" fmla="*/ 260175 w 499586"/>
                <a:gd name="connsiteY87" fmla="*/ 275883 h 526102"/>
                <a:gd name="connsiteX88" fmla="*/ 263985 w 499586"/>
                <a:gd name="connsiteY88" fmla="*/ 294933 h 526102"/>
                <a:gd name="connsiteX89" fmla="*/ 252555 w 499586"/>
                <a:gd name="connsiteY89" fmla="*/ 283503 h 526102"/>
                <a:gd name="connsiteX90" fmla="*/ 233886 w 499586"/>
                <a:gd name="connsiteY90" fmla="*/ 283503 h 526102"/>
                <a:gd name="connsiteX91" fmla="*/ 222456 w 499586"/>
                <a:gd name="connsiteY91" fmla="*/ 294933 h 526102"/>
                <a:gd name="connsiteX92" fmla="*/ 226265 w 499586"/>
                <a:gd name="connsiteY92" fmla="*/ 275883 h 526102"/>
                <a:gd name="connsiteX93" fmla="*/ 217693 w 499586"/>
                <a:gd name="connsiteY93" fmla="*/ 318269 h 526102"/>
                <a:gd name="connsiteX94" fmla="*/ 243220 w 499586"/>
                <a:gd name="connsiteY94" fmla="*/ 292742 h 526102"/>
                <a:gd name="connsiteX95" fmla="*/ 268747 w 499586"/>
                <a:gd name="connsiteY95" fmla="*/ 318269 h 526102"/>
                <a:gd name="connsiteX96" fmla="*/ 270652 w 499586"/>
                <a:gd name="connsiteY96" fmla="*/ 327794 h 526102"/>
                <a:gd name="connsiteX97" fmla="*/ 215788 w 499586"/>
                <a:gd name="connsiteY97" fmla="*/ 327794 h 526102"/>
                <a:gd name="connsiteX98" fmla="*/ 211883 w 499586"/>
                <a:gd name="connsiteY98" fmla="*/ 346844 h 526102"/>
                <a:gd name="connsiteX99" fmla="*/ 212931 w 499586"/>
                <a:gd name="connsiteY99" fmla="*/ 341510 h 526102"/>
                <a:gd name="connsiteX100" fmla="*/ 273414 w 499586"/>
                <a:gd name="connsiteY100" fmla="*/ 341510 h 526102"/>
                <a:gd name="connsiteX101" fmla="*/ 274462 w 499586"/>
                <a:gd name="connsiteY101" fmla="*/ 346844 h 526102"/>
                <a:gd name="connsiteX102" fmla="*/ 243220 w 499586"/>
                <a:gd name="connsiteY102" fmla="*/ 378181 h 526102"/>
                <a:gd name="connsiteX103" fmla="*/ 211883 w 499586"/>
                <a:gd name="connsiteY103" fmla="*/ 346844 h 526102"/>
                <a:gd name="connsiteX104" fmla="*/ 252555 w 499586"/>
                <a:gd name="connsiteY104" fmla="*/ 387516 h 526102"/>
                <a:gd name="connsiteX105" fmla="*/ 277701 w 499586"/>
                <a:gd name="connsiteY105" fmla="*/ 362370 h 526102"/>
                <a:gd name="connsiteX106" fmla="*/ 290369 w 499586"/>
                <a:gd name="connsiteY106" fmla="*/ 425330 h 526102"/>
                <a:gd name="connsiteX107" fmla="*/ 279891 w 499586"/>
                <a:gd name="connsiteY107" fmla="*/ 433522 h 526102"/>
                <a:gd name="connsiteX108" fmla="*/ 206549 w 499586"/>
                <a:gd name="connsiteY108" fmla="*/ 433522 h 526102"/>
                <a:gd name="connsiteX109" fmla="*/ 243220 w 499586"/>
                <a:gd name="connsiteY109" fmla="*/ 396850 h 526102"/>
                <a:gd name="connsiteX110" fmla="*/ 208740 w 499586"/>
                <a:gd name="connsiteY110" fmla="*/ 362370 h 526102"/>
                <a:gd name="connsiteX111" fmla="*/ 233886 w 499586"/>
                <a:gd name="connsiteY111" fmla="*/ 387516 h 526102"/>
                <a:gd name="connsiteX112" fmla="*/ 195786 w 499586"/>
                <a:gd name="connsiteY112" fmla="*/ 425616 h 526102"/>
                <a:gd name="connsiteX113" fmla="*/ 181022 w 499586"/>
                <a:gd name="connsiteY113" fmla="*/ 499244 h 526102"/>
                <a:gd name="connsiteX114" fmla="*/ 186165 w 499586"/>
                <a:gd name="connsiteY114" fmla="*/ 473717 h 526102"/>
                <a:gd name="connsiteX115" fmla="*/ 189023 w 499586"/>
                <a:gd name="connsiteY115" fmla="*/ 459811 h 526102"/>
                <a:gd name="connsiteX116" fmla="*/ 297417 w 499586"/>
                <a:gd name="connsiteY116" fmla="*/ 459811 h 526102"/>
                <a:gd name="connsiteX117" fmla="*/ 300275 w 499586"/>
                <a:gd name="connsiteY117" fmla="*/ 473717 h 526102"/>
                <a:gd name="connsiteX118" fmla="*/ 305418 w 499586"/>
                <a:gd name="connsiteY118" fmla="*/ 499244 h 526102"/>
                <a:gd name="connsiteX119" fmla="*/ 472773 w 499586"/>
                <a:gd name="connsiteY119" fmla="*/ 355798 h 526102"/>
                <a:gd name="connsiteX120" fmla="*/ 459628 w 499586"/>
                <a:gd name="connsiteY120" fmla="*/ 374848 h 526102"/>
                <a:gd name="connsiteX121" fmla="*/ 472773 w 499586"/>
                <a:gd name="connsiteY121" fmla="*/ 393326 h 526102"/>
                <a:gd name="connsiteX122" fmla="*/ 472773 w 499586"/>
                <a:gd name="connsiteY122" fmla="*/ 499720 h 526102"/>
                <a:gd name="connsiteX123" fmla="*/ 318944 w 499586"/>
                <a:gd name="connsiteY123" fmla="*/ 499720 h 526102"/>
                <a:gd name="connsiteX124" fmla="*/ 311514 w 499586"/>
                <a:gd name="connsiteY124" fmla="*/ 463049 h 526102"/>
                <a:gd name="connsiteX125" fmla="*/ 308276 w 499586"/>
                <a:gd name="connsiteY125" fmla="*/ 447714 h 526102"/>
                <a:gd name="connsiteX126" fmla="*/ 289226 w 499586"/>
                <a:gd name="connsiteY126" fmla="*/ 351702 h 526102"/>
                <a:gd name="connsiteX127" fmla="*/ 286083 w 499586"/>
                <a:gd name="connsiteY127" fmla="*/ 336176 h 526102"/>
                <a:gd name="connsiteX128" fmla="*/ 286083 w 499586"/>
                <a:gd name="connsiteY128" fmla="*/ 335605 h 526102"/>
                <a:gd name="connsiteX129" fmla="*/ 281415 w 499586"/>
                <a:gd name="connsiteY129" fmla="*/ 312364 h 526102"/>
                <a:gd name="connsiteX130" fmla="*/ 271890 w 499586"/>
                <a:gd name="connsiteY130" fmla="*/ 265310 h 526102"/>
                <a:gd name="connsiteX131" fmla="*/ 268842 w 499586"/>
                <a:gd name="connsiteY131" fmla="*/ 249880 h 526102"/>
                <a:gd name="connsiteX132" fmla="*/ 269795 w 499586"/>
                <a:gd name="connsiteY132" fmla="*/ 249880 h 526102"/>
                <a:gd name="connsiteX133" fmla="*/ 269795 w 499586"/>
                <a:gd name="connsiteY133" fmla="*/ 223591 h 526102"/>
                <a:gd name="connsiteX134" fmla="*/ 252459 w 499586"/>
                <a:gd name="connsiteY134" fmla="*/ 211780 h 526102"/>
                <a:gd name="connsiteX135" fmla="*/ 370760 w 499586"/>
                <a:gd name="connsiteY135" fmla="*/ 159678 h 526102"/>
                <a:gd name="connsiteX136" fmla="*/ 385809 w 499586"/>
                <a:gd name="connsiteY136" fmla="*/ 180347 h 526102"/>
                <a:gd name="connsiteX137" fmla="*/ 394763 w 499586"/>
                <a:gd name="connsiteY137" fmla="*/ 192539 h 526102"/>
                <a:gd name="connsiteX138" fmla="*/ 463152 w 499586"/>
                <a:gd name="connsiteY138" fmla="*/ 286742 h 526102"/>
                <a:gd name="connsiteX139" fmla="*/ 465724 w 499586"/>
                <a:gd name="connsiteY139" fmla="*/ 290361 h 526102"/>
                <a:gd name="connsiteX140" fmla="*/ 473058 w 499586"/>
                <a:gd name="connsiteY140" fmla="*/ 284265 h 526102"/>
                <a:gd name="connsiteX141" fmla="*/ 450294 w 499586"/>
                <a:gd name="connsiteY141" fmla="*/ 203398 h 526102"/>
                <a:gd name="connsiteX142" fmla="*/ 456009 w 499586"/>
                <a:gd name="connsiteY142" fmla="*/ 201588 h 526102"/>
                <a:gd name="connsiteX143" fmla="*/ 450770 w 499586"/>
                <a:gd name="connsiteY143" fmla="*/ 203207 h 526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499586" h="526102">
                  <a:moveTo>
                    <a:pt x="485917" y="393136"/>
                  </a:moveTo>
                  <a:cubicBezTo>
                    <a:pt x="493889" y="390535"/>
                    <a:pt x="499224" y="383039"/>
                    <a:pt x="499062" y="374657"/>
                  </a:cubicBezTo>
                  <a:cubicBezTo>
                    <a:pt x="499262" y="366132"/>
                    <a:pt x="493956" y="358446"/>
                    <a:pt x="485917" y="355607"/>
                  </a:cubicBezTo>
                  <a:lnTo>
                    <a:pt x="485917" y="223400"/>
                  </a:lnTo>
                  <a:lnTo>
                    <a:pt x="485917" y="223400"/>
                  </a:lnTo>
                  <a:cubicBezTo>
                    <a:pt x="485698" y="209294"/>
                    <a:pt x="484193" y="195235"/>
                    <a:pt x="481440" y="181395"/>
                  </a:cubicBezTo>
                  <a:cubicBezTo>
                    <a:pt x="480678" y="177109"/>
                    <a:pt x="479726" y="172822"/>
                    <a:pt x="478583" y="168441"/>
                  </a:cubicBezTo>
                  <a:cubicBezTo>
                    <a:pt x="474554" y="151563"/>
                    <a:pt x="469010" y="135075"/>
                    <a:pt x="462009" y="119197"/>
                  </a:cubicBezTo>
                  <a:cubicBezTo>
                    <a:pt x="460295" y="115101"/>
                    <a:pt x="458390" y="111196"/>
                    <a:pt x="456485" y="107290"/>
                  </a:cubicBezTo>
                  <a:cubicBezTo>
                    <a:pt x="449293" y="92708"/>
                    <a:pt x="440845" y="78782"/>
                    <a:pt x="431244" y="65666"/>
                  </a:cubicBezTo>
                  <a:cubicBezTo>
                    <a:pt x="428767" y="62237"/>
                    <a:pt x="426005" y="58618"/>
                    <a:pt x="423338" y="55379"/>
                  </a:cubicBezTo>
                  <a:cubicBezTo>
                    <a:pt x="391048" y="15184"/>
                    <a:pt x="355044" y="-6057"/>
                    <a:pt x="338280" y="1372"/>
                  </a:cubicBezTo>
                  <a:lnTo>
                    <a:pt x="338946" y="5659"/>
                  </a:lnTo>
                  <a:lnTo>
                    <a:pt x="351996" y="108243"/>
                  </a:lnTo>
                  <a:lnTo>
                    <a:pt x="353996" y="123292"/>
                  </a:lnTo>
                  <a:lnTo>
                    <a:pt x="353996" y="123292"/>
                  </a:lnTo>
                  <a:lnTo>
                    <a:pt x="73961" y="246927"/>
                  </a:lnTo>
                  <a:lnTo>
                    <a:pt x="70532" y="269882"/>
                  </a:lnTo>
                  <a:lnTo>
                    <a:pt x="82629" y="278074"/>
                  </a:lnTo>
                  <a:lnTo>
                    <a:pt x="94821" y="460763"/>
                  </a:lnTo>
                  <a:cubicBezTo>
                    <a:pt x="94821" y="466021"/>
                    <a:pt x="99088" y="470288"/>
                    <a:pt x="104346" y="470288"/>
                  </a:cubicBezTo>
                  <a:lnTo>
                    <a:pt x="105012" y="470288"/>
                  </a:lnTo>
                  <a:cubicBezTo>
                    <a:pt x="110270" y="470317"/>
                    <a:pt x="114566" y="466078"/>
                    <a:pt x="114594" y="460820"/>
                  </a:cubicBezTo>
                  <a:cubicBezTo>
                    <a:pt x="114594" y="460449"/>
                    <a:pt x="114575" y="460087"/>
                    <a:pt x="114537" y="459715"/>
                  </a:cubicBezTo>
                  <a:lnTo>
                    <a:pt x="102440" y="277788"/>
                  </a:lnTo>
                  <a:lnTo>
                    <a:pt x="216740" y="227401"/>
                  </a:lnTo>
                  <a:lnTo>
                    <a:pt x="216740" y="249975"/>
                  </a:lnTo>
                  <a:lnTo>
                    <a:pt x="217979" y="249975"/>
                  </a:lnTo>
                  <a:lnTo>
                    <a:pt x="215026" y="265405"/>
                  </a:lnTo>
                  <a:lnTo>
                    <a:pt x="205501" y="312459"/>
                  </a:lnTo>
                  <a:lnTo>
                    <a:pt x="200739" y="335700"/>
                  </a:lnTo>
                  <a:lnTo>
                    <a:pt x="200739" y="336271"/>
                  </a:lnTo>
                  <a:lnTo>
                    <a:pt x="197595" y="351797"/>
                  </a:lnTo>
                  <a:lnTo>
                    <a:pt x="178545" y="447809"/>
                  </a:lnTo>
                  <a:lnTo>
                    <a:pt x="175402" y="463144"/>
                  </a:lnTo>
                  <a:lnTo>
                    <a:pt x="167877" y="499816"/>
                  </a:lnTo>
                  <a:lnTo>
                    <a:pt x="142827" y="499816"/>
                  </a:lnTo>
                  <a:lnTo>
                    <a:pt x="131301" y="407804"/>
                  </a:lnTo>
                  <a:lnTo>
                    <a:pt x="124348" y="407804"/>
                  </a:lnTo>
                  <a:lnTo>
                    <a:pt x="127777" y="458858"/>
                  </a:lnTo>
                  <a:cubicBezTo>
                    <a:pt x="128596" y="471422"/>
                    <a:pt x="119100" y="482280"/>
                    <a:pt x="106536" y="483147"/>
                  </a:cubicBezTo>
                  <a:lnTo>
                    <a:pt x="105012" y="483147"/>
                  </a:lnTo>
                  <a:cubicBezTo>
                    <a:pt x="92992" y="483128"/>
                    <a:pt x="83048" y="473803"/>
                    <a:pt x="82248" y="461811"/>
                  </a:cubicBezTo>
                  <a:lnTo>
                    <a:pt x="78628" y="407709"/>
                  </a:lnTo>
                  <a:lnTo>
                    <a:pt x="52434" y="407709"/>
                  </a:lnTo>
                  <a:lnTo>
                    <a:pt x="40909" y="499720"/>
                  </a:lnTo>
                  <a:lnTo>
                    <a:pt x="-144" y="499720"/>
                  </a:lnTo>
                  <a:lnTo>
                    <a:pt x="-144" y="526010"/>
                  </a:lnTo>
                  <a:lnTo>
                    <a:pt x="499443" y="526010"/>
                  </a:lnTo>
                  <a:lnTo>
                    <a:pt x="499443" y="499720"/>
                  </a:lnTo>
                  <a:lnTo>
                    <a:pt x="486298" y="499720"/>
                  </a:lnTo>
                  <a:close/>
                  <a:moveTo>
                    <a:pt x="408193" y="72048"/>
                  </a:moveTo>
                  <a:cubicBezTo>
                    <a:pt x="410765" y="75096"/>
                    <a:pt x="413051" y="78144"/>
                    <a:pt x="415146" y="81001"/>
                  </a:cubicBezTo>
                  <a:cubicBezTo>
                    <a:pt x="420004" y="87669"/>
                    <a:pt x="424671" y="94813"/>
                    <a:pt x="428577" y="101956"/>
                  </a:cubicBezTo>
                  <a:cubicBezTo>
                    <a:pt x="429081" y="102566"/>
                    <a:pt x="429491" y="103233"/>
                    <a:pt x="429815" y="103957"/>
                  </a:cubicBezTo>
                  <a:lnTo>
                    <a:pt x="429815" y="103957"/>
                  </a:lnTo>
                  <a:lnTo>
                    <a:pt x="429815" y="103957"/>
                  </a:lnTo>
                  <a:cubicBezTo>
                    <a:pt x="432387" y="108338"/>
                    <a:pt x="434958" y="112720"/>
                    <a:pt x="437149" y="117292"/>
                  </a:cubicBezTo>
                  <a:cubicBezTo>
                    <a:pt x="439340" y="121864"/>
                    <a:pt x="440388" y="124054"/>
                    <a:pt x="442007" y="127769"/>
                  </a:cubicBezTo>
                  <a:cubicBezTo>
                    <a:pt x="442274" y="128322"/>
                    <a:pt x="442493" y="128893"/>
                    <a:pt x="442674" y="129484"/>
                  </a:cubicBezTo>
                  <a:cubicBezTo>
                    <a:pt x="443636" y="130836"/>
                    <a:pt x="444226" y="132408"/>
                    <a:pt x="444388" y="134056"/>
                  </a:cubicBezTo>
                  <a:cubicBezTo>
                    <a:pt x="447808" y="142285"/>
                    <a:pt x="450732" y="150715"/>
                    <a:pt x="453151" y="159297"/>
                  </a:cubicBezTo>
                  <a:cubicBezTo>
                    <a:pt x="453523" y="160154"/>
                    <a:pt x="453808" y="161050"/>
                    <a:pt x="454008" y="161964"/>
                  </a:cubicBezTo>
                  <a:cubicBezTo>
                    <a:pt x="454866" y="164917"/>
                    <a:pt x="455723" y="167774"/>
                    <a:pt x="456485" y="170727"/>
                  </a:cubicBezTo>
                  <a:cubicBezTo>
                    <a:pt x="457247" y="173680"/>
                    <a:pt x="458295" y="178347"/>
                    <a:pt x="458866" y="181871"/>
                  </a:cubicBezTo>
                  <a:cubicBezTo>
                    <a:pt x="459419" y="184643"/>
                    <a:pt x="459828" y="187443"/>
                    <a:pt x="460104" y="190253"/>
                  </a:cubicBezTo>
                  <a:cubicBezTo>
                    <a:pt x="460247" y="191072"/>
                    <a:pt x="460247" y="191911"/>
                    <a:pt x="460104" y="192730"/>
                  </a:cubicBezTo>
                  <a:lnTo>
                    <a:pt x="460104" y="192730"/>
                  </a:lnTo>
                  <a:cubicBezTo>
                    <a:pt x="461800" y="203283"/>
                    <a:pt x="462619" y="213951"/>
                    <a:pt x="462581" y="224638"/>
                  </a:cubicBezTo>
                  <a:cubicBezTo>
                    <a:pt x="462505" y="232211"/>
                    <a:pt x="461771" y="239764"/>
                    <a:pt x="460390" y="247213"/>
                  </a:cubicBezTo>
                  <a:lnTo>
                    <a:pt x="410193" y="178061"/>
                  </a:lnTo>
                  <a:lnTo>
                    <a:pt x="401621" y="166536"/>
                  </a:lnTo>
                  <a:lnTo>
                    <a:pt x="376665" y="132055"/>
                  </a:lnTo>
                  <a:lnTo>
                    <a:pt x="363902" y="31757"/>
                  </a:lnTo>
                  <a:cubicBezTo>
                    <a:pt x="381009" y="42366"/>
                    <a:pt x="396020" y="56023"/>
                    <a:pt x="408193" y="72048"/>
                  </a:cubicBezTo>
                  <a:close/>
                  <a:moveTo>
                    <a:pt x="101393" y="263119"/>
                  </a:moveTo>
                  <a:lnTo>
                    <a:pt x="101393" y="261786"/>
                  </a:lnTo>
                  <a:cubicBezTo>
                    <a:pt x="101412" y="256814"/>
                    <a:pt x="97592" y="252661"/>
                    <a:pt x="92630" y="252261"/>
                  </a:cubicBezTo>
                  <a:lnTo>
                    <a:pt x="355520" y="137580"/>
                  </a:lnTo>
                  <a:lnTo>
                    <a:pt x="356282" y="139390"/>
                  </a:lnTo>
                  <a:lnTo>
                    <a:pt x="356282" y="139390"/>
                  </a:lnTo>
                  <a:lnTo>
                    <a:pt x="360759" y="149581"/>
                  </a:lnTo>
                  <a:close/>
                  <a:moveTo>
                    <a:pt x="243220" y="274169"/>
                  </a:moveTo>
                  <a:lnTo>
                    <a:pt x="229409" y="260357"/>
                  </a:lnTo>
                  <a:lnTo>
                    <a:pt x="231600" y="249308"/>
                  </a:lnTo>
                  <a:lnTo>
                    <a:pt x="254745" y="249308"/>
                  </a:lnTo>
                  <a:lnTo>
                    <a:pt x="257031" y="260357"/>
                  </a:lnTo>
                  <a:close/>
                  <a:moveTo>
                    <a:pt x="260175" y="275883"/>
                  </a:moveTo>
                  <a:lnTo>
                    <a:pt x="263985" y="294933"/>
                  </a:lnTo>
                  <a:lnTo>
                    <a:pt x="252555" y="283503"/>
                  </a:lnTo>
                  <a:close/>
                  <a:moveTo>
                    <a:pt x="233886" y="283503"/>
                  </a:moveTo>
                  <a:lnTo>
                    <a:pt x="222456" y="294933"/>
                  </a:lnTo>
                  <a:lnTo>
                    <a:pt x="226265" y="275883"/>
                  </a:lnTo>
                  <a:close/>
                  <a:moveTo>
                    <a:pt x="217693" y="318269"/>
                  </a:moveTo>
                  <a:lnTo>
                    <a:pt x="243220" y="292742"/>
                  </a:lnTo>
                  <a:lnTo>
                    <a:pt x="268747" y="318269"/>
                  </a:lnTo>
                  <a:lnTo>
                    <a:pt x="270652" y="327794"/>
                  </a:lnTo>
                  <a:lnTo>
                    <a:pt x="215788" y="327794"/>
                  </a:lnTo>
                  <a:close/>
                  <a:moveTo>
                    <a:pt x="211883" y="346844"/>
                  </a:moveTo>
                  <a:lnTo>
                    <a:pt x="212931" y="341510"/>
                  </a:lnTo>
                  <a:lnTo>
                    <a:pt x="273414" y="341510"/>
                  </a:lnTo>
                  <a:lnTo>
                    <a:pt x="274462" y="346844"/>
                  </a:lnTo>
                  <a:lnTo>
                    <a:pt x="243220" y="378181"/>
                  </a:lnTo>
                  <a:lnTo>
                    <a:pt x="211883" y="346844"/>
                  </a:lnTo>
                  <a:close/>
                  <a:moveTo>
                    <a:pt x="252555" y="387516"/>
                  </a:moveTo>
                  <a:lnTo>
                    <a:pt x="277701" y="362370"/>
                  </a:lnTo>
                  <a:lnTo>
                    <a:pt x="290369" y="425330"/>
                  </a:lnTo>
                  <a:close/>
                  <a:moveTo>
                    <a:pt x="279891" y="433522"/>
                  </a:moveTo>
                  <a:lnTo>
                    <a:pt x="206549" y="433522"/>
                  </a:lnTo>
                  <a:lnTo>
                    <a:pt x="243220" y="396850"/>
                  </a:lnTo>
                  <a:close/>
                  <a:moveTo>
                    <a:pt x="208740" y="362370"/>
                  </a:moveTo>
                  <a:lnTo>
                    <a:pt x="233886" y="387516"/>
                  </a:lnTo>
                  <a:lnTo>
                    <a:pt x="195786" y="425616"/>
                  </a:lnTo>
                  <a:close/>
                  <a:moveTo>
                    <a:pt x="181022" y="499244"/>
                  </a:moveTo>
                  <a:lnTo>
                    <a:pt x="186165" y="473717"/>
                  </a:lnTo>
                  <a:lnTo>
                    <a:pt x="189023" y="459811"/>
                  </a:lnTo>
                  <a:lnTo>
                    <a:pt x="297417" y="459811"/>
                  </a:lnTo>
                  <a:lnTo>
                    <a:pt x="300275" y="473717"/>
                  </a:lnTo>
                  <a:lnTo>
                    <a:pt x="305418" y="499244"/>
                  </a:lnTo>
                  <a:close/>
                  <a:moveTo>
                    <a:pt x="472773" y="355798"/>
                  </a:moveTo>
                  <a:cubicBezTo>
                    <a:pt x="464753" y="358665"/>
                    <a:pt x="459457" y="366332"/>
                    <a:pt x="459628" y="374848"/>
                  </a:cubicBezTo>
                  <a:cubicBezTo>
                    <a:pt x="459647" y="383173"/>
                    <a:pt x="464914" y="390583"/>
                    <a:pt x="472773" y="393326"/>
                  </a:cubicBezTo>
                  <a:lnTo>
                    <a:pt x="472773" y="499720"/>
                  </a:lnTo>
                  <a:lnTo>
                    <a:pt x="318944" y="499720"/>
                  </a:lnTo>
                  <a:lnTo>
                    <a:pt x="311514" y="463049"/>
                  </a:lnTo>
                  <a:lnTo>
                    <a:pt x="308276" y="447714"/>
                  </a:lnTo>
                  <a:lnTo>
                    <a:pt x="289226" y="351702"/>
                  </a:lnTo>
                  <a:lnTo>
                    <a:pt x="286083" y="336176"/>
                  </a:lnTo>
                  <a:lnTo>
                    <a:pt x="286083" y="335605"/>
                  </a:lnTo>
                  <a:lnTo>
                    <a:pt x="281415" y="312364"/>
                  </a:lnTo>
                  <a:lnTo>
                    <a:pt x="271890" y="265310"/>
                  </a:lnTo>
                  <a:lnTo>
                    <a:pt x="268842" y="249880"/>
                  </a:lnTo>
                  <a:lnTo>
                    <a:pt x="269795" y="249880"/>
                  </a:lnTo>
                  <a:lnTo>
                    <a:pt x="269795" y="223591"/>
                  </a:lnTo>
                  <a:lnTo>
                    <a:pt x="252459" y="211780"/>
                  </a:lnTo>
                  <a:lnTo>
                    <a:pt x="370760" y="159678"/>
                  </a:lnTo>
                  <a:lnTo>
                    <a:pt x="385809" y="180347"/>
                  </a:lnTo>
                  <a:lnTo>
                    <a:pt x="394763" y="192539"/>
                  </a:lnTo>
                  <a:lnTo>
                    <a:pt x="463152" y="286742"/>
                  </a:lnTo>
                  <a:lnTo>
                    <a:pt x="465724" y="290361"/>
                  </a:lnTo>
                  <a:cubicBezTo>
                    <a:pt x="468610" y="288923"/>
                    <a:pt x="471115" y="286837"/>
                    <a:pt x="473058" y="284265"/>
                  </a:cubicBezTo>
                  <a:close/>
                  <a:moveTo>
                    <a:pt x="450294" y="203398"/>
                  </a:moveTo>
                  <a:cubicBezTo>
                    <a:pt x="452341" y="203426"/>
                    <a:pt x="454351" y="202788"/>
                    <a:pt x="456009" y="201588"/>
                  </a:cubicBezTo>
                  <a:cubicBezTo>
                    <a:pt x="454456" y="202626"/>
                    <a:pt x="452637" y="203188"/>
                    <a:pt x="450770" y="2032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F2C1DF56-B3EB-E836-9D72-CEED7A652CCB}"/>
              </a:ext>
            </a:extLst>
          </p:cNvPr>
          <p:cNvGrpSpPr/>
          <p:nvPr/>
        </p:nvGrpSpPr>
        <p:grpSpPr>
          <a:xfrm>
            <a:off x="668810" y="2776284"/>
            <a:ext cx="1828438" cy="1305432"/>
            <a:chOff x="668810" y="2776284"/>
            <a:chExt cx="1828438" cy="1305432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47AA7DF-3365-59D7-47A2-BBC337E5B760}"/>
                </a:ext>
              </a:extLst>
            </p:cNvPr>
            <p:cNvSpPr/>
            <p:nvPr/>
          </p:nvSpPr>
          <p:spPr>
            <a:xfrm>
              <a:off x="668810" y="2776284"/>
              <a:ext cx="1305429" cy="1305432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  <a:effectLst>
              <a:outerShdw blurRad="4318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8A4950DA-33A0-2869-DA09-CB0FCFBBA8DB}"/>
                </a:ext>
              </a:extLst>
            </p:cNvPr>
            <p:cNvSpPr/>
            <p:nvPr/>
          </p:nvSpPr>
          <p:spPr>
            <a:xfrm>
              <a:off x="769567" y="2877041"/>
              <a:ext cx="1103915" cy="1103919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solidFill>
              <a:srgbClr val="97A5BA"/>
            </a:solidFill>
            <a:ln w="9525" cap="flat">
              <a:noFill/>
              <a:prstDash val="solid"/>
              <a:miter/>
            </a:ln>
            <a:effectLst>
              <a:outerShdw blurRad="736600" dist="3810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Arrow: Chevron 5">
              <a:extLst>
                <a:ext uri="{FF2B5EF4-FFF2-40B4-BE49-F238E27FC236}">
                  <a16:creationId xmlns:a16="http://schemas.microsoft.com/office/drawing/2014/main" id="{A682E7D4-B524-935A-CA7D-D45CC3AECAAD}"/>
                </a:ext>
              </a:extLst>
            </p:cNvPr>
            <p:cNvSpPr/>
            <p:nvPr/>
          </p:nvSpPr>
          <p:spPr>
            <a:xfrm>
              <a:off x="2268885" y="3294834"/>
              <a:ext cx="228363" cy="338228"/>
            </a:xfrm>
            <a:prstGeom prst="chevron">
              <a:avLst>
                <a:gd name="adj" fmla="val 50737"/>
              </a:avLst>
            </a:prstGeom>
            <a:solidFill>
              <a:srgbClr val="082C39"/>
            </a:solidFill>
            <a:ln w="9525" cap="flat">
              <a:noFill/>
              <a:prstDash val="solid"/>
              <a:miter/>
            </a:ln>
            <a:effectLst>
              <a:outerShdw blurRad="736600" dist="3810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AA9AAD7-7E2D-7D0D-7013-D8010423D3F3}"/>
                </a:ext>
              </a:extLst>
            </p:cNvPr>
            <p:cNvSpPr/>
            <p:nvPr/>
          </p:nvSpPr>
          <p:spPr>
            <a:xfrm>
              <a:off x="1102720" y="3186293"/>
              <a:ext cx="455967" cy="367437"/>
            </a:xfrm>
            <a:custGeom>
              <a:avLst/>
              <a:gdLst>
                <a:gd name="connsiteX0" fmla="*/ 59293 w 455967"/>
                <a:gd name="connsiteY0" fmla="*/ 240413 h 367437"/>
                <a:gd name="connsiteX1" fmla="*/ 396668 w 455967"/>
                <a:gd name="connsiteY1" fmla="*/ 240413 h 367437"/>
                <a:gd name="connsiteX2" fmla="*/ 453818 w 455967"/>
                <a:gd name="connsiteY2" fmla="*/ 141162 h 367437"/>
                <a:gd name="connsiteX3" fmla="*/ 396668 w 455967"/>
                <a:gd name="connsiteY3" fmla="*/ 41912 h 367437"/>
                <a:gd name="connsiteX4" fmla="*/ 133016 w 455967"/>
                <a:gd name="connsiteY4" fmla="*/ 41912 h 367437"/>
                <a:gd name="connsiteX5" fmla="*/ 133016 w 455967"/>
                <a:gd name="connsiteY5" fmla="*/ 16861 h 367437"/>
                <a:gd name="connsiteX6" fmla="*/ 142541 w 455967"/>
                <a:gd name="connsiteY6" fmla="*/ 16861 h 367437"/>
                <a:gd name="connsiteX7" fmla="*/ 151018 w 455967"/>
                <a:gd name="connsiteY7" fmla="*/ 8384 h 367437"/>
                <a:gd name="connsiteX8" fmla="*/ 142541 w 455967"/>
                <a:gd name="connsiteY8" fmla="*/ -93 h 367437"/>
                <a:gd name="connsiteX9" fmla="*/ 105870 w 455967"/>
                <a:gd name="connsiteY9" fmla="*/ -93 h 367437"/>
                <a:gd name="connsiteX10" fmla="*/ 97393 w 455967"/>
                <a:gd name="connsiteY10" fmla="*/ 8384 h 367437"/>
                <a:gd name="connsiteX11" fmla="*/ 105870 w 455967"/>
                <a:gd name="connsiteY11" fmla="*/ 16861 h 367437"/>
                <a:gd name="connsiteX12" fmla="*/ 115395 w 455967"/>
                <a:gd name="connsiteY12" fmla="*/ 16861 h 367437"/>
                <a:gd name="connsiteX13" fmla="*/ 115395 w 455967"/>
                <a:gd name="connsiteY13" fmla="*/ 41912 h 367437"/>
                <a:gd name="connsiteX14" fmla="*/ 58911 w 455967"/>
                <a:gd name="connsiteY14" fmla="*/ 41912 h 367437"/>
                <a:gd name="connsiteX15" fmla="*/ 1761 w 455967"/>
                <a:gd name="connsiteY15" fmla="*/ 141162 h 367437"/>
                <a:gd name="connsiteX16" fmla="*/ 59293 w 455967"/>
                <a:gd name="connsiteY16" fmla="*/ 240413 h 367437"/>
                <a:gd name="connsiteX17" fmla="*/ 323516 w 455967"/>
                <a:gd name="connsiteY17" fmla="*/ 114016 h 367437"/>
                <a:gd name="connsiteX18" fmla="*/ 342566 w 455967"/>
                <a:gd name="connsiteY18" fmla="*/ 114016 h 367437"/>
                <a:gd name="connsiteX19" fmla="*/ 342566 w 455967"/>
                <a:gd name="connsiteY19" fmla="*/ 121827 h 367437"/>
                <a:gd name="connsiteX20" fmla="*/ 323516 w 455967"/>
                <a:gd name="connsiteY20" fmla="*/ 121827 h 367437"/>
                <a:gd name="connsiteX21" fmla="*/ 342566 w 455967"/>
                <a:gd name="connsiteY21" fmla="*/ 96966 h 367437"/>
                <a:gd name="connsiteX22" fmla="*/ 323516 w 455967"/>
                <a:gd name="connsiteY22" fmla="*/ 96966 h 367437"/>
                <a:gd name="connsiteX23" fmla="*/ 323516 w 455967"/>
                <a:gd name="connsiteY23" fmla="*/ 89156 h 367437"/>
                <a:gd name="connsiteX24" fmla="*/ 342566 w 455967"/>
                <a:gd name="connsiteY24" fmla="*/ 89156 h 367437"/>
                <a:gd name="connsiteX25" fmla="*/ 323516 w 455967"/>
                <a:gd name="connsiteY25" fmla="*/ 138781 h 367437"/>
                <a:gd name="connsiteX26" fmla="*/ 342566 w 455967"/>
                <a:gd name="connsiteY26" fmla="*/ 138781 h 367437"/>
                <a:gd name="connsiteX27" fmla="*/ 342566 w 455967"/>
                <a:gd name="connsiteY27" fmla="*/ 146687 h 367437"/>
                <a:gd name="connsiteX28" fmla="*/ 323516 w 455967"/>
                <a:gd name="connsiteY28" fmla="*/ 146687 h 367437"/>
                <a:gd name="connsiteX29" fmla="*/ 342566 w 455967"/>
                <a:gd name="connsiteY29" fmla="*/ 72106 h 367437"/>
                <a:gd name="connsiteX30" fmla="*/ 323516 w 455967"/>
                <a:gd name="connsiteY30" fmla="*/ 72106 h 367437"/>
                <a:gd name="connsiteX31" fmla="*/ 323516 w 455967"/>
                <a:gd name="connsiteY31" fmla="*/ 59438 h 367437"/>
                <a:gd name="connsiteX32" fmla="*/ 342566 w 455967"/>
                <a:gd name="connsiteY32" fmla="*/ 59438 h 367437"/>
                <a:gd name="connsiteX33" fmla="*/ 59293 w 455967"/>
                <a:gd name="connsiteY33" fmla="*/ 59438 h 367437"/>
                <a:gd name="connsiteX34" fmla="*/ 306943 w 455967"/>
                <a:gd name="connsiteY34" fmla="*/ 59438 h 367437"/>
                <a:gd name="connsiteX35" fmla="*/ 306943 w 455967"/>
                <a:gd name="connsiteY35" fmla="*/ 180120 h 367437"/>
                <a:gd name="connsiteX36" fmla="*/ 315420 w 455967"/>
                <a:gd name="connsiteY36" fmla="*/ 188597 h 367437"/>
                <a:gd name="connsiteX37" fmla="*/ 323897 w 455967"/>
                <a:gd name="connsiteY37" fmla="*/ 180120 h 367437"/>
                <a:gd name="connsiteX38" fmla="*/ 323897 w 455967"/>
                <a:gd name="connsiteY38" fmla="*/ 164118 h 367437"/>
                <a:gd name="connsiteX39" fmla="*/ 342947 w 455967"/>
                <a:gd name="connsiteY39" fmla="*/ 164118 h 367437"/>
                <a:gd name="connsiteX40" fmla="*/ 342947 w 455967"/>
                <a:gd name="connsiteY40" fmla="*/ 180120 h 367437"/>
                <a:gd name="connsiteX41" fmla="*/ 351424 w 455967"/>
                <a:gd name="connsiteY41" fmla="*/ 188597 h 367437"/>
                <a:gd name="connsiteX42" fmla="*/ 359902 w 455967"/>
                <a:gd name="connsiteY42" fmla="*/ 180120 h 367437"/>
                <a:gd name="connsiteX43" fmla="*/ 359902 w 455967"/>
                <a:gd name="connsiteY43" fmla="*/ 59438 h 367437"/>
                <a:gd name="connsiteX44" fmla="*/ 396763 w 455967"/>
                <a:gd name="connsiteY44" fmla="*/ 59438 h 367437"/>
                <a:gd name="connsiteX45" fmla="*/ 436673 w 455967"/>
                <a:gd name="connsiteY45" fmla="*/ 141734 h 367437"/>
                <a:gd name="connsiteX46" fmla="*/ 396763 w 455967"/>
                <a:gd name="connsiteY46" fmla="*/ 224030 h 367437"/>
                <a:gd name="connsiteX47" fmla="*/ 59293 w 455967"/>
                <a:gd name="connsiteY47" fmla="*/ 224030 h 367437"/>
                <a:gd name="connsiteX48" fmla="*/ 19478 w 455967"/>
                <a:gd name="connsiteY48" fmla="*/ 141734 h 367437"/>
                <a:gd name="connsiteX49" fmla="*/ 59293 w 455967"/>
                <a:gd name="connsiteY49" fmla="*/ 59438 h 367437"/>
                <a:gd name="connsiteX50" fmla="*/ 447341 w 455967"/>
                <a:gd name="connsiteY50" fmla="*/ 247938 h 367437"/>
                <a:gd name="connsiteX51" fmla="*/ 8334 w 455967"/>
                <a:gd name="connsiteY51" fmla="*/ 247938 h 367437"/>
                <a:gd name="connsiteX52" fmla="*/ -144 w 455967"/>
                <a:gd name="connsiteY52" fmla="*/ 256415 h 367437"/>
                <a:gd name="connsiteX53" fmla="*/ -144 w 455967"/>
                <a:gd name="connsiteY53" fmla="*/ 256510 h 367437"/>
                <a:gd name="connsiteX54" fmla="*/ -144 w 455967"/>
                <a:gd name="connsiteY54" fmla="*/ 297563 h 367437"/>
                <a:gd name="connsiteX55" fmla="*/ 8334 w 455967"/>
                <a:gd name="connsiteY55" fmla="*/ 306040 h 367437"/>
                <a:gd name="connsiteX56" fmla="*/ 10429 w 455967"/>
                <a:gd name="connsiteY56" fmla="*/ 306040 h 367437"/>
                <a:gd name="connsiteX57" fmla="*/ 45910 w 455967"/>
                <a:gd name="connsiteY57" fmla="*/ 365809 h 367437"/>
                <a:gd name="connsiteX58" fmla="*/ 105679 w 455967"/>
                <a:gd name="connsiteY58" fmla="*/ 330329 h 367437"/>
                <a:gd name="connsiteX59" fmla="*/ 105679 w 455967"/>
                <a:gd name="connsiteY59" fmla="*/ 306040 h 367437"/>
                <a:gd name="connsiteX60" fmla="*/ 115204 w 455967"/>
                <a:gd name="connsiteY60" fmla="*/ 306040 h 367437"/>
                <a:gd name="connsiteX61" fmla="*/ 115204 w 455967"/>
                <a:gd name="connsiteY61" fmla="*/ 323090 h 367437"/>
                <a:gd name="connsiteX62" fmla="*/ 123681 w 455967"/>
                <a:gd name="connsiteY62" fmla="*/ 331567 h 367437"/>
                <a:gd name="connsiteX63" fmla="*/ 331707 w 455967"/>
                <a:gd name="connsiteY63" fmla="*/ 331567 h 367437"/>
                <a:gd name="connsiteX64" fmla="*/ 340185 w 455967"/>
                <a:gd name="connsiteY64" fmla="*/ 323090 h 367437"/>
                <a:gd name="connsiteX65" fmla="*/ 340185 w 455967"/>
                <a:gd name="connsiteY65" fmla="*/ 306040 h 367437"/>
                <a:gd name="connsiteX66" fmla="*/ 349710 w 455967"/>
                <a:gd name="connsiteY66" fmla="*/ 306040 h 367437"/>
                <a:gd name="connsiteX67" fmla="*/ 385724 w 455967"/>
                <a:gd name="connsiteY67" fmla="*/ 365486 h 367437"/>
                <a:gd name="connsiteX68" fmla="*/ 397335 w 455967"/>
                <a:gd name="connsiteY68" fmla="*/ 366905 h 367437"/>
                <a:gd name="connsiteX69" fmla="*/ 446484 w 455967"/>
                <a:gd name="connsiteY69" fmla="*/ 318518 h 367437"/>
                <a:gd name="connsiteX70" fmla="*/ 444960 w 455967"/>
                <a:gd name="connsiteY70" fmla="*/ 306040 h 367437"/>
                <a:gd name="connsiteX71" fmla="*/ 447341 w 455967"/>
                <a:gd name="connsiteY71" fmla="*/ 306040 h 367437"/>
                <a:gd name="connsiteX72" fmla="*/ 455818 w 455967"/>
                <a:gd name="connsiteY72" fmla="*/ 297563 h 367437"/>
                <a:gd name="connsiteX73" fmla="*/ 455818 w 455967"/>
                <a:gd name="connsiteY73" fmla="*/ 256701 h 367437"/>
                <a:gd name="connsiteX74" fmla="*/ 447636 w 455967"/>
                <a:gd name="connsiteY74" fmla="*/ 247947 h 367437"/>
                <a:gd name="connsiteX75" fmla="*/ 447341 w 455967"/>
                <a:gd name="connsiteY75" fmla="*/ 247938 h 367437"/>
                <a:gd name="connsiteX76" fmla="*/ 16525 w 455967"/>
                <a:gd name="connsiteY76" fmla="*/ 264987 h 367437"/>
                <a:gd name="connsiteX77" fmla="*/ 438864 w 455967"/>
                <a:gd name="connsiteY77" fmla="*/ 264987 h 367437"/>
                <a:gd name="connsiteX78" fmla="*/ 438864 w 455967"/>
                <a:gd name="connsiteY78" fmla="*/ 288895 h 367437"/>
                <a:gd name="connsiteX79" fmla="*/ 16811 w 455967"/>
                <a:gd name="connsiteY79" fmla="*/ 288895 h 367437"/>
                <a:gd name="connsiteX80" fmla="*/ 89963 w 455967"/>
                <a:gd name="connsiteY80" fmla="*/ 317565 h 367437"/>
                <a:gd name="connsiteX81" fmla="*/ 57769 w 455967"/>
                <a:gd name="connsiteY81" fmla="*/ 349760 h 367437"/>
                <a:gd name="connsiteX82" fmla="*/ 25574 w 455967"/>
                <a:gd name="connsiteY82" fmla="*/ 317565 h 367437"/>
                <a:gd name="connsiteX83" fmla="*/ 27860 w 455967"/>
                <a:gd name="connsiteY83" fmla="*/ 305850 h 367437"/>
                <a:gd name="connsiteX84" fmla="*/ 87772 w 455967"/>
                <a:gd name="connsiteY84" fmla="*/ 305850 h 367437"/>
                <a:gd name="connsiteX85" fmla="*/ 90249 w 455967"/>
                <a:gd name="connsiteY85" fmla="*/ 317565 h 367437"/>
                <a:gd name="connsiteX86" fmla="*/ 323230 w 455967"/>
                <a:gd name="connsiteY86" fmla="*/ 314422 h 367437"/>
                <a:gd name="connsiteX87" fmla="*/ 132444 w 455967"/>
                <a:gd name="connsiteY87" fmla="*/ 314422 h 367437"/>
                <a:gd name="connsiteX88" fmla="*/ 132444 w 455967"/>
                <a:gd name="connsiteY88" fmla="*/ 305850 h 367437"/>
                <a:gd name="connsiteX89" fmla="*/ 323516 w 455967"/>
                <a:gd name="connsiteY89" fmla="*/ 305850 h 367437"/>
                <a:gd name="connsiteX90" fmla="*/ 429815 w 455967"/>
                <a:gd name="connsiteY90" fmla="*/ 317565 h 367437"/>
                <a:gd name="connsiteX91" fmla="*/ 397620 w 455967"/>
                <a:gd name="connsiteY91" fmla="*/ 349760 h 367437"/>
                <a:gd name="connsiteX92" fmla="*/ 365426 w 455967"/>
                <a:gd name="connsiteY92" fmla="*/ 317565 h 367437"/>
                <a:gd name="connsiteX93" fmla="*/ 367617 w 455967"/>
                <a:gd name="connsiteY93" fmla="*/ 305850 h 367437"/>
                <a:gd name="connsiteX94" fmla="*/ 428291 w 455967"/>
                <a:gd name="connsiteY94" fmla="*/ 305850 h 367437"/>
                <a:gd name="connsiteX95" fmla="*/ 430101 w 455967"/>
                <a:gd name="connsiteY95" fmla="*/ 317565 h 36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455967" h="367437">
                  <a:moveTo>
                    <a:pt x="59293" y="240413"/>
                  </a:moveTo>
                  <a:lnTo>
                    <a:pt x="396668" y="240413"/>
                  </a:lnTo>
                  <a:cubicBezTo>
                    <a:pt x="428577" y="240413"/>
                    <a:pt x="453818" y="196788"/>
                    <a:pt x="453818" y="141162"/>
                  </a:cubicBezTo>
                  <a:cubicBezTo>
                    <a:pt x="453818" y="85536"/>
                    <a:pt x="428862" y="41912"/>
                    <a:pt x="396668" y="41912"/>
                  </a:cubicBezTo>
                  <a:lnTo>
                    <a:pt x="133016" y="41912"/>
                  </a:lnTo>
                  <a:lnTo>
                    <a:pt x="133016" y="16861"/>
                  </a:lnTo>
                  <a:lnTo>
                    <a:pt x="142541" y="16861"/>
                  </a:lnTo>
                  <a:cubicBezTo>
                    <a:pt x="147227" y="16861"/>
                    <a:pt x="151018" y="13070"/>
                    <a:pt x="151018" y="8384"/>
                  </a:cubicBezTo>
                  <a:cubicBezTo>
                    <a:pt x="151018" y="3698"/>
                    <a:pt x="147227" y="-93"/>
                    <a:pt x="142541" y="-93"/>
                  </a:cubicBezTo>
                  <a:lnTo>
                    <a:pt x="105870" y="-93"/>
                  </a:lnTo>
                  <a:cubicBezTo>
                    <a:pt x="101183" y="-93"/>
                    <a:pt x="97393" y="3698"/>
                    <a:pt x="97393" y="8384"/>
                  </a:cubicBezTo>
                  <a:cubicBezTo>
                    <a:pt x="97393" y="13070"/>
                    <a:pt x="101183" y="16861"/>
                    <a:pt x="105870" y="16861"/>
                  </a:cubicBezTo>
                  <a:lnTo>
                    <a:pt x="115395" y="16861"/>
                  </a:lnTo>
                  <a:lnTo>
                    <a:pt x="115395" y="41912"/>
                  </a:lnTo>
                  <a:lnTo>
                    <a:pt x="58911" y="41912"/>
                  </a:lnTo>
                  <a:cubicBezTo>
                    <a:pt x="27003" y="41912"/>
                    <a:pt x="1761" y="85536"/>
                    <a:pt x="1761" y="141162"/>
                  </a:cubicBezTo>
                  <a:cubicBezTo>
                    <a:pt x="1761" y="196788"/>
                    <a:pt x="27384" y="240413"/>
                    <a:pt x="59293" y="240413"/>
                  </a:cubicBezTo>
                  <a:close/>
                  <a:moveTo>
                    <a:pt x="323516" y="114016"/>
                  </a:moveTo>
                  <a:lnTo>
                    <a:pt x="342566" y="114016"/>
                  </a:lnTo>
                  <a:lnTo>
                    <a:pt x="342566" y="121827"/>
                  </a:lnTo>
                  <a:lnTo>
                    <a:pt x="323516" y="121827"/>
                  </a:lnTo>
                  <a:close/>
                  <a:moveTo>
                    <a:pt x="342566" y="96966"/>
                  </a:moveTo>
                  <a:lnTo>
                    <a:pt x="323516" y="96966"/>
                  </a:lnTo>
                  <a:lnTo>
                    <a:pt x="323516" y="89156"/>
                  </a:lnTo>
                  <a:lnTo>
                    <a:pt x="342566" y="89156"/>
                  </a:lnTo>
                  <a:close/>
                  <a:moveTo>
                    <a:pt x="323516" y="138781"/>
                  </a:moveTo>
                  <a:lnTo>
                    <a:pt x="342566" y="138781"/>
                  </a:lnTo>
                  <a:lnTo>
                    <a:pt x="342566" y="146687"/>
                  </a:lnTo>
                  <a:lnTo>
                    <a:pt x="323516" y="146687"/>
                  </a:lnTo>
                  <a:close/>
                  <a:moveTo>
                    <a:pt x="342566" y="72106"/>
                  </a:moveTo>
                  <a:lnTo>
                    <a:pt x="323516" y="72106"/>
                  </a:lnTo>
                  <a:lnTo>
                    <a:pt x="323516" y="59438"/>
                  </a:lnTo>
                  <a:lnTo>
                    <a:pt x="342566" y="59438"/>
                  </a:lnTo>
                  <a:close/>
                  <a:moveTo>
                    <a:pt x="59293" y="59438"/>
                  </a:moveTo>
                  <a:lnTo>
                    <a:pt x="306943" y="59438"/>
                  </a:lnTo>
                  <a:lnTo>
                    <a:pt x="306943" y="180120"/>
                  </a:lnTo>
                  <a:cubicBezTo>
                    <a:pt x="306943" y="184806"/>
                    <a:pt x="310733" y="188597"/>
                    <a:pt x="315420" y="188597"/>
                  </a:cubicBezTo>
                  <a:cubicBezTo>
                    <a:pt x="320106" y="188597"/>
                    <a:pt x="323897" y="184806"/>
                    <a:pt x="323897" y="180120"/>
                  </a:cubicBezTo>
                  <a:lnTo>
                    <a:pt x="323897" y="164118"/>
                  </a:lnTo>
                  <a:lnTo>
                    <a:pt x="342947" y="164118"/>
                  </a:lnTo>
                  <a:lnTo>
                    <a:pt x="342947" y="180120"/>
                  </a:lnTo>
                  <a:cubicBezTo>
                    <a:pt x="342947" y="184806"/>
                    <a:pt x="346738" y="188597"/>
                    <a:pt x="351424" y="188597"/>
                  </a:cubicBezTo>
                  <a:cubicBezTo>
                    <a:pt x="356110" y="188597"/>
                    <a:pt x="359902" y="184806"/>
                    <a:pt x="359902" y="180120"/>
                  </a:cubicBezTo>
                  <a:lnTo>
                    <a:pt x="359902" y="59438"/>
                  </a:lnTo>
                  <a:lnTo>
                    <a:pt x="396763" y="59438"/>
                  </a:lnTo>
                  <a:cubicBezTo>
                    <a:pt x="415813" y="59438"/>
                    <a:pt x="436673" y="93252"/>
                    <a:pt x="436673" y="141734"/>
                  </a:cubicBezTo>
                  <a:cubicBezTo>
                    <a:pt x="436673" y="190216"/>
                    <a:pt x="415623" y="224030"/>
                    <a:pt x="396763" y="224030"/>
                  </a:cubicBezTo>
                  <a:lnTo>
                    <a:pt x="59293" y="224030"/>
                  </a:lnTo>
                  <a:cubicBezTo>
                    <a:pt x="40243" y="224030"/>
                    <a:pt x="19478" y="190216"/>
                    <a:pt x="19478" y="141734"/>
                  </a:cubicBezTo>
                  <a:cubicBezTo>
                    <a:pt x="19478" y="93252"/>
                    <a:pt x="40433" y="59438"/>
                    <a:pt x="59293" y="59438"/>
                  </a:cubicBezTo>
                  <a:close/>
                  <a:moveTo>
                    <a:pt x="447341" y="247938"/>
                  </a:moveTo>
                  <a:lnTo>
                    <a:pt x="8334" y="247938"/>
                  </a:lnTo>
                  <a:cubicBezTo>
                    <a:pt x="3647" y="247938"/>
                    <a:pt x="-144" y="251729"/>
                    <a:pt x="-144" y="256415"/>
                  </a:cubicBezTo>
                  <a:cubicBezTo>
                    <a:pt x="-144" y="256443"/>
                    <a:pt x="-144" y="256482"/>
                    <a:pt x="-144" y="256510"/>
                  </a:cubicBezTo>
                  <a:lnTo>
                    <a:pt x="-144" y="297563"/>
                  </a:lnTo>
                  <a:cubicBezTo>
                    <a:pt x="-144" y="302249"/>
                    <a:pt x="3647" y="306040"/>
                    <a:pt x="8334" y="306040"/>
                  </a:cubicBezTo>
                  <a:lnTo>
                    <a:pt x="10429" y="306040"/>
                  </a:lnTo>
                  <a:cubicBezTo>
                    <a:pt x="3724" y="332339"/>
                    <a:pt x="19611" y="359104"/>
                    <a:pt x="45910" y="365809"/>
                  </a:cubicBezTo>
                  <a:cubicBezTo>
                    <a:pt x="72208" y="372515"/>
                    <a:pt x="98974" y="356627"/>
                    <a:pt x="105679" y="330329"/>
                  </a:cubicBezTo>
                  <a:cubicBezTo>
                    <a:pt x="107708" y="322356"/>
                    <a:pt x="107708" y="314013"/>
                    <a:pt x="105679" y="306040"/>
                  </a:cubicBezTo>
                  <a:lnTo>
                    <a:pt x="115204" y="306040"/>
                  </a:lnTo>
                  <a:lnTo>
                    <a:pt x="115204" y="323090"/>
                  </a:lnTo>
                  <a:cubicBezTo>
                    <a:pt x="115204" y="327776"/>
                    <a:pt x="118995" y="331567"/>
                    <a:pt x="123681" y="331567"/>
                  </a:cubicBezTo>
                  <a:lnTo>
                    <a:pt x="331707" y="331567"/>
                  </a:lnTo>
                  <a:cubicBezTo>
                    <a:pt x="336394" y="331567"/>
                    <a:pt x="340185" y="327776"/>
                    <a:pt x="340185" y="323090"/>
                  </a:cubicBezTo>
                  <a:lnTo>
                    <a:pt x="340185" y="306040"/>
                  </a:lnTo>
                  <a:lnTo>
                    <a:pt x="349710" y="306040"/>
                  </a:lnTo>
                  <a:cubicBezTo>
                    <a:pt x="343242" y="332405"/>
                    <a:pt x="359368" y="359018"/>
                    <a:pt x="385724" y="365486"/>
                  </a:cubicBezTo>
                  <a:cubicBezTo>
                    <a:pt x="389524" y="366419"/>
                    <a:pt x="393420" y="366895"/>
                    <a:pt x="397335" y="366905"/>
                  </a:cubicBezTo>
                  <a:cubicBezTo>
                    <a:pt x="424271" y="367114"/>
                    <a:pt x="446274" y="345455"/>
                    <a:pt x="446484" y="318518"/>
                  </a:cubicBezTo>
                  <a:cubicBezTo>
                    <a:pt x="446512" y="314308"/>
                    <a:pt x="446007" y="310117"/>
                    <a:pt x="444960" y="306040"/>
                  </a:cubicBezTo>
                  <a:lnTo>
                    <a:pt x="447341" y="306040"/>
                  </a:lnTo>
                  <a:cubicBezTo>
                    <a:pt x="452027" y="306040"/>
                    <a:pt x="455818" y="302249"/>
                    <a:pt x="455818" y="297563"/>
                  </a:cubicBezTo>
                  <a:lnTo>
                    <a:pt x="455818" y="256701"/>
                  </a:lnTo>
                  <a:cubicBezTo>
                    <a:pt x="455980" y="252024"/>
                    <a:pt x="452313" y="248100"/>
                    <a:pt x="447636" y="247947"/>
                  </a:cubicBezTo>
                  <a:cubicBezTo>
                    <a:pt x="447531" y="247938"/>
                    <a:pt x="447436" y="247938"/>
                    <a:pt x="447341" y="247938"/>
                  </a:cubicBezTo>
                  <a:close/>
                  <a:moveTo>
                    <a:pt x="16525" y="264987"/>
                  </a:moveTo>
                  <a:lnTo>
                    <a:pt x="438864" y="264987"/>
                  </a:lnTo>
                  <a:lnTo>
                    <a:pt x="438864" y="288895"/>
                  </a:lnTo>
                  <a:lnTo>
                    <a:pt x="16811" y="288895"/>
                  </a:lnTo>
                  <a:close/>
                  <a:moveTo>
                    <a:pt x="89963" y="317565"/>
                  </a:moveTo>
                  <a:cubicBezTo>
                    <a:pt x="89963" y="335349"/>
                    <a:pt x="75552" y="349760"/>
                    <a:pt x="57769" y="349760"/>
                  </a:cubicBezTo>
                  <a:cubicBezTo>
                    <a:pt x="39985" y="349760"/>
                    <a:pt x="25574" y="335349"/>
                    <a:pt x="25574" y="317565"/>
                  </a:cubicBezTo>
                  <a:cubicBezTo>
                    <a:pt x="25564" y="313546"/>
                    <a:pt x="26345" y="309574"/>
                    <a:pt x="27860" y="305850"/>
                  </a:cubicBezTo>
                  <a:lnTo>
                    <a:pt x="87772" y="305850"/>
                  </a:lnTo>
                  <a:cubicBezTo>
                    <a:pt x="89306" y="309574"/>
                    <a:pt x="90153" y="313546"/>
                    <a:pt x="90249" y="317565"/>
                  </a:cubicBezTo>
                  <a:close/>
                  <a:moveTo>
                    <a:pt x="323230" y="314422"/>
                  </a:moveTo>
                  <a:lnTo>
                    <a:pt x="132444" y="314422"/>
                  </a:lnTo>
                  <a:lnTo>
                    <a:pt x="132444" y="305850"/>
                  </a:lnTo>
                  <a:lnTo>
                    <a:pt x="323516" y="305850"/>
                  </a:lnTo>
                  <a:close/>
                  <a:moveTo>
                    <a:pt x="429815" y="317565"/>
                  </a:moveTo>
                  <a:cubicBezTo>
                    <a:pt x="429815" y="335349"/>
                    <a:pt x="415404" y="349760"/>
                    <a:pt x="397620" y="349760"/>
                  </a:cubicBezTo>
                  <a:cubicBezTo>
                    <a:pt x="379837" y="349760"/>
                    <a:pt x="365426" y="335349"/>
                    <a:pt x="365426" y="317565"/>
                  </a:cubicBezTo>
                  <a:cubicBezTo>
                    <a:pt x="365435" y="313555"/>
                    <a:pt x="366178" y="309583"/>
                    <a:pt x="367617" y="305850"/>
                  </a:cubicBezTo>
                  <a:lnTo>
                    <a:pt x="428291" y="305850"/>
                  </a:lnTo>
                  <a:cubicBezTo>
                    <a:pt x="429643" y="309603"/>
                    <a:pt x="430253" y="313584"/>
                    <a:pt x="430101" y="31756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DD7AE2E-2BB0-DBAC-CEDD-FCCC8F57EF60}"/>
              </a:ext>
            </a:extLst>
          </p:cNvPr>
          <p:cNvGrpSpPr/>
          <p:nvPr/>
        </p:nvGrpSpPr>
        <p:grpSpPr>
          <a:xfrm>
            <a:off x="7793260" y="2776284"/>
            <a:ext cx="1305429" cy="1305432"/>
            <a:chOff x="7793260" y="2776284"/>
            <a:chExt cx="1305429" cy="1305432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4D93E6B-9F75-F53C-9CDC-1FC9E65E827F}"/>
                </a:ext>
              </a:extLst>
            </p:cNvPr>
            <p:cNvSpPr/>
            <p:nvPr/>
          </p:nvSpPr>
          <p:spPr>
            <a:xfrm>
              <a:off x="7793260" y="2776284"/>
              <a:ext cx="1305429" cy="1305432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  <a:effectLst>
              <a:outerShdw blurRad="4318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3E679F0-1781-F6E7-C17F-04B317EFB6F6}"/>
                </a:ext>
              </a:extLst>
            </p:cNvPr>
            <p:cNvSpPr/>
            <p:nvPr/>
          </p:nvSpPr>
          <p:spPr>
            <a:xfrm>
              <a:off x="7894017" y="2877041"/>
              <a:ext cx="1103915" cy="1103919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solidFill>
              <a:srgbClr val="082C39"/>
            </a:solidFill>
            <a:ln w="113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5C82D3A-C16B-86C0-A633-23411C1897F7}"/>
                </a:ext>
              </a:extLst>
            </p:cNvPr>
            <p:cNvSpPr/>
            <p:nvPr/>
          </p:nvSpPr>
          <p:spPr>
            <a:xfrm>
              <a:off x="8316269" y="3067086"/>
              <a:ext cx="232771" cy="605850"/>
            </a:xfrm>
            <a:custGeom>
              <a:avLst/>
              <a:gdLst>
                <a:gd name="connsiteX0" fmla="*/ 97527 w 232771"/>
                <a:gd name="connsiteY0" fmla="*/ 120792 h 605850"/>
                <a:gd name="connsiteX1" fmla="*/ 102480 w 232771"/>
                <a:gd name="connsiteY1" fmla="*/ 122125 h 605850"/>
                <a:gd name="connsiteX2" fmla="*/ 102480 w 232771"/>
                <a:gd name="connsiteY2" fmla="*/ 122125 h 605850"/>
                <a:gd name="connsiteX3" fmla="*/ 112005 w 232771"/>
                <a:gd name="connsiteY3" fmla="*/ 112600 h 605850"/>
                <a:gd name="connsiteX4" fmla="*/ 112005 w 232771"/>
                <a:gd name="connsiteY4" fmla="*/ 110790 h 605850"/>
                <a:gd name="connsiteX5" fmla="*/ 103813 w 232771"/>
                <a:gd name="connsiteY5" fmla="*/ 49163 h 605850"/>
                <a:gd name="connsiteX6" fmla="*/ 77525 w 232771"/>
                <a:gd name="connsiteY6" fmla="*/ 34685 h 605850"/>
                <a:gd name="connsiteX7" fmla="*/ 59713 w 232771"/>
                <a:gd name="connsiteY7" fmla="*/ 39543 h 605850"/>
                <a:gd name="connsiteX8" fmla="*/ 44092 w 232771"/>
                <a:gd name="connsiteY8" fmla="*/ 58593 h 605850"/>
                <a:gd name="connsiteX9" fmla="*/ 46378 w 232771"/>
                <a:gd name="connsiteY9" fmla="*/ 82692 h 605850"/>
                <a:gd name="connsiteX10" fmla="*/ 97527 w 232771"/>
                <a:gd name="connsiteY10" fmla="*/ 120792 h 605850"/>
                <a:gd name="connsiteX11" fmla="*/ 62665 w 232771"/>
                <a:gd name="connsiteY11" fmla="*/ 64499 h 605850"/>
                <a:gd name="connsiteX12" fmla="*/ 69714 w 232771"/>
                <a:gd name="connsiteY12" fmla="*/ 56212 h 605850"/>
                <a:gd name="connsiteX13" fmla="*/ 77715 w 232771"/>
                <a:gd name="connsiteY13" fmla="*/ 53926 h 605850"/>
                <a:gd name="connsiteX14" fmla="*/ 87240 w 232771"/>
                <a:gd name="connsiteY14" fmla="*/ 58784 h 605850"/>
                <a:gd name="connsiteX15" fmla="*/ 92098 w 232771"/>
                <a:gd name="connsiteY15" fmla="*/ 94407 h 605850"/>
                <a:gd name="connsiteX16" fmla="*/ 63523 w 232771"/>
                <a:gd name="connsiteY16" fmla="*/ 72690 h 605850"/>
                <a:gd name="connsiteX17" fmla="*/ 62665 w 232771"/>
                <a:gd name="connsiteY17" fmla="*/ 64499 h 605850"/>
                <a:gd name="connsiteX18" fmla="*/ 130769 w 232771"/>
                <a:gd name="connsiteY18" fmla="*/ 88788 h 605850"/>
                <a:gd name="connsiteX19" fmla="*/ 134865 w 232771"/>
                <a:gd name="connsiteY19" fmla="*/ 89645 h 605850"/>
                <a:gd name="connsiteX20" fmla="*/ 140580 w 232771"/>
                <a:gd name="connsiteY20" fmla="*/ 87835 h 605850"/>
                <a:gd name="connsiteX21" fmla="*/ 187729 w 232771"/>
                <a:gd name="connsiteY21" fmla="*/ 44972 h 605850"/>
                <a:gd name="connsiteX22" fmla="*/ 187729 w 232771"/>
                <a:gd name="connsiteY22" fmla="*/ 20684 h 605850"/>
                <a:gd name="connsiteX23" fmla="*/ 170298 w 232771"/>
                <a:gd name="connsiteY23" fmla="*/ 3253 h 605850"/>
                <a:gd name="connsiteX24" fmla="*/ 155344 w 232771"/>
                <a:gd name="connsiteY24" fmla="*/ -81 h 605850"/>
                <a:gd name="connsiteX25" fmla="*/ 127340 w 232771"/>
                <a:gd name="connsiteY25" fmla="*/ 16969 h 605850"/>
                <a:gd name="connsiteX26" fmla="*/ 125054 w 232771"/>
                <a:gd name="connsiteY26" fmla="*/ 80691 h 605850"/>
                <a:gd name="connsiteX27" fmla="*/ 130769 w 232771"/>
                <a:gd name="connsiteY27" fmla="*/ 88788 h 605850"/>
                <a:gd name="connsiteX28" fmla="*/ 145057 w 232771"/>
                <a:gd name="connsiteY28" fmla="*/ 25160 h 605850"/>
                <a:gd name="connsiteX29" fmla="*/ 155439 w 232771"/>
                <a:gd name="connsiteY29" fmla="*/ 19350 h 605850"/>
                <a:gd name="connsiteX30" fmla="*/ 162202 w 232771"/>
                <a:gd name="connsiteY30" fmla="*/ 20874 h 605850"/>
                <a:gd name="connsiteX31" fmla="*/ 170012 w 232771"/>
                <a:gd name="connsiteY31" fmla="*/ 28494 h 605850"/>
                <a:gd name="connsiteX32" fmla="*/ 170012 w 232771"/>
                <a:gd name="connsiteY32" fmla="*/ 36686 h 605850"/>
                <a:gd name="connsiteX33" fmla="*/ 143533 w 232771"/>
                <a:gd name="connsiteY33" fmla="*/ 61070 h 605850"/>
                <a:gd name="connsiteX34" fmla="*/ 145057 w 232771"/>
                <a:gd name="connsiteY34" fmla="*/ 25160 h 605850"/>
                <a:gd name="connsiteX35" fmla="*/ 172203 w 232771"/>
                <a:gd name="connsiteY35" fmla="*/ 158510 h 605850"/>
                <a:gd name="connsiteX36" fmla="*/ 176680 w 232771"/>
                <a:gd name="connsiteY36" fmla="*/ 158510 h 605850"/>
                <a:gd name="connsiteX37" fmla="*/ 186205 w 232771"/>
                <a:gd name="connsiteY37" fmla="*/ 148985 h 605850"/>
                <a:gd name="connsiteX38" fmla="*/ 176680 w 232771"/>
                <a:gd name="connsiteY38" fmla="*/ 139460 h 605850"/>
                <a:gd name="connsiteX39" fmla="*/ 56379 w 232771"/>
                <a:gd name="connsiteY39" fmla="*/ 139460 h 605850"/>
                <a:gd name="connsiteX40" fmla="*/ 46854 w 232771"/>
                <a:gd name="connsiteY40" fmla="*/ 148985 h 605850"/>
                <a:gd name="connsiteX41" fmla="*/ 56379 w 232771"/>
                <a:gd name="connsiteY41" fmla="*/ 158510 h 605850"/>
                <a:gd name="connsiteX42" fmla="*/ 60856 w 232771"/>
                <a:gd name="connsiteY42" fmla="*/ 158510 h 605850"/>
                <a:gd name="connsiteX43" fmla="*/ -9 w 232771"/>
                <a:gd name="connsiteY43" fmla="*/ 575324 h 605850"/>
                <a:gd name="connsiteX44" fmla="*/ 7792 w 232771"/>
                <a:gd name="connsiteY44" fmla="*/ 586307 h 605850"/>
                <a:gd name="connsiteX45" fmla="*/ 8278 w 232771"/>
                <a:gd name="connsiteY45" fmla="*/ 586373 h 605850"/>
                <a:gd name="connsiteX46" fmla="*/ 9706 w 232771"/>
                <a:gd name="connsiteY46" fmla="*/ 586373 h 605850"/>
                <a:gd name="connsiteX47" fmla="*/ 19231 w 232771"/>
                <a:gd name="connsiteY47" fmla="*/ 578087 h 605850"/>
                <a:gd name="connsiteX48" fmla="*/ 30947 w 232771"/>
                <a:gd name="connsiteY48" fmla="*/ 497981 h 605850"/>
                <a:gd name="connsiteX49" fmla="*/ 106480 w 232771"/>
                <a:gd name="connsiteY49" fmla="*/ 497981 h 605850"/>
                <a:gd name="connsiteX50" fmla="*/ 106480 w 232771"/>
                <a:gd name="connsiteY50" fmla="*/ 595994 h 605850"/>
                <a:gd name="connsiteX51" fmla="*/ 116243 w 232771"/>
                <a:gd name="connsiteY51" fmla="*/ 605757 h 605850"/>
                <a:gd name="connsiteX52" fmla="*/ 126007 w 232771"/>
                <a:gd name="connsiteY52" fmla="*/ 595994 h 605850"/>
                <a:gd name="connsiteX53" fmla="*/ 126007 w 232771"/>
                <a:gd name="connsiteY53" fmla="*/ 498077 h 605850"/>
                <a:gd name="connsiteX54" fmla="*/ 201540 w 232771"/>
                <a:gd name="connsiteY54" fmla="*/ 498077 h 605850"/>
                <a:gd name="connsiteX55" fmla="*/ 213256 w 232771"/>
                <a:gd name="connsiteY55" fmla="*/ 578182 h 605850"/>
                <a:gd name="connsiteX56" fmla="*/ 222781 w 232771"/>
                <a:gd name="connsiteY56" fmla="*/ 586469 h 605850"/>
                <a:gd name="connsiteX57" fmla="*/ 224210 w 232771"/>
                <a:gd name="connsiteY57" fmla="*/ 586469 h 605850"/>
                <a:gd name="connsiteX58" fmla="*/ 232563 w 232771"/>
                <a:gd name="connsiteY58" fmla="*/ 575905 h 605850"/>
                <a:gd name="connsiteX59" fmla="*/ 232496 w 232771"/>
                <a:gd name="connsiteY59" fmla="*/ 575420 h 605850"/>
                <a:gd name="connsiteX60" fmla="*/ 106766 w 232771"/>
                <a:gd name="connsiteY60" fmla="*/ 362250 h 605850"/>
                <a:gd name="connsiteX61" fmla="*/ 69428 w 232771"/>
                <a:gd name="connsiteY61" fmla="*/ 362250 h 605850"/>
                <a:gd name="connsiteX62" fmla="*/ 106766 w 232771"/>
                <a:gd name="connsiteY62" fmla="*/ 329484 h 605850"/>
                <a:gd name="connsiteX63" fmla="*/ 126293 w 232771"/>
                <a:gd name="connsiteY63" fmla="*/ 327103 h 605850"/>
                <a:gd name="connsiteX64" fmla="*/ 166297 w 232771"/>
                <a:gd name="connsiteY64" fmla="*/ 362250 h 605850"/>
                <a:gd name="connsiteX65" fmla="*/ 126293 w 232771"/>
                <a:gd name="connsiteY65" fmla="*/ 362250 h 605850"/>
                <a:gd name="connsiteX66" fmla="*/ 106766 w 232771"/>
                <a:gd name="connsiteY66" fmla="*/ 381681 h 605850"/>
                <a:gd name="connsiteX67" fmla="*/ 106766 w 232771"/>
                <a:gd name="connsiteY67" fmla="*/ 404541 h 605850"/>
                <a:gd name="connsiteX68" fmla="*/ 72476 w 232771"/>
                <a:gd name="connsiteY68" fmla="*/ 381110 h 605850"/>
                <a:gd name="connsiteX69" fmla="*/ 126293 w 232771"/>
                <a:gd name="connsiteY69" fmla="*/ 381681 h 605850"/>
                <a:gd name="connsiteX70" fmla="*/ 163345 w 232771"/>
                <a:gd name="connsiteY70" fmla="*/ 381681 h 605850"/>
                <a:gd name="connsiteX71" fmla="*/ 126293 w 232771"/>
                <a:gd name="connsiteY71" fmla="*/ 407018 h 605850"/>
                <a:gd name="connsiteX72" fmla="*/ 132674 w 232771"/>
                <a:gd name="connsiteY72" fmla="*/ 306815 h 605850"/>
                <a:gd name="connsiteX73" fmla="*/ 169345 w 232771"/>
                <a:gd name="connsiteY73" fmla="*/ 274525 h 605850"/>
                <a:gd name="connsiteX74" fmla="*/ 180109 w 232771"/>
                <a:gd name="connsiteY74" fmla="*/ 348439 h 605850"/>
                <a:gd name="connsiteX75" fmla="*/ 126293 w 232771"/>
                <a:gd name="connsiteY75" fmla="*/ 286526 h 605850"/>
                <a:gd name="connsiteX76" fmla="*/ 126293 w 232771"/>
                <a:gd name="connsiteY76" fmla="*/ 262619 h 605850"/>
                <a:gd name="connsiteX77" fmla="*/ 153058 w 232771"/>
                <a:gd name="connsiteY77" fmla="*/ 262619 h 605850"/>
                <a:gd name="connsiteX78" fmla="*/ 106766 w 232771"/>
                <a:gd name="connsiteY78" fmla="*/ 284050 h 605850"/>
                <a:gd name="connsiteX79" fmla="*/ 82763 w 232771"/>
                <a:gd name="connsiteY79" fmla="*/ 263000 h 605850"/>
                <a:gd name="connsiteX80" fmla="*/ 106766 w 232771"/>
                <a:gd name="connsiteY80" fmla="*/ 263000 h 605850"/>
                <a:gd name="connsiteX81" fmla="*/ 63999 w 232771"/>
                <a:gd name="connsiteY81" fmla="*/ 272430 h 605850"/>
                <a:gd name="connsiteX82" fmla="*/ 103147 w 232771"/>
                <a:gd name="connsiteY82" fmla="*/ 306815 h 605850"/>
                <a:gd name="connsiteX83" fmla="*/ 52569 w 232771"/>
                <a:gd name="connsiteY83" fmla="*/ 351201 h 605850"/>
                <a:gd name="connsiteX84" fmla="*/ 47616 w 232771"/>
                <a:gd name="connsiteY84" fmla="*/ 387682 h 605850"/>
                <a:gd name="connsiteX85" fmla="*/ 101051 w 232771"/>
                <a:gd name="connsiteY85" fmla="*/ 424067 h 605850"/>
                <a:gd name="connsiteX86" fmla="*/ 35900 w 232771"/>
                <a:gd name="connsiteY86" fmla="*/ 468454 h 605850"/>
                <a:gd name="connsiteX87" fmla="*/ 186490 w 232771"/>
                <a:gd name="connsiteY87" fmla="*/ 389397 h 605850"/>
                <a:gd name="connsiteX88" fmla="*/ 197635 w 232771"/>
                <a:gd name="connsiteY88" fmla="*/ 466358 h 605850"/>
                <a:gd name="connsiteX89" fmla="*/ 135532 w 232771"/>
                <a:gd name="connsiteY89" fmla="*/ 424067 h 605850"/>
                <a:gd name="connsiteX90" fmla="*/ 165250 w 232771"/>
                <a:gd name="connsiteY90" fmla="*/ 243188 h 605850"/>
                <a:gd name="connsiteX91" fmla="*/ 126673 w 232771"/>
                <a:gd name="connsiteY91" fmla="*/ 243188 h 605850"/>
                <a:gd name="connsiteX92" fmla="*/ 126673 w 232771"/>
                <a:gd name="connsiteY92" fmla="*/ 158130 h 605850"/>
                <a:gd name="connsiteX93" fmla="*/ 152391 w 232771"/>
                <a:gd name="connsiteY93" fmla="*/ 158130 h 605850"/>
                <a:gd name="connsiteX94" fmla="*/ 107147 w 232771"/>
                <a:gd name="connsiteY94" fmla="*/ 158130 h 605850"/>
                <a:gd name="connsiteX95" fmla="*/ 107147 w 232771"/>
                <a:gd name="connsiteY95" fmla="*/ 243188 h 605850"/>
                <a:gd name="connsiteX96" fmla="*/ 69047 w 232771"/>
                <a:gd name="connsiteY96" fmla="*/ 243188 h 605850"/>
                <a:gd name="connsiteX97" fmla="*/ 81430 w 232771"/>
                <a:gd name="connsiteY97" fmla="*/ 158130 h 605850"/>
                <a:gd name="connsiteX98" fmla="*/ 55522 w 232771"/>
                <a:gd name="connsiteY98" fmla="*/ 478646 h 605850"/>
                <a:gd name="connsiteX99" fmla="*/ 107147 w 232771"/>
                <a:gd name="connsiteY99" fmla="*/ 443403 h 605850"/>
                <a:gd name="connsiteX100" fmla="*/ 107147 w 232771"/>
                <a:gd name="connsiteY100" fmla="*/ 478646 h 605850"/>
                <a:gd name="connsiteX101" fmla="*/ 126673 w 232771"/>
                <a:gd name="connsiteY101" fmla="*/ 441498 h 605850"/>
                <a:gd name="connsiteX102" fmla="*/ 181061 w 232771"/>
                <a:gd name="connsiteY102" fmla="*/ 478646 h 605850"/>
                <a:gd name="connsiteX103" fmla="*/ 126673 w 232771"/>
                <a:gd name="connsiteY103" fmla="*/ 478646 h 60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32771" h="605850">
                  <a:moveTo>
                    <a:pt x="97527" y="120792"/>
                  </a:moveTo>
                  <a:cubicBezTo>
                    <a:pt x="99022" y="121677"/>
                    <a:pt x="100737" y="122144"/>
                    <a:pt x="102480" y="122125"/>
                  </a:cubicBezTo>
                  <a:lnTo>
                    <a:pt x="102480" y="122125"/>
                  </a:lnTo>
                  <a:cubicBezTo>
                    <a:pt x="107738" y="122125"/>
                    <a:pt x="112005" y="117858"/>
                    <a:pt x="112005" y="112600"/>
                  </a:cubicBezTo>
                  <a:cubicBezTo>
                    <a:pt x="112053" y="112000"/>
                    <a:pt x="112053" y="111390"/>
                    <a:pt x="112005" y="110790"/>
                  </a:cubicBezTo>
                  <a:cubicBezTo>
                    <a:pt x="112005" y="94598"/>
                    <a:pt x="109910" y="59736"/>
                    <a:pt x="103813" y="49163"/>
                  </a:cubicBezTo>
                  <a:cubicBezTo>
                    <a:pt x="98270" y="39991"/>
                    <a:pt x="88250" y="34466"/>
                    <a:pt x="77525" y="34685"/>
                  </a:cubicBezTo>
                  <a:cubicBezTo>
                    <a:pt x="71267" y="34714"/>
                    <a:pt x="65123" y="36390"/>
                    <a:pt x="59713" y="39543"/>
                  </a:cubicBezTo>
                  <a:cubicBezTo>
                    <a:pt x="52340" y="43753"/>
                    <a:pt x="46778" y="50535"/>
                    <a:pt x="44092" y="58593"/>
                  </a:cubicBezTo>
                  <a:cubicBezTo>
                    <a:pt x="41244" y="66566"/>
                    <a:pt x="42082" y="75395"/>
                    <a:pt x="46378" y="82692"/>
                  </a:cubicBezTo>
                  <a:cubicBezTo>
                    <a:pt x="52855" y="93455"/>
                    <a:pt x="84287" y="112886"/>
                    <a:pt x="97527" y="120792"/>
                  </a:cubicBezTo>
                  <a:close/>
                  <a:moveTo>
                    <a:pt x="62665" y="64499"/>
                  </a:moveTo>
                  <a:cubicBezTo>
                    <a:pt x="63913" y="60965"/>
                    <a:pt x="66428" y="58012"/>
                    <a:pt x="69714" y="56212"/>
                  </a:cubicBezTo>
                  <a:cubicBezTo>
                    <a:pt x="72133" y="54764"/>
                    <a:pt x="74896" y="53974"/>
                    <a:pt x="77715" y="53926"/>
                  </a:cubicBezTo>
                  <a:cubicBezTo>
                    <a:pt x="81535" y="53678"/>
                    <a:pt x="85192" y="55545"/>
                    <a:pt x="87240" y="58784"/>
                  </a:cubicBezTo>
                  <a:cubicBezTo>
                    <a:pt x="90278" y="70423"/>
                    <a:pt x="91907" y="82377"/>
                    <a:pt x="92098" y="94407"/>
                  </a:cubicBezTo>
                  <a:cubicBezTo>
                    <a:pt x="81725" y="88359"/>
                    <a:pt x="72124" y="81063"/>
                    <a:pt x="63523" y="72690"/>
                  </a:cubicBezTo>
                  <a:cubicBezTo>
                    <a:pt x="62085" y="70204"/>
                    <a:pt x="61770" y="67223"/>
                    <a:pt x="62665" y="64499"/>
                  </a:cubicBezTo>
                  <a:close/>
                  <a:moveTo>
                    <a:pt x="130769" y="88788"/>
                  </a:moveTo>
                  <a:cubicBezTo>
                    <a:pt x="132065" y="89349"/>
                    <a:pt x="133455" y="89645"/>
                    <a:pt x="134865" y="89645"/>
                  </a:cubicBezTo>
                  <a:cubicBezTo>
                    <a:pt x="136913" y="89673"/>
                    <a:pt x="138923" y="89035"/>
                    <a:pt x="140580" y="87835"/>
                  </a:cubicBezTo>
                  <a:cubicBezTo>
                    <a:pt x="153058" y="78310"/>
                    <a:pt x="182490" y="56402"/>
                    <a:pt x="187729" y="44972"/>
                  </a:cubicBezTo>
                  <a:cubicBezTo>
                    <a:pt x="191196" y="37248"/>
                    <a:pt x="191196" y="28409"/>
                    <a:pt x="187729" y="20684"/>
                  </a:cubicBezTo>
                  <a:cubicBezTo>
                    <a:pt x="184262" y="12930"/>
                    <a:pt x="178051" y="6720"/>
                    <a:pt x="170298" y="3253"/>
                  </a:cubicBezTo>
                  <a:cubicBezTo>
                    <a:pt x="165612" y="1072"/>
                    <a:pt x="160516" y="-71"/>
                    <a:pt x="155344" y="-81"/>
                  </a:cubicBezTo>
                  <a:cubicBezTo>
                    <a:pt x="143457" y="-424"/>
                    <a:pt x="132493" y="6253"/>
                    <a:pt x="127340" y="16969"/>
                  </a:cubicBezTo>
                  <a:cubicBezTo>
                    <a:pt x="122006" y="28399"/>
                    <a:pt x="124006" y="65261"/>
                    <a:pt x="125054" y="80691"/>
                  </a:cubicBezTo>
                  <a:cubicBezTo>
                    <a:pt x="125292" y="84244"/>
                    <a:pt x="127502" y="87368"/>
                    <a:pt x="130769" y="88788"/>
                  </a:cubicBezTo>
                  <a:close/>
                  <a:moveTo>
                    <a:pt x="145057" y="25160"/>
                  </a:moveTo>
                  <a:cubicBezTo>
                    <a:pt x="147057" y="21331"/>
                    <a:pt x="151134" y="19045"/>
                    <a:pt x="155439" y="19350"/>
                  </a:cubicBezTo>
                  <a:cubicBezTo>
                    <a:pt x="157773" y="19379"/>
                    <a:pt x="160078" y="19893"/>
                    <a:pt x="162202" y="20874"/>
                  </a:cubicBezTo>
                  <a:cubicBezTo>
                    <a:pt x="165659" y="22360"/>
                    <a:pt x="168441" y="25075"/>
                    <a:pt x="170012" y="28494"/>
                  </a:cubicBezTo>
                  <a:cubicBezTo>
                    <a:pt x="171251" y="31085"/>
                    <a:pt x="171251" y="34095"/>
                    <a:pt x="170012" y="36686"/>
                  </a:cubicBezTo>
                  <a:cubicBezTo>
                    <a:pt x="162202" y="45858"/>
                    <a:pt x="153315" y="54040"/>
                    <a:pt x="143533" y="61070"/>
                  </a:cubicBezTo>
                  <a:cubicBezTo>
                    <a:pt x="142590" y="49078"/>
                    <a:pt x="143094" y="37029"/>
                    <a:pt x="145057" y="25160"/>
                  </a:cubicBezTo>
                  <a:close/>
                  <a:moveTo>
                    <a:pt x="172203" y="158510"/>
                  </a:moveTo>
                  <a:lnTo>
                    <a:pt x="176680" y="158510"/>
                  </a:lnTo>
                  <a:cubicBezTo>
                    <a:pt x="181937" y="158510"/>
                    <a:pt x="186205" y="154243"/>
                    <a:pt x="186205" y="148985"/>
                  </a:cubicBezTo>
                  <a:cubicBezTo>
                    <a:pt x="186205" y="143728"/>
                    <a:pt x="181937" y="139460"/>
                    <a:pt x="176680" y="139460"/>
                  </a:cubicBezTo>
                  <a:lnTo>
                    <a:pt x="56379" y="139460"/>
                  </a:lnTo>
                  <a:cubicBezTo>
                    <a:pt x="51121" y="139460"/>
                    <a:pt x="46854" y="143728"/>
                    <a:pt x="46854" y="148985"/>
                  </a:cubicBezTo>
                  <a:cubicBezTo>
                    <a:pt x="46854" y="154243"/>
                    <a:pt x="51121" y="158510"/>
                    <a:pt x="56379" y="158510"/>
                  </a:cubicBezTo>
                  <a:lnTo>
                    <a:pt x="60856" y="158510"/>
                  </a:lnTo>
                  <a:lnTo>
                    <a:pt x="-9" y="575324"/>
                  </a:lnTo>
                  <a:cubicBezTo>
                    <a:pt x="-885" y="580516"/>
                    <a:pt x="2610" y="585430"/>
                    <a:pt x="7792" y="586307"/>
                  </a:cubicBezTo>
                  <a:cubicBezTo>
                    <a:pt x="7954" y="586335"/>
                    <a:pt x="8116" y="586355"/>
                    <a:pt x="8278" y="586373"/>
                  </a:cubicBezTo>
                  <a:lnTo>
                    <a:pt x="9706" y="586373"/>
                  </a:lnTo>
                  <a:cubicBezTo>
                    <a:pt x="14517" y="586412"/>
                    <a:pt x="18603" y="582859"/>
                    <a:pt x="19231" y="578087"/>
                  </a:cubicBezTo>
                  <a:lnTo>
                    <a:pt x="30947" y="497981"/>
                  </a:lnTo>
                  <a:lnTo>
                    <a:pt x="106480" y="497981"/>
                  </a:lnTo>
                  <a:lnTo>
                    <a:pt x="106480" y="595994"/>
                  </a:lnTo>
                  <a:cubicBezTo>
                    <a:pt x="106480" y="601385"/>
                    <a:pt x="110852" y="605757"/>
                    <a:pt x="116243" y="605757"/>
                  </a:cubicBezTo>
                  <a:cubicBezTo>
                    <a:pt x="121635" y="605757"/>
                    <a:pt x="126007" y="601385"/>
                    <a:pt x="126007" y="595994"/>
                  </a:cubicBezTo>
                  <a:lnTo>
                    <a:pt x="126007" y="498077"/>
                  </a:lnTo>
                  <a:lnTo>
                    <a:pt x="201540" y="498077"/>
                  </a:lnTo>
                  <a:lnTo>
                    <a:pt x="213256" y="578182"/>
                  </a:lnTo>
                  <a:cubicBezTo>
                    <a:pt x="213884" y="582954"/>
                    <a:pt x="217971" y="586507"/>
                    <a:pt x="222781" y="586469"/>
                  </a:cubicBezTo>
                  <a:lnTo>
                    <a:pt x="224210" y="586469"/>
                  </a:lnTo>
                  <a:cubicBezTo>
                    <a:pt x="229439" y="585859"/>
                    <a:pt x="233172" y="581125"/>
                    <a:pt x="232563" y="575905"/>
                  </a:cubicBezTo>
                  <a:cubicBezTo>
                    <a:pt x="232544" y="575744"/>
                    <a:pt x="232525" y="575582"/>
                    <a:pt x="232496" y="575420"/>
                  </a:cubicBezTo>
                  <a:close/>
                  <a:moveTo>
                    <a:pt x="106766" y="362250"/>
                  </a:moveTo>
                  <a:lnTo>
                    <a:pt x="69428" y="362250"/>
                  </a:lnTo>
                  <a:lnTo>
                    <a:pt x="106766" y="329484"/>
                  </a:lnTo>
                  <a:close/>
                  <a:moveTo>
                    <a:pt x="126293" y="327103"/>
                  </a:moveTo>
                  <a:lnTo>
                    <a:pt x="166297" y="362250"/>
                  </a:lnTo>
                  <a:lnTo>
                    <a:pt x="126293" y="362250"/>
                  </a:lnTo>
                  <a:close/>
                  <a:moveTo>
                    <a:pt x="106766" y="381681"/>
                  </a:moveTo>
                  <a:lnTo>
                    <a:pt x="106766" y="404541"/>
                  </a:lnTo>
                  <a:lnTo>
                    <a:pt x="72476" y="381110"/>
                  </a:lnTo>
                  <a:close/>
                  <a:moveTo>
                    <a:pt x="126293" y="381681"/>
                  </a:moveTo>
                  <a:lnTo>
                    <a:pt x="163345" y="381681"/>
                  </a:lnTo>
                  <a:lnTo>
                    <a:pt x="126293" y="407018"/>
                  </a:lnTo>
                  <a:close/>
                  <a:moveTo>
                    <a:pt x="132674" y="306815"/>
                  </a:moveTo>
                  <a:lnTo>
                    <a:pt x="169345" y="274525"/>
                  </a:lnTo>
                  <a:lnTo>
                    <a:pt x="180109" y="348439"/>
                  </a:lnTo>
                  <a:close/>
                  <a:moveTo>
                    <a:pt x="126293" y="286526"/>
                  </a:moveTo>
                  <a:lnTo>
                    <a:pt x="126293" y="262619"/>
                  </a:lnTo>
                  <a:lnTo>
                    <a:pt x="153058" y="262619"/>
                  </a:lnTo>
                  <a:close/>
                  <a:moveTo>
                    <a:pt x="106766" y="284050"/>
                  </a:moveTo>
                  <a:lnTo>
                    <a:pt x="82763" y="263000"/>
                  </a:lnTo>
                  <a:lnTo>
                    <a:pt x="106766" y="263000"/>
                  </a:lnTo>
                  <a:close/>
                  <a:moveTo>
                    <a:pt x="63999" y="272430"/>
                  </a:moveTo>
                  <a:lnTo>
                    <a:pt x="103147" y="306815"/>
                  </a:lnTo>
                  <a:lnTo>
                    <a:pt x="52569" y="351201"/>
                  </a:lnTo>
                  <a:close/>
                  <a:moveTo>
                    <a:pt x="47616" y="387682"/>
                  </a:moveTo>
                  <a:lnTo>
                    <a:pt x="101051" y="424067"/>
                  </a:lnTo>
                  <a:lnTo>
                    <a:pt x="35900" y="468454"/>
                  </a:lnTo>
                  <a:close/>
                  <a:moveTo>
                    <a:pt x="186490" y="389397"/>
                  </a:moveTo>
                  <a:lnTo>
                    <a:pt x="197635" y="466358"/>
                  </a:lnTo>
                  <a:lnTo>
                    <a:pt x="135532" y="424067"/>
                  </a:lnTo>
                  <a:close/>
                  <a:moveTo>
                    <a:pt x="165250" y="243188"/>
                  </a:moveTo>
                  <a:lnTo>
                    <a:pt x="126673" y="243188"/>
                  </a:lnTo>
                  <a:lnTo>
                    <a:pt x="126673" y="158130"/>
                  </a:lnTo>
                  <a:lnTo>
                    <a:pt x="152391" y="158130"/>
                  </a:lnTo>
                  <a:close/>
                  <a:moveTo>
                    <a:pt x="107147" y="158130"/>
                  </a:moveTo>
                  <a:lnTo>
                    <a:pt x="107147" y="243188"/>
                  </a:lnTo>
                  <a:lnTo>
                    <a:pt x="69047" y="243188"/>
                  </a:lnTo>
                  <a:lnTo>
                    <a:pt x="81430" y="158130"/>
                  </a:lnTo>
                  <a:close/>
                  <a:moveTo>
                    <a:pt x="55522" y="478646"/>
                  </a:moveTo>
                  <a:lnTo>
                    <a:pt x="107147" y="443403"/>
                  </a:lnTo>
                  <a:lnTo>
                    <a:pt x="107147" y="478646"/>
                  </a:lnTo>
                  <a:close/>
                  <a:moveTo>
                    <a:pt x="126673" y="441498"/>
                  </a:moveTo>
                  <a:lnTo>
                    <a:pt x="181061" y="478646"/>
                  </a:lnTo>
                  <a:lnTo>
                    <a:pt x="126673" y="478646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6B33B3C-AFDC-84E8-26DC-08BCFEA33851}"/>
              </a:ext>
            </a:extLst>
          </p:cNvPr>
          <p:cNvGrpSpPr/>
          <p:nvPr/>
        </p:nvGrpSpPr>
        <p:grpSpPr>
          <a:xfrm>
            <a:off x="3046197" y="2776284"/>
            <a:ext cx="1828438" cy="1305432"/>
            <a:chOff x="3046197" y="2776284"/>
            <a:chExt cx="1828438" cy="1305432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C96E9D5-A503-51D1-232C-AEA1D40B7D36}"/>
                </a:ext>
              </a:extLst>
            </p:cNvPr>
            <p:cNvSpPr/>
            <p:nvPr/>
          </p:nvSpPr>
          <p:spPr>
            <a:xfrm>
              <a:off x="3046197" y="2776284"/>
              <a:ext cx="1305429" cy="1305432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1346" cap="flat">
              <a:solidFill>
                <a:schemeClr val="bg1"/>
              </a:solidFill>
              <a:prstDash val="solid"/>
              <a:miter/>
            </a:ln>
            <a:effectLst>
              <a:outerShdw blurRad="431800" dist="152400" dir="5400000" algn="t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F69BF40-AC36-2A46-742A-5FFD6EA0A03D}"/>
                </a:ext>
              </a:extLst>
            </p:cNvPr>
            <p:cNvSpPr/>
            <p:nvPr/>
          </p:nvSpPr>
          <p:spPr>
            <a:xfrm>
              <a:off x="3146954" y="2877041"/>
              <a:ext cx="1103915" cy="1103919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solidFill>
              <a:srgbClr val="EBB053"/>
            </a:solidFill>
            <a:ln w="113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Arrow: Chevron 14">
              <a:extLst>
                <a:ext uri="{FF2B5EF4-FFF2-40B4-BE49-F238E27FC236}">
                  <a16:creationId xmlns:a16="http://schemas.microsoft.com/office/drawing/2014/main" id="{F1DCD3A4-FFA5-1A17-50FC-1520BDF21CD8}"/>
                </a:ext>
              </a:extLst>
            </p:cNvPr>
            <p:cNvSpPr/>
            <p:nvPr/>
          </p:nvSpPr>
          <p:spPr>
            <a:xfrm>
              <a:off x="4646272" y="3294834"/>
              <a:ext cx="228363" cy="338228"/>
            </a:xfrm>
            <a:prstGeom prst="chevron">
              <a:avLst>
                <a:gd name="adj" fmla="val 50737"/>
              </a:avLst>
            </a:prstGeom>
            <a:solidFill>
              <a:srgbClr val="082C39"/>
            </a:solidFill>
            <a:ln w="9525" cap="flat">
              <a:noFill/>
              <a:prstDash val="solid"/>
              <a:miter/>
            </a:ln>
            <a:effectLst>
              <a:outerShdw blurRad="736600" dist="3810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48F5D4B-2880-EB5B-DBAA-7EEF8751BB5D}"/>
                </a:ext>
              </a:extLst>
            </p:cNvPr>
            <p:cNvSpPr/>
            <p:nvPr/>
          </p:nvSpPr>
          <p:spPr>
            <a:xfrm>
              <a:off x="3501540" y="3158840"/>
              <a:ext cx="429438" cy="422343"/>
            </a:xfrm>
            <a:custGeom>
              <a:avLst/>
              <a:gdLst>
                <a:gd name="connsiteX0" fmla="*/ 1574 w 429438"/>
                <a:gd name="connsiteY0" fmla="*/ 417297 h 422343"/>
                <a:gd name="connsiteX1" fmla="*/ 10432 w 429438"/>
                <a:gd name="connsiteY1" fmla="*/ 422250 h 422343"/>
                <a:gd name="connsiteX2" fmla="*/ 418865 w 429438"/>
                <a:gd name="connsiteY2" fmla="*/ 422250 h 422343"/>
                <a:gd name="connsiteX3" fmla="*/ 429294 w 429438"/>
                <a:gd name="connsiteY3" fmla="*/ 411725 h 422343"/>
                <a:gd name="connsiteX4" fmla="*/ 427342 w 429438"/>
                <a:gd name="connsiteY4" fmla="*/ 405677 h 422343"/>
                <a:gd name="connsiteX5" fmla="*/ 223888 w 429438"/>
                <a:gd name="connsiteY5" fmla="*/ 5627 h 422343"/>
                <a:gd name="connsiteX6" fmla="*/ 214363 w 429438"/>
                <a:gd name="connsiteY6" fmla="*/ -88 h 422343"/>
                <a:gd name="connsiteX7" fmla="*/ 204838 w 429438"/>
                <a:gd name="connsiteY7" fmla="*/ 5627 h 422343"/>
                <a:gd name="connsiteX8" fmla="*/ 717 w 429438"/>
                <a:gd name="connsiteY8" fmla="*/ 407296 h 422343"/>
                <a:gd name="connsiteX9" fmla="*/ 1574 w 429438"/>
                <a:gd name="connsiteY9" fmla="*/ 417297 h 422343"/>
                <a:gd name="connsiteX10" fmla="*/ 214553 w 429438"/>
                <a:gd name="connsiteY10" fmla="*/ 33154 h 422343"/>
                <a:gd name="connsiteX11" fmla="*/ 401624 w 429438"/>
                <a:gd name="connsiteY11" fmla="*/ 401295 h 422343"/>
                <a:gd name="connsiteX12" fmla="*/ 27482 w 429438"/>
                <a:gd name="connsiteY12" fmla="*/ 401295 h 422343"/>
                <a:gd name="connsiteX13" fmla="*/ 217506 w 429438"/>
                <a:gd name="connsiteY13" fmla="*/ 143168 h 422343"/>
                <a:gd name="connsiteX14" fmla="*/ 201218 w 429438"/>
                <a:gd name="connsiteY14" fmla="*/ 126023 h 422343"/>
                <a:gd name="connsiteX15" fmla="*/ 192360 w 429438"/>
                <a:gd name="connsiteY15" fmla="*/ 123737 h 422343"/>
                <a:gd name="connsiteX16" fmla="*/ 187598 w 429438"/>
                <a:gd name="connsiteY16" fmla="*/ 131547 h 422343"/>
                <a:gd name="connsiteX17" fmla="*/ 188264 w 429438"/>
                <a:gd name="connsiteY17" fmla="*/ 137643 h 422343"/>
                <a:gd name="connsiteX18" fmla="*/ 189502 w 429438"/>
                <a:gd name="connsiteY18" fmla="*/ 187649 h 422343"/>
                <a:gd name="connsiteX19" fmla="*/ 161499 w 429438"/>
                <a:gd name="connsiteY19" fmla="*/ 231560 h 422343"/>
                <a:gd name="connsiteX20" fmla="*/ 134924 w 429438"/>
                <a:gd name="connsiteY20" fmla="*/ 267754 h 422343"/>
                <a:gd name="connsiteX21" fmla="*/ 185026 w 429438"/>
                <a:gd name="connsiteY21" fmla="*/ 377292 h 422343"/>
                <a:gd name="connsiteX22" fmla="*/ 189502 w 429438"/>
                <a:gd name="connsiteY22" fmla="*/ 378721 h 422343"/>
                <a:gd name="connsiteX23" fmla="*/ 252844 w 429438"/>
                <a:gd name="connsiteY23" fmla="*/ 378721 h 422343"/>
                <a:gd name="connsiteX24" fmla="*/ 260273 w 429438"/>
                <a:gd name="connsiteY24" fmla="*/ 373196 h 422343"/>
                <a:gd name="connsiteX25" fmla="*/ 269227 w 429438"/>
                <a:gd name="connsiteY25" fmla="*/ 351194 h 422343"/>
                <a:gd name="connsiteX26" fmla="*/ 217506 w 429438"/>
                <a:gd name="connsiteY26" fmla="*/ 143168 h 422343"/>
                <a:gd name="connsiteX27" fmla="*/ 230555 w 429438"/>
                <a:gd name="connsiteY27" fmla="*/ 359099 h 422343"/>
                <a:gd name="connsiteX28" fmla="*/ 204457 w 429438"/>
                <a:gd name="connsiteY28" fmla="*/ 359099 h 422343"/>
                <a:gd name="connsiteX29" fmla="*/ 188740 w 429438"/>
                <a:gd name="connsiteY29" fmla="*/ 301949 h 422343"/>
                <a:gd name="connsiteX30" fmla="*/ 201790 w 429438"/>
                <a:gd name="connsiteY30" fmla="*/ 284423 h 422343"/>
                <a:gd name="connsiteX31" fmla="*/ 220840 w 429438"/>
                <a:gd name="connsiteY31" fmla="*/ 254800 h 422343"/>
                <a:gd name="connsiteX32" fmla="*/ 223221 w 429438"/>
                <a:gd name="connsiteY32" fmla="*/ 238037 h 422343"/>
                <a:gd name="connsiteX33" fmla="*/ 236651 w 429438"/>
                <a:gd name="connsiteY33" fmla="*/ 346050 h 422343"/>
                <a:gd name="connsiteX34" fmla="*/ 230555 w 429438"/>
                <a:gd name="connsiteY34" fmla="*/ 359099 h 422343"/>
                <a:gd name="connsiteX35" fmla="*/ 255511 w 429438"/>
                <a:gd name="connsiteY35" fmla="*/ 344431 h 422343"/>
                <a:gd name="connsiteX36" fmla="*/ 247224 w 429438"/>
                <a:gd name="connsiteY36" fmla="*/ 363481 h 422343"/>
                <a:gd name="connsiteX37" fmla="*/ 245319 w 429438"/>
                <a:gd name="connsiteY37" fmla="*/ 363481 h 422343"/>
                <a:gd name="connsiteX38" fmla="*/ 250081 w 429438"/>
                <a:gd name="connsiteY38" fmla="*/ 352051 h 422343"/>
                <a:gd name="connsiteX39" fmla="*/ 230460 w 429438"/>
                <a:gd name="connsiteY39" fmla="*/ 223368 h 422343"/>
                <a:gd name="connsiteX40" fmla="*/ 221983 w 429438"/>
                <a:gd name="connsiteY40" fmla="*/ 213081 h 422343"/>
                <a:gd name="connsiteX41" fmla="*/ 211267 w 429438"/>
                <a:gd name="connsiteY41" fmla="*/ 211024 h 422343"/>
                <a:gd name="connsiteX42" fmla="*/ 207886 w 429438"/>
                <a:gd name="connsiteY42" fmla="*/ 217177 h 422343"/>
                <a:gd name="connsiteX43" fmla="*/ 207886 w 429438"/>
                <a:gd name="connsiteY43" fmla="*/ 221082 h 422343"/>
                <a:gd name="connsiteX44" fmla="*/ 205695 w 429438"/>
                <a:gd name="connsiteY44" fmla="*/ 249657 h 422343"/>
                <a:gd name="connsiteX45" fmla="*/ 190265 w 429438"/>
                <a:gd name="connsiteY45" fmla="*/ 273565 h 422343"/>
                <a:gd name="connsiteX46" fmla="*/ 174644 w 429438"/>
                <a:gd name="connsiteY46" fmla="*/ 294901 h 422343"/>
                <a:gd name="connsiteX47" fmla="*/ 183121 w 429438"/>
                <a:gd name="connsiteY47" fmla="*/ 357194 h 422343"/>
                <a:gd name="connsiteX48" fmla="*/ 148355 w 429438"/>
                <a:gd name="connsiteY48" fmla="*/ 274327 h 422343"/>
                <a:gd name="connsiteX49" fmla="*/ 172453 w 429438"/>
                <a:gd name="connsiteY49" fmla="*/ 241846 h 422343"/>
                <a:gd name="connsiteX50" fmla="*/ 203981 w 429438"/>
                <a:gd name="connsiteY50" fmla="*/ 191269 h 422343"/>
                <a:gd name="connsiteX51" fmla="*/ 204743 w 429438"/>
                <a:gd name="connsiteY51" fmla="*/ 152502 h 422343"/>
                <a:gd name="connsiteX52" fmla="*/ 206267 w 429438"/>
                <a:gd name="connsiteY52" fmla="*/ 154026 h 422343"/>
                <a:gd name="connsiteX53" fmla="*/ 255511 w 429438"/>
                <a:gd name="connsiteY53" fmla="*/ 344431 h 422343"/>
                <a:gd name="connsiteX54" fmla="*/ 263512 w 429438"/>
                <a:gd name="connsiteY54" fmla="*/ 388436 h 422343"/>
                <a:gd name="connsiteX55" fmla="*/ 255797 w 429438"/>
                <a:gd name="connsiteY55" fmla="*/ 396152 h 422343"/>
                <a:gd name="connsiteX56" fmla="*/ 187312 w 429438"/>
                <a:gd name="connsiteY56" fmla="*/ 396152 h 422343"/>
                <a:gd name="connsiteX57" fmla="*/ 178787 w 429438"/>
                <a:gd name="connsiteY57" fmla="*/ 389341 h 422343"/>
                <a:gd name="connsiteX58" fmla="*/ 185597 w 429438"/>
                <a:gd name="connsiteY58" fmla="*/ 380816 h 422343"/>
                <a:gd name="connsiteX59" fmla="*/ 187312 w 429438"/>
                <a:gd name="connsiteY59" fmla="*/ 380816 h 422343"/>
                <a:gd name="connsiteX60" fmla="*/ 255797 w 429438"/>
                <a:gd name="connsiteY60" fmla="*/ 380816 h 422343"/>
                <a:gd name="connsiteX61" fmla="*/ 263512 w 429438"/>
                <a:gd name="connsiteY61" fmla="*/ 388341 h 422343"/>
                <a:gd name="connsiteX62" fmla="*/ 263512 w 429438"/>
                <a:gd name="connsiteY62" fmla="*/ 388436 h 42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29438" h="422343">
                  <a:moveTo>
                    <a:pt x="1574" y="417297"/>
                  </a:moveTo>
                  <a:cubicBezTo>
                    <a:pt x="3479" y="420364"/>
                    <a:pt x="6822" y="422231"/>
                    <a:pt x="10432" y="422250"/>
                  </a:cubicBezTo>
                  <a:lnTo>
                    <a:pt x="418865" y="422250"/>
                  </a:lnTo>
                  <a:cubicBezTo>
                    <a:pt x="424656" y="422222"/>
                    <a:pt x="429323" y="417516"/>
                    <a:pt x="429294" y="411725"/>
                  </a:cubicBezTo>
                  <a:cubicBezTo>
                    <a:pt x="429285" y="409553"/>
                    <a:pt x="428609" y="407439"/>
                    <a:pt x="427342" y="405677"/>
                  </a:cubicBezTo>
                  <a:lnTo>
                    <a:pt x="223888" y="5627"/>
                  </a:lnTo>
                  <a:cubicBezTo>
                    <a:pt x="222107" y="2026"/>
                    <a:pt x="218382" y="-212"/>
                    <a:pt x="214363" y="-88"/>
                  </a:cubicBezTo>
                  <a:cubicBezTo>
                    <a:pt x="210353" y="-165"/>
                    <a:pt x="206657" y="2055"/>
                    <a:pt x="204838" y="5627"/>
                  </a:cubicBezTo>
                  <a:lnTo>
                    <a:pt x="717" y="407296"/>
                  </a:lnTo>
                  <a:cubicBezTo>
                    <a:pt x="-683" y="410563"/>
                    <a:pt x="-359" y="414316"/>
                    <a:pt x="1574" y="417297"/>
                  </a:cubicBezTo>
                  <a:close/>
                  <a:moveTo>
                    <a:pt x="214553" y="33154"/>
                  </a:moveTo>
                  <a:lnTo>
                    <a:pt x="401624" y="401295"/>
                  </a:lnTo>
                  <a:lnTo>
                    <a:pt x="27482" y="401295"/>
                  </a:lnTo>
                  <a:close/>
                  <a:moveTo>
                    <a:pt x="217506" y="143168"/>
                  </a:moveTo>
                  <a:cubicBezTo>
                    <a:pt x="210743" y="136405"/>
                    <a:pt x="205028" y="130690"/>
                    <a:pt x="201218" y="126023"/>
                  </a:cubicBezTo>
                  <a:cubicBezTo>
                    <a:pt x="199123" y="123346"/>
                    <a:pt x="195494" y="122413"/>
                    <a:pt x="192360" y="123737"/>
                  </a:cubicBezTo>
                  <a:cubicBezTo>
                    <a:pt x="189236" y="125013"/>
                    <a:pt x="187302" y="128185"/>
                    <a:pt x="187598" y="131547"/>
                  </a:cubicBezTo>
                  <a:lnTo>
                    <a:pt x="188264" y="137643"/>
                  </a:lnTo>
                  <a:cubicBezTo>
                    <a:pt x="190950" y="154178"/>
                    <a:pt x="191369" y="171000"/>
                    <a:pt x="189502" y="187649"/>
                  </a:cubicBezTo>
                  <a:cubicBezTo>
                    <a:pt x="184073" y="204432"/>
                    <a:pt x="174424" y="219558"/>
                    <a:pt x="161499" y="231560"/>
                  </a:cubicBezTo>
                  <a:cubicBezTo>
                    <a:pt x="150898" y="242247"/>
                    <a:pt x="141944" y="254448"/>
                    <a:pt x="134924" y="267754"/>
                  </a:cubicBezTo>
                  <a:cubicBezTo>
                    <a:pt x="108921" y="322333"/>
                    <a:pt x="154736" y="355385"/>
                    <a:pt x="185026" y="377292"/>
                  </a:cubicBezTo>
                  <a:cubicBezTo>
                    <a:pt x="186321" y="378245"/>
                    <a:pt x="187893" y="378740"/>
                    <a:pt x="189502" y="378721"/>
                  </a:cubicBezTo>
                  <a:lnTo>
                    <a:pt x="252844" y="378721"/>
                  </a:lnTo>
                  <a:cubicBezTo>
                    <a:pt x="256263" y="378702"/>
                    <a:pt x="259273" y="376463"/>
                    <a:pt x="260273" y="373196"/>
                  </a:cubicBezTo>
                  <a:cubicBezTo>
                    <a:pt x="262531" y="365586"/>
                    <a:pt x="265531" y="358214"/>
                    <a:pt x="269227" y="351194"/>
                  </a:cubicBezTo>
                  <a:cubicBezTo>
                    <a:pt x="320948" y="246228"/>
                    <a:pt x="253606" y="179172"/>
                    <a:pt x="217506" y="143168"/>
                  </a:cubicBezTo>
                  <a:close/>
                  <a:moveTo>
                    <a:pt x="230555" y="359099"/>
                  </a:moveTo>
                  <a:lnTo>
                    <a:pt x="204457" y="359099"/>
                  </a:lnTo>
                  <a:cubicBezTo>
                    <a:pt x="185407" y="337192"/>
                    <a:pt x="180168" y="318904"/>
                    <a:pt x="188740" y="301949"/>
                  </a:cubicBezTo>
                  <a:cubicBezTo>
                    <a:pt x="192265" y="295539"/>
                    <a:pt x="196656" y="289643"/>
                    <a:pt x="201790" y="284423"/>
                  </a:cubicBezTo>
                  <a:cubicBezTo>
                    <a:pt x="210305" y="276118"/>
                    <a:pt x="216820" y="265992"/>
                    <a:pt x="220840" y="254800"/>
                  </a:cubicBezTo>
                  <a:cubicBezTo>
                    <a:pt x="222221" y="249314"/>
                    <a:pt x="223021" y="243694"/>
                    <a:pt x="223221" y="238037"/>
                  </a:cubicBezTo>
                  <a:cubicBezTo>
                    <a:pt x="240842" y="258325"/>
                    <a:pt x="262655" y="288900"/>
                    <a:pt x="236651" y="346050"/>
                  </a:cubicBezTo>
                  <a:cubicBezTo>
                    <a:pt x="234746" y="348812"/>
                    <a:pt x="232460" y="354337"/>
                    <a:pt x="230555" y="359099"/>
                  </a:cubicBezTo>
                  <a:close/>
                  <a:moveTo>
                    <a:pt x="255511" y="344431"/>
                  </a:moveTo>
                  <a:cubicBezTo>
                    <a:pt x="252358" y="350603"/>
                    <a:pt x="249586" y="356966"/>
                    <a:pt x="247224" y="363481"/>
                  </a:cubicBezTo>
                  <a:lnTo>
                    <a:pt x="245319" y="363481"/>
                  </a:lnTo>
                  <a:cubicBezTo>
                    <a:pt x="246938" y="359385"/>
                    <a:pt x="248843" y="354813"/>
                    <a:pt x="250081" y="352051"/>
                  </a:cubicBezTo>
                  <a:cubicBezTo>
                    <a:pt x="282086" y="281661"/>
                    <a:pt x="248462" y="243752"/>
                    <a:pt x="230460" y="223368"/>
                  </a:cubicBezTo>
                  <a:cubicBezTo>
                    <a:pt x="227422" y="220120"/>
                    <a:pt x="224593" y="216681"/>
                    <a:pt x="221983" y="213081"/>
                  </a:cubicBezTo>
                  <a:cubicBezTo>
                    <a:pt x="219592" y="209557"/>
                    <a:pt x="214791" y="208633"/>
                    <a:pt x="211267" y="211024"/>
                  </a:cubicBezTo>
                  <a:cubicBezTo>
                    <a:pt x="209219" y="212414"/>
                    <a:pt x="207962" y="214700"/>
                    <a:pt x="207886" y="217177"/>
                  </a:cubicBezTo>
                  <a:lnTo>
                    <a:pt x="207886" y="221082"/>
                  </a:lnTo>
                  <a:cubicBezTo>
                    <a:pt x="208172" y="230655"/>
                    <a:pt x="207438" y="240237"/>
                    <a:pt x="205695" y="249657"/>
                  </a:cubicBezTo>
                  <a:cubicBezTo>
                    <a:pt x="202437" y="258696"/>
                    <a:pt x="197161" y="266869"/>
                    <a:pt x="190265" y="273565"/>
                  </a:cubicBezTo>
                  <a:cubicBezTo>
                    <a:pt x="184102" y="279927"/>
                    <a:pt x="178844" y="287109"/>
                    <a:pt x="174644" y="294901"/>
                  </a:cubicBezTo>
                  <a:cubicBezTo>
                    <a:pt x="165119" y="313951"/>
                    <a:pt x="167881" y="335096"/>
                    <a:pt x="183121" y="357194"/>
                  </a:cubicBezTo>
                  <a:cubicBezTo>
                    <a:pt x="151593" y="333191"/>
                    <a:pt x="131210" y="310331"/>
                    <a:pt x="148355" y="274327"/>
                  </a:cubicBezTo>
                  <a:cubicBezTo>
                    <a:pt x="154765" y="262392"/>
                    <a:pt x="162890" y="251448"/>
                    <a:pt x="172453" y="241846"/>
                  </a:cubicBezTo>
                  <a:cubicBezTo>
                    <a:pt x="187188" y="228016"/>
                    <a:pt x="198056" y="210585"/>
                    <a:pt x="203981" y="191269"/>
                  </a:cubicBezTo>
                  <a:cubicBezTo>
                    <a:pt x="206238" y="178467"/>
                    <a:pt x="206495" y="165389"/>
                    <a:pt x="204743" y="152502"/>
                  </a:cubicBezTo>
                  <a:lnTo>
                    <a:pt x="206267" y="154026"/>
                  </a:lnTo>
                  <a:cubicBezTo>
                    <a:pt x="242461" y="190126"/>
                    <a:pt x="302374" y="249276"/>
                    <a:pt x="255511" y="344431"/>
                  </a:cubicBezTo>
                  <a:close/>
                  <a:moveTo>
                    <a:pt x="263512" y="388436"/>
                  </a:moveTo>
                  <a:cubicBezTo>
                    <a:pt x="263512" y="392694"/>
                    <a:pt x="260054" y="396152"/>
                    <a:pt x="255797" y="396152"/>
                  </a:cubicBezTo>
                  <a:lnTo>
                    <a:pt x="187312" y="396152"/>
                  </a:lnTo>
                  <a:cubicBezTo>
                    <a:pt x="183073" y="396628"/>
                    <a:pt x="179263" y="393570"/>
                    <a:pt x="178787" y="389341"/>
                  </a:cubicBezTo>
                  <a:cubicBezTo>
                    <a:pt x="178320" y="385103"/>
                    <a:pt x="181368" y="381293"/>
                    <a:pt x="185597" y="380816"/>
                  </a:cubicBezTo>
                  <a:cubicBezTo>
                    <a:pt x="186169" y="380750"/>
                    <a:pt x="186740" y="380750"/>
                    <a:pt x="187312" y="380816"/>
                  </a:cubicBezTo>
                  <a:lnTo>
                    <a:pt x="255797" y="380816"/>
                  </a:lnTo>
                  <a:cubicBezTo>
                    <a:pt x="260007" y="380759"/>
                    <a:pt x="263455" y="384131"/>
                    <a:pt x="263512" y="388341"/>
                  </a:cubicBezTo>
                  <a:cubicBezTo>
                    <a:pt x="263512" y="388370"/>
                    <a:pt x="263512" y="388408"/>
                    <a:pt x="263512" y="38843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5FEA5297-795E-0921-F1E9-7C136686373A}"/>
              </a:ext>
            </a:extLst>
          </p:cNvPr>
          <p:cNvSpPr txBox="1"/>
          <p:nvPr/>
        </p:nvSpPr>
        <p:spPr>
          <a:xfrm>
            <a:off x="7188471" y="4174640"/>
            <a:ext cx="201474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B568888-4749-9067-F120-898E7BA08A38}"/>
              </a:ext>
            </a:extLst>
          </p:cNvPr>
          <p:cNvSpPr txBox="1"/>
          <p:nvPr/>
        </p:nvSpPr>
        <p:spPr>
          <a:xfrm>
            <a:off x="4847223" y="4174640"/>
            <a:ext cx="201474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48648E-4B2A-0F59-4ADB-D83B41A48772}"/>
              </a:ext>
            </a:extLst>
          </p:cNvPr>
          <p:cNvSpPr txBox="1"/>
          <p:nvPr/>
        </p:nvSpPr>
        <p:spPr>
          <a:xfrm>
            <a:off x="2666510" y="4174640"/>
            <a:ext cx="201474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6716D2F-68BF-6FA3-BFF2-980AB247C9FD}"/>
              </a:ext>
            </a:extLst>
          </p:cNvPr>
          <p:cNvSpPr txBox="1"/>
          <p:nvPr/>
        </p:nvSpPr>
        <p:spPr>
          <a:xfrm>
            <a:off x="325262" y="4174640"/>
            <a:ext cx="201474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E00FF92-370E-40A7-6116-9E191B80B64A}"/>
              </a:ext>
            </a:extLst>
          </p:cNvPr>
          <p:cNvSpPr txBox="1"/>
          <p:nvPr/>
        </p:nvSpPr>
        <p:spPr>
          <a:xfrm>
            <a:off x="350874" y="1101113"/>
            <a:ext cx="9036193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1140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704AA-B3BA-90F4-8B43-D7297C64CAAA}"/>
              </a:ext>
            </a:extLst>
          </p:cNvPr>
          <p:cNvSpPr txBox="1"/>
          <p:nvPr/>
        </p:nvSpPr>
        <p:spPr>
          <a:xfrm>
            <a:off x="1015429" y="3736989"/>
            <a:ext cx="73628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sz="6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E0EDFD-56ED-2B16-01BB-8513380E53DF}"/>
              </a:ext>
            </a:extLst>
          </p:cNvPr>
          <p:cNvSpPr txBox="1"/>
          <p:nvPr/>
        </p:nvSpPr>
        <p:spPr>
          <a:xfrm>
            <a:off x="3265714" y="141518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b="1" dirty="0">
                <a:solidFill>
                  <a:srgbClr val="EBB05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3600" b="1" dirty="0">
              <a:solidFill>
                <a:srgbClr val="EBB05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mc:AlternateContent xmlns:mc="http://schemas.openxmlformats.org/markup-compatibility/2006">
        <mc:Choice xmlns:psez="http://schemas.microsoft.com/office/powerpoint/2016/sectionzoom" Requires="psez">
          <p:graphicFrame>
            <p:nvGraphicFramePr>
              <p:cNvPr id="7" name="Section Zoom 6">
                <a:extLst>
                  <a:ext uri="{FF2B5EF4-FFF2-40B4-BE49-F238E27FC236}">
                    <a16:creationId xmlns:a16="http://schemas.microsoft.com/office/drawing/2014/main" id="{174F0973-1852-A51A-E925-12040ABEB8A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74761065"/>
                  </p:ext>
                </p:extLst>
              </p:nvPr>
            </p:nvGraphicFramePr>
            <p:xfrm>
              <a:off x="8378254" y="1897752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4E3EC277-ECF5-447D-A3A1-8C9B54DBFA20}">
                    <psez:zmPr id="{91F19F58-110D-4DE2-9DE0-A702C8B14288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28575">
                          <a:solidFill>
                            <a:srgbClr val="082C39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7" name="Section Zoom 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4F0973-1852-A51A-E925-12040ABEB8A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378254" y="1897752"/>
                <a:ext cx="3048000" cy="1714500"/>
              </a:xfrm>
              <a:prstGeom prst="rect">
                <a:avLst/>
              </a:prstGeom>
              <a:ln w="28575">
                <a:solidFill>
                  <a:srgbClr val="082C39"/>
                </a:solidFill>
              </a:ln>
            </p:spPr>
          </p:pic>
        </mc:Fallback>
      </mc:AlternateContent>
      <mc:AlternateContent xmlns:mc="http://schemas.openxmlformats.org/markup-compatibility/2006">
        <mc:Choice xmlns:psez="http://schemas.microsoft.com/office/powerpoint/2016/sectionzoom" Requires="psez">
          <p:graphicFrame>
            <p:nvGraphicFramePr>
              <p:cNvPr id="9" name="Section Zoom 8">
                <a:extLst>
                  <a:ext uri="{FF2B5EF4-FFF2-40B4-BE49-F238E27FC236}">
                    <a16:creationId xmlns:a16="http://schemas.microsoft.com/office/drawing/2014/main" id="{4844F395-4081-1747-15BB-05FCE191ADD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22800494"/>
                  </p:ext>
                </p:extLst>
              </p:nvPr>
            </p:nvGraphicFramePr>
            <p:xfrm>
              <a:off x="4572000" y="1897752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A967F86E-7869-446B-A785-FBFEE72A4E77}">
                    <psez:zmPr id="{3F440646-F3EF-44E2-A006-C17A6A0408A0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28575">
                          <a:solidFill>
                            <a:srgbClr val="082C39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9" name="Section Zoom 8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4844F395-4081-1747-15BB-05FCE191ADD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72000" y="1897752"/>
                <a:ext cx="3048000" cy="1714500"/>
              </a:xfrm>
              <a:prstGeom prst="rect">
                <a:avLst/>
              </a:prstGeom>
              <a:ln w="28575">
                <a:solidFill>
                  <a:srgbClr val="082C39"/>
                </a:solidFill>
              </a:ln>
            </p:spPr>
          </p:pic>
        </mc:Fallback>
      </mc:AlternateContent>
      <mc:AlternateContent xmlns:mc="http://schemas.openxmlformats.org/markup-compatibility/2006">
        <mc:Choice xmlns:psez="http://schemas.microsoft.com/office/powerpoint/2016/sectionzoom" Requires="psez">
          <p:graphicFrame>
            <p:nvGraphicFramePr>
              <p:cNvPr id="11" name="Section Zoom 10">
                <a:extLst>
                  <a:ext uri="{FF2B5EF4-FFF2-40B4-BE49-F238E27FC236}">
                    <a16:creationId xmlns:a16="http://schemas.microsoft.com/office/drawing/2014/main" id="{4F0FCB57-181F-9018-84E3-B2CFE4AC709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56893396"/>
                  </p:ext>
                </p:extLst>
              </p:nvPr>
            </p:nvGraphicFramePr>
            <p:xfrm>
              <a:off x="765746" y="1897752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96814578-0789-4B77-A2DD-36CBE72D5106}">
                    <psez:zmPr id="{08EE70D5-05DC-43FE-9870-1E64627B827E}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28575">
                          <a:solidFill>
                            <a:srgbClr val="082C39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11" name="Section Zoom 10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4F0FCB57-181F-9018-84E3-B2CFE4AC709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65746" y="1897752"/>
                <a:ext cx="3048000" cy="1714500"/>
              </a:xfrm>
              <a:prstGeom prst="rect">
                <a:avLst/>
              </a:prstGeom>
              <a:ln w="28575">
                <a:solidFill>
                  <a:srgbClr val="082C39"/>
                </a:solidFill>
              </a:ln>
            </p:spPr>
          </p:pic>
        </mc:Fallback>
      </mc:AlternateContent>
      <mc:AlternateContent xmlns:mc="http://schemas.openxmlformats.org/markup-compatibility/2006">
        <mc:Choice xmlns:psez="http://schemas.microsoft.com/office/powerpoint/2016/sectionzoom" Requires="psez">
          <p:graphicFrame>
            <p:nvGraphicFramePr>
              <p:cNvPr id="13" name="Section Zoom 12">
                <a:extLst>
                  <a:ext uri="{FF2B5EF4-FFF2-40B4-BE49-F238E27FC236}">
                    <a16:creationId xmlns:a16="http://schemas.microsoft.com/office/drawing/2014/main" id="{32F3E17D-2D1D-E4B7-3128-3042ACC23D3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68498691"/>
                  </p:ext>
                </p:extLst>
              </p:nvPr>
            </p:nvGraphicFramePr>
            <p:xfrm>
              <a:off x="8378254" y="4552521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C73F89FF-734C-496B-82F5-3BD9E149D574}">
                    <psez:zmPr id="{7DF3CE6B-04C0-4B78-BA07-870155787BA3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28575">
                          <a:solidFill>
                            <a:srgbClr val="082C39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13" name="Section Zoom 12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32F3E17D-2D1D-E4B7-3128-3042ACC23D3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378254" y="4552521"/>
                <a:ext cx="3048000" cy="1714500"/>
              </a:xfrm>
              <a:prstGeom prst="rect">
                <a:avLst/>
              </a:prstGeom>
              <a:ln w="28575">
                <a:solidFill>
                  <a:srgbClr val="082C39"/>
                </a:solidFill>
              </a:ln>
            </p:spPr>
          </p:pic>
        </mc:Fallback>
      </mc:AlternateContent>
      <mc:AlternateContent xmlns:mc="http://schemas.openxmlformats.org/markup-compatibility/2006">
        <mc:Choice xmlns:psez="http://schemas.microsoft.com/office/powerpoint/2016/sectionzoom" Requires="psez">
          <p:graphicFrame>
            <p:nvGraphicFramePr>
              <p:cNvPr id="15" name="Section Zoom 14">
                <a:extLst>
                  <a:ext uri="{FF2B5EF4-FFF2-40B4-BE49-F238E27FC236}">
                    <a16:creationId xmlns:a16="http://schemas.microsoft.com/office/drawing/2014/main" id="{DE2F3117-8FAF-4CFF-4D16-E584AC3B088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77175859"/>
                  </p:ext>
                </p:extLst>
              </p:nvPr>
            </p:nvGraphicFramePr>
            <p:xfrm>
              <a:off x="4572000" y="4552521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50B97E74-61AE-4614-BD02-00C7F44EEF22}">
                    <psez:zmPr id="{44A975E5-495A-4B55-984F-11DAE14A6B1A}" transitionDur="1000">
                      <p166:blipFill xmlns:p166="http://schemas.microsoft.com/office/powerpoint/2016/6/main">
                        <a:blip r:embed="rId10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28575">
                          <a:solidFill>
                            <a:srgbClr val="082C39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15" name="Section Zoom 1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DE2F3117-8FAF-4CFF-4D16-E584AC3B088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572000" y="4552521"/>
                <a:ext cx="3048000" cy="1714500"/>
              </a:xfrm>
              <a:prstGeom prst="rect">
                <a:avLst/>
              </a:prstGeom>
              <a:ln w="28575">
                <a:solidFill>
                  <a:srgbClr val="082C39"/>
                </a:solidFill>
              </a:ln>
            </p:spPr>
          </p:pic>
        </mc:Fallback>
      </mc:AlternateContent>
      <mc:AlternateContent xmlns:mc="http://schemas.openxmlformats.org/markup-compatibility/2006">
        <mc:Choice xmlns:psez="http://schemas.microsoft.com/office/powerpoint/2016/sectionzoom" Requires="psez">
          <p:graphicFrame>
            <p:nvGraphicFramePr>
              <p:cNvPr id="17" name="Section Zoom 16">
                <a:extLst>
                  <a:ext uri="{FF2B5EF4-FFF2-40B4-BE49-F238E27FC236}">
                    <a16:creationId xmlns:a16="http://schemas.microsoft.com/office/drawing/2014/main" id="{E776E925-D8B9-C332-8456-95F8F2D23DB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49447832"/>
                  </p:ext>
                </p:extLst>
              </p:nvPr>
            </p:nvGraphicFramePr>
            <p:xfrm>
              <a:off x="765746" y="4552521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474F5802-E7CB-4439-BFE6-023BFDB4AF6D}">
                    <psez:zmPr id="{74CCD6DF-132C-42B0-9D3E-31B0B98E7982}" transitionDur="1000">
                      <p166:blipFill xmlns:p166="http://schemas.microsoft.com/office/powerpoint/2016/6/main">
                        <a:blip r:embed="rId1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28575">
                          <a:solidFill>
                            <a:srgbClr val="082C39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17" name="Section Zoom 16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E776E925-D8B9-C332-8456-95F8F2D23DB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65746" y="4552521"/>
                <a:ext cx="3048000" cy="1714500"/>
              </a:xfrm>
              <a:prstGeom prst="rect">
                <a:avLst/>
              </a:prstGeom>
              <a:ln w="28575">
                <a:solidFill>
                  <a:srgbClr val="082C39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95989949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16401F-8A85-369D-D8AC-E275D5DCA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20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B59C46-C9CC-F841-54D4-3B7A33B88B5D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B29ECF-72ED-9432-D1B4-3E401256C2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7148" y="4686737"/>
            <a:ext cx="533011" cy="459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4000" dirty="0">
                <a:solidFill>
                  <a:schemeClr val="bg1"/>
                </a:solidFill>
                <a:latin typeface="Bebas Neue" panose="020B0606020202050201" pitchFamily="34" charset="0"/>
              </a:rPr>
              <a:t>01.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1A0072-5CF9-2DA2-123B-D58E5CDD39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42" y="2513334"/>
            <a:ext cx="533011" cy="459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4000" dirty="0">
                <a:solidFill>
                  <a:schemeClr val="bg1"/>
                </a:solidFill>
                <a:latin typeface="Bebas Neue" panose="020B0606020202050201" pitchFamily="34" charset="0"/>
              </a:rPr>
              <a:t>02.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F936E4-8125-8BCC-8DA0-93C638B536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4177" y="4399813"/>
            <a:ext cx="533011" cy="459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marL="0" marR="0" lvl="0" indent="0" algn="r" defTabSz="1827213" rtl="0" eaLnBrk="0" fontAlgn="base" latinLnBrk="0" hangingPunct="0">
              <a:lnSpc>
                <a:spcPct val="8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ru-RU" sz="4000" dirty="0">
                <a:solidFill>
                  <a:schemeClr val="bg1"/>
                </a:solidFill>
                <a:latin typeface="Bebas Neue" panose="020B0606020202050201" pitchFamily="34" charset="0"/>
              </a:rPr>
              <a:t>03.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800E7F6-3C5F-3293-9500-9FA3A268236A}"/>
              </a:ext>
            </a:extLst>
          </p:cNvPr>
          <p:cNvGrpSpPr/>
          <p:nvPr/>
        </p:nvGrpSpPr>
        <p:grpSpPr>
          <a:xfrm>
            <a:off x="6529155" y="3089328"/>
            <a:ext cx="1094680" cy="0"/>
            <a:chOff x="16252160" y="5867400"/>
            <a:chExt cx="4313903" cy="0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1DDB9DC-6E92-C479-F227-402E010C589F}"/>
                </a:ext>
              </a:extLst>
            </p:cNvPr>
            <p:cNvCxnSpPr>
              <a:cxnSpLocks/>
            </p:cNvCxnSpPr>
            <p:nvPr/>
          </p:nvCxnSpPr>
          <p:spPr>
            <a:xfrm>
              <a:off x="16252160" y="5867400"/>
              <a:ext cx="1686590" cy="0"/>
            </a:xfrm>
            <a:prstGeom prst="line">
              <a:avLst/>
            </a:prstGeom>
            <a:ln w="31750">
              <a:solidFill>
                <a:srgbClr val="082C39"/>
              </a:soli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6129DEC-3DF5-90D1-C2E9-329EC759945A}"/>
                </a:ext>
              </a:extLst>
            </p:cNvPr>
            <p:cNvCxnSpPr>
              <a:cxnSpLocks/>
            </p:cNvCxnSpPr>
            <p:nvPr/>
          </p:nvCxnSpPr>
          <p:spPr>
            <a:xfrm>
              <a:off x="17926050" y="5867400"/>
              <a:ext cx="2640013" cy="0"/>
            </a:xfrm>
            <a:prstGeom prst="line">
              <a:avLst/>
            </a:prstGeom>
            <a:ln w="31750">
              <a:solidFill>
                <a:srgbClr val="082C39"/>
              </a:solidFill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2AA664D-EBE4-1C21-C064-B915A026096A}"/>
              </a:ext>
            </a:extLst>
          </p:cNvPr>
          <p:cNvGrpSpPr/>
          <p:nvPr/>
        </p:nvGrpSpPr>
        <p:grpSpPr>
          <a:xfrm flipH="1">
            <a:off x="1557796" y="3096626"/>
            <a:ext cx="1350235" cy="0"/>
            <a:chOff x="16252160" y="5867400"/>
            <a:chExt cx="5320993" cy="0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6055A95-78D9-02C5-23C8-4D652E6FDC63}"/>
                </a:ext>
              </a:extLst>
            </p:cNvPr>
            <p:cNvCxnSpPr>
              <a:cxnSpLocks/>
            </p:cNvCxnSpPr>
            <p:nvPr/>
          </p:nvCxnSpPr>
          <p:spPr>
            <a:xfrm>
              <a:off x="16252160" y="5867400"/>
              <a:ext cx="1686590" cy="0"/>
            </a:xfrm>
            <a:prstGeom prst="line">
              <a:avLst/>
            </a:prstGeom>
            <a:ln w="31750">
              <a:solidFill>
                <a:srgbClr val="97A5BA"/>
              </a:soli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5B8FEAC-CEAF-5F54-D514-B3F4291A1829}"/>
                </a:ext>
              </a:extLst>
            </p:cNvPr>
            <p:cNvCxnSpPr>
              <a:cxnSpLocks/>
            </p:cNvCxnSpPr>
            <p:nvPr/>
          </p:nvCxnSpPr>
          <p:spPr>
            <a:xfrm>
              <a:off x="17926049" y="5867400"/>
              <a:ext cx="3647104" cy="0"/>
            </a:xfrm>
            <a:prstGeom prst="line">
              <a:avLst/>
            </a:prstGeom>
            <a:ln w="31750">
              <a:solidFill>
                <a:srgbClr val="97A5BA"/>
              </a:solidFill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D49A804-DC64-41E3-A45E-31610AE8109B}"/>
              </a:ext>
            </a:extLst>
          </p:cNvPr>
          <p:cNvGrpSpPr/>
          <p:nvPr/>
        </p:nvGrpSpPr>
        <p:grpSpPr>
          <a:xfrm>
            <a:off x="5816900" y="5726426"/>
            <a:ext cx="1784867" cy="0"/>
            <a:chOff x="5912597" y="5726426"/>
            <a:chExt cx="1784867" cy="0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F6CC8DA-B9C0-4CA5-48EA-283C52A72608}"/>
                </a:ext>
              </a:extLst>
            </p:cNvPr>
            <p:cNvCxnSpPr>
              <a:cxnSpLocks/>
            </p:cNvCxnSpPr>
            <p:nvPr/>
          </p:nvCxnSpPr>
          <p:spPr>
            <a:xfrm>
              <a:off x="5912597" y="5726426"/>
              <a:ext cx="653778" cy="0"/>
            </a:xfrm>
            <a:prstGeom prst="line">
              <a:avLst/>
            </a:prstGeom>
            <a:ln w="31750">
              <a:solidFill>
                <a:srgbClr val="EBB053"/>
              </a:soli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914DD58-3FEC-23B1-9ACA-1090FD17062E}"/>
                </a:ext>
              </a:extLst>
            </p:cNvPr>
            <p:cNvCxnSpPr>
              <a:cxnSpLocks/>
            </p:cNvCxnSpPr>
            <p:nvPr/>
          </p:nvCxnSpPr>
          <p:spPr>
            <a:xfrm>
              <a:off x="6564441" y="5726426"/>
              <a:ext cx="1133023" cy="0"/>
            </a:xfrm>
            <a:prstGeom prst="line">
              <a:avLst/>
            </a:prstGeom>
            <a:ln w="31750">
              <a:solidFill>
                <a:srgbClr val="EBB053"/>
              </a:solidFill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Graphic 30">
            <a:extLst>
              <a:ext uri="{FF2B5EF4-FFF2-40B4-BE49-F238E27FC236}">
                <a16:creationId xmlns:a16="http://schemas.microsoft.com/office/drawing/2014/main" id="{3C81CBC3-924F-C35A-DC8F-4086EC7508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52372" y="2513334"/>
            <a:ext cx="3103111" cy="3024219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5498A28-C1F8-E9EB-B58F-99634A8F5938}"/>
              </a:ext>
            </a:extLst>
          </p:cNvPr>
          <p:cNvSpPr txBox="1"/>
          <p:nvPr/>
        </p:nvSpPr>
        <p:spPr>
          <a:xfrm>
            <a:off x="6393753" y="1349470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B97AAF3-0381-086F-D136-4F37DD1B6162}"/>
              </a:ext>
            </a:extLst>
          </p:cNvPr>
          <p:cNvSpPr txBox="1"/>
          <p:nvPr/>
        </p:nvSpPr>
        <p:spPr>
          <a:xfrm>
            <a:off x="529968" y="3603212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EF6221F-29A3-60A1-EB91-08C70D30945D}"/>
              </a:ext>
            </a:extLst>
          </p:cNvPr>
          <p:cNvSpPr txBox="1"/>
          <p:nvPr/>
        </p:nvSpPr>
        <p:spPr>
          <a:xfrm>
            <a:off x="6499824" y="4025443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9765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33839A-DD0F-D150-BE44-ADCB3DBAA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21</a:t>
            </a:fld>
            <a:endParaRPr lang="fa-IR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3E7D896F-13AE-A175-F1A3-BD05AE2CD61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r="15997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9D8C13-181A-603F-B92E-5DA6692401FF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E38F0F-8C0F-BBDA-FE02-F37339614400}"/>
              </a:ext>
            </a:extLst>
          </p:cNvPr>
          <p:cNvSpPr/>
          <p:nvPr/>
        </p:nvSpPr>
        <p:spPr>
          <a:xfrm>
            <a:off x="5157500" y="1665239"/>
            <a:ext cx="4086352" cy="435006"/>
          </a:xfrm>
          <a:prstGeom prst="rect">
            <a:avLst/>
          </a:prstGeom>
          <a:solidFill>
            <a:srgbClr val="082C3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ED2F1C-16C4-3E1C-F1C2-C56BA46DBFDA}"/>
              </a:ext>
            </a:extLst>
          </p:cNvPr>
          <p:cNvSpPr/>
          <p:nvPr/>
        </p:nvSpPr>
        <p:spPr>
          <a:xfrm>
            <a:off x="5157500" y="2197113"/>
            <a:ext cx="4086352" cy="1456676"/>
          </a:xfrm>
          <a:prstGeom prst="rect">
            <a:avLst/>
          </a:prstGeom>
          <a:solidFill>
            <a:srgbClr val="F0F3F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E7BDF9C-FA52-BC64-08C0-F7CA7B270D7F}"/>
              </a:ext>
            </a:extLst>
          </p:cNvPr>
          <p:cNvSpPr/>
          <p:nvPr/>
        </p:nvSpPr>
        <p:spPr>
          <a:xfrm>
            <a:off x="5157500" y="3834512"/>
            <a:ext cx="4086352" cy="435006"/>
          </a:xfrm>
          <a:prstGeom prst="rect">
            <a:avLst/>
          </a:prstGeom>
          <a:solidFill>
            <a:srgbClr val="EBB05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39AE970-750C-159B-CE54-9F5C8AE64D90}"/>
              </a:ext>
            </a:extLst>
          </p:cNvPr>
          <p:cNvSpPr/>
          <p:nvPr/>
        </p:nvSpPr>
        <p:spPr>
          <a:xfrm>
            <a:off x="5157500" y="4366386"/>
            <a:ext cx="4086352" cy="1456676"/>
          </a:xfrm>
          <a:prstGeom prst="rect">
            <a:avLst/>
          </a:prstGeom>
          <a:solidFill>
            <a:srgbClr val="F0F3F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900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425788-E595-9F23-6565-10AC724F9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22</a:t>
            </a:fld>
            <a:endParaRPr lang="fa-IR" dirty="0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689AAE8-53C6-BEB9-FFEB-60B98721A53E}"/>
              </a:ext>
            </a:extLst>
          </p:cNvPr>
          <p:cNvGrpSpPr/>
          <p:nvPr/>
        </p:nvGrpSpPr>
        <p:grpSpPr>
          <a:xfrm>
            <a:off x="2419222" y="2930694"/>
            <a:ext cx="4800510" cy="2724575"/>
            <a:chOff x="2419222" y="2930694"/>
            <a:chExt cx="4800510" cy="272457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ED115C6-8CBD-2D97-D1AF-F7AB81A02E20}"/>
                </a:ext>
              </a:extLst>
            </p:cNvPr>
            <p:cNvGrpSpPr/>
            <p:nvPr/>
          </p:nvGrpSpPr>
          <p:grpSpPr>
            <a:xfrm>
              <a:off x="2419222" y="3757747"/>
              <a:ext cx="1071852" cy="1067702"/>
              <a:chOff x="3336925" y="3065463"/>
              <a:chExt cx="1230313" cy="1225550"/>
            </a:xfrm>
          </p:grpSpPr>
          <p:sp>
            <p:nvSpPr>
              <p:cNvPr id="38" name="Freeform 23">
                <a:extLst>
                  <a:ext uri="{FF2B5EF4-FFF2-40B4-BE49-F238E27FC236}">
                    <a16:creationId xmlns:a16="http://schemas.microsoft.com/office/drawing/2014/main" id="{6DB26378-FF42-F202-F45F-E0501A210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925" y="3065463"/>
                <a:ext cx="1230313" cy="1225550"/>
              </a:xfrm>
              <a:custGeom>
                <a:avLst/>
                <a:gdLst>
                  <a:gd name="T0" fmla="*/ 248 w 323"/>
                  <a:gd name="T1" fmla="*/ 274 h 321"/>
                  <a:gd name="T2" fmla="*/ 47 w 323"/>
                  <a:gd name="T3" fmla="*/ 242 h 321"/>
                  <a:gd name="T4" fmla="*/ 79 w 323"/>
                  <a:gd name="T5" fmla="*/ 41 h 321"/>
                  <a:gd name="T6" fmla="*/ 263 w 323"/>
                  <a:gd name="T7" fmla="*/ 53 h 321"/>
                  <a:gd name="T8" fmla="*/ 315 w 323"/>
                  <a:gd name="T9" fmla="*/ 48 h 321"/>
                  <a:gd name="T10" fmla="*/ 293 w 323"/>
                  <a:gd name="T11" fmla="*/ 95 h 321"/>
                  <a:gd name="T12" fmla="*/ 248 w 323"/>
                  <a:gd name="T13" fmla="*/ 274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3" h="321">
                    <a:moveTo>
                      <a:pt x="248" y="274"/>
                    </a:moveTo>
                    <a:cubicBezTo>
                      <a:pt x="184" y="321"/>
                      <a:pt x="94" y="307"/>
                      <a:pt x="47" y="242"/>
                    </a:cubicBezTo>
                    <a:cubicBezTo>
                      <a:pt x="0" y="178"/>
                      <a:pt x="14" y="88"/>
                      <a:pt x="79" y="41"/>
                    </a:cubicBezTo>
                    <a:cubicBezTo>
                      <a:pt x="136" y="0"/>
                      <a:pt x="213" y="6"/>
                      <a:pt x="263" y="53"/>
                    </a:cubicBezTo>
                    <a:cubicBezTo>
                      <a:pt x="315" y="48"/>
                      <a:pt x="315" y="48"/>
                      <a:pt x="315" y="48"/>
                    </a:cubicBezTo>
                    <a:cubicBezTo>
                      <a:pt x="293" y="95"/>
                      <a:pt x="293" y="95"/>
                      <a:pt x="293" y="95"/>
                    </a:cubicBezTo>
                    <a:cubicBezTo>
                      <a:pt x="323" y="157"/>
                      <a:pt x="305" y="233"/>
                      <a:pt x="248" y="274"/>
                    </a:cubicBezTo>
                    <a:close/>
                  </a:path>
                </a:pathLst>
              </a:custGeom>
              <a:solidFill>
                <a:srgbClr val="082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39" name="Oval 31">
                <a:extLst>
                  <a:ext uri="{FF2B5EF4-FFF2-40B4-BE49-F238E27FC236}">
                    <a16:creationId xmlns:a16="http://schemas.microsoft.com/office/drawing/2014/main" id="{292E4F69-6A59-ABBB-2B74-38E1585268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2513" y="3302000"/>
                <a:ext cx="730250" cy="733425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outerShdw blurRad="190500" dist="165100" dir="2700000" algn="ctr" rotWithShape="0">
                  <a:prstClr val="black">
                    <a:alpha val="26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ts val="1200"/>
                  </a:spcBef>
                </a:pPr>
                <a:endParaRPr lang="ru-UA" sz="1400" b="1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93B53EB-1841-C208-C131-31CAEF9E8817}"/>
                </a:ext>
              </a:extLst>
            </p:cNvPr>
            <p:cNvGrpSpPr/>
            <p:nvPr/>
          </p:nvGrpSpPr>
          <p:grpSpPr>
            <a:xfrm>
              <a:off x="3574055" y="4529480"/>
              <a:ext cx="1064936" cy="1125789"/>
              <a:chOff x="4662488" y="3951288"/>
              <a:chExt cx="1222375" cy="1292225"/>
            </a:xfrm>
          </p:grpSpPr>
          <p:sp>
            <p:nvSpPr>
              <p:cNvPr id="36" name="Freeform 22">
                <a:extLst>
                  <a:ext uri="{FF2B5EF4-FFF2-40B4-BE49-F238E27FC236}">
                    <a16:creationId xmlns:a16="http://schemas.microsoft.com/office/drawing/2014/main" id="{1FB039A5-361C-FDEC-60FF-1531E4168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2488" y="3951288"/>
                <a:ext cx="1222375" cy="1292225"/>
              </a:xfrm>
              <a:custGeom>
                <a:avLst/>
                <a:gdLst>
                  <a:gd name="T0" fmla="*/ 25 w 321"/>
                  <a:gd name="T1" fmla="*/ 133 h 339"/>
                  <a:gd name="T2" fmla="*/ 117 w 321"/>
                  <a:gd name="T3" fmla="*/ 314 h 339"/>
                  <a:gd name="T4" fmla="*/ 299 w 321"/>
                  <a:gd name="T5" fmla="*/ 222 h 339"/>
                  <a:gd name="T6" fmla="*/ 230 w 321"/>
                  <a:gd name="T7" fmla="*/ 50 h 339"/>
                  <a:gd name="T8" fmla="*/ 219 w 321"/>
                  <a:gd name="T9" fmla="*/ 0 h 339"/>
                  <a:gd name="T10" fmla="*/ 181 w 321"/>
                  <a:gd name="T11" fmla="*/ 34 h 339"/>
                  <a:gd name="T12" fmla="*/ 25 w 321"/>
                  <a:gd name="T13" fmla="*/ 133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339">
                    <a:moveTo>
                      <a:pt x="25" y="133"/>
                    </a:moveTo>
                    <a:cubicBezTo>
                      <a:pt x="0" y="208"/>
                      <a:pt x="42" y="290"/>
                      <a:pt x="117" y="314"/>
                    </a:cubicBezTo>
                    <a:cubicBezTo>
                      <a:pt x="193" y="339"/>
                      <a:pt x="274" y="297"/>
                      <a:pt x="299" y="222"/>
                    </a:cubicBezTo>
                    <a:cubicBezTo>
                      <a:pt x="321" y="155"/>
                      <a:pt x="290" y="83"/>
                      <a:pt x="230" y="50"/>
                    </a:cubicBezTo>
                    <a:cubicBezTo>
                      <a:pt x="219" y="0"/>
                      <a:pt x="219" y="0"/>
                      <a:pt x="219" y="0"/>
                    </a:cubicBezTo>
                    <a:cubicBezTo>
                      <a:pt x="181" y="34"/>
                      <a:pt x="181" y="34"/>
                      <a:pt x="181" y="34"/>
                    </a:cubicBezTo>
                    <a:cubicBezTo>
                      <a:pt x="113" y="25"/>
                      <a:pt x="47" y="65"/>
                      <a:pt x="25" y="133"/>
                    </a:cubicBezTo>
                    <a:close/>
                  </a:path>
                </a:pathLst>
              </a:custGeom>
              <a:solidFill>
                <a:srgbClr val="2489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37" name="Oval 32">
                <a:extLst>
                  <a:ext uri="{FF2B5EF4-FFF2-40B4-BE49-F238E27FC236}">
                    <a16:creationId xmlns:a16="http://schemas.microsoft.com/office/drawing/2014/main" id="{83C7AE97-205F-CABC-035E-3727FB9156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13313" y="4264025"/>
                <a:ext cx="731838" cy="73183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outerShdw blurRad="190500" dist="165100" dir="2700000" algn="ctr" rotWithShape="0">
                  <a:prstClr val="black">
                    <a:alpha val="26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ts val="1200"/>
                  </a:spcBef>
                </a:pPr>
                <a:endParaRPr lang="ru-UA" sz="1400" b="1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DE4F76E-0742-79F0-604E-220708BEC9FD}"/>
                </a:ext>
              </a:extLst>
            </p:cNvPr>
            <p:cNvGrpSpPr/>
            <p:nvPr/>
          </p:nvGrpSpPr>
          <p:grpSpPr>
            <a:xfrm>
              <a:off x="5004112" y="4529480"/>
              <a:ext cx="1062170" cy="1125789"/>
              <a:chOff x="6303963" y="3951288"/>
              <a:chExt cx="1219200" cy="1292225"/>
            </a:xfrm>
          </p:grpSpPr>
          <p:sp>
            <p:nvSpPr>
              <p:cNvPr id="34" name="Freeform 21">
                <a:extLst>
                  <a:ext uri="{FF2B5EF4-FFF2-40B4-BE49-F238E27FC236}">
                    <a16:creationId xmlns:a16="http://schemas.microsoft.com/office/drawing/2014/main" id="{2263CCC9-3BCD-EAFB-C4FC-804A37CEE9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3963" y="3951288"/>
                <a:ext cx="1219200" cy="1292225"/>
              </a:xfrm>
              <a:custGeom>
                <a:avLst/>
                <a:gdLst>
                  <a:gd name="T0" fmla="*/ 22 w 320"/>
                  <a:gd name="T1" fmla="*/ 222 h 339"/>
                  <a:gd name="T2" fmla="*/ 203 w 320"/>
                  <a:gd name="T3" fmla="*/ 314 h 339"/>
                  <a:gd name="T4" fmla="*/ 296 w 320"/>
                  <a:gd name="T5" fmla="*/ 133 h 339"/>
                  <a:gd name="T6" fmla="*/ 140 w 320"/>
                  <a:gd name="T7" fmla="*/ 34 h 339"/>
                  <a:gd name="T8" fmla="*/ 101 w 320"/>
                  <a:gd name="T9" fmla="*/ 0 h 339"/>
                  <a:gd name="T10" fmla="*/ 90 w 320"/>
                  <a:gd name="T11" fmla="*/ 50 h 339"/>
                  <a:gd name="T12" fmla="*/ 22 w 320"/>
                  <a:gd name="T13" fmla="*/ 222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339">
                    <a:moveTo>
                      <a:pt x="22" y="222"/>
                    </a:moveTo>
                    <a:cubicBezTo>
                      <a:pt x="46" y="297"/>
                      <a:pt x="128" y="339"/>
                      <a:pt x="203" y="314"/>
                    </a:cubicBezTo>
                    <a:cubicBezTo>
                      <a:pt x="279" y="290"/>
                      <a:pt x="320" y="208"/>
                      <a:pt x="296" y="133"/>
                    </a:cubicBezTo>
                    <a:cubicBezTo>
                      <a:pt x="274" y="65"/>
                      <a:pt x="207" y="25"/>
                      <a:pt x="140" y="34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30" y="83"/>
                      <a:pt x="0" y="155"/>
                      <a:pt x="22" y="222"/>
                    </a:cubicBezTo>
                    <a:close/>
                  </a:path>
                </a:pathLst>
              </a:custGeom>
              <a:solidFill>
                <a:srgbClr val="EBB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35" name="Oval 33">
                <a:extLst>
                  <a:ext uri="{FF2B5EF4-FFF2-40B4-BE49-F238E27FC236}">
                    <a16:creationId xmlns:a16="http://schemas.microsoft.com/office/drawing/2014/main" id="{430C4769-01B1-7B65-692E-CAD773A11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3675" y="4264025"/>
                <a:ext cx="731838" cy="73183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outerShdw blurRad="190500" dist="165100" dir="2700000" algn="ctr" rotWithShape="0">
                  <a:prstClr val="black">
                    <a:alpha val="26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ts val="1200"/>
                  </a:spcBef>
                </a:pPr>
                <a:endParaRPr lang="ru-UA" sz="1400" b="1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0A1D4E5-C825-87C8-D628-EE7CEBA44CC8}"/>
                </a:ext>
              </a:extLst>
            </p:cNvPr>
            <p:cNvGrpSpPr/>
            <p:nvPr/>
          </p:nvGrpSpPr>
          <p:grpSpPr>
            <a:xfrm>
              <a:off x="6152030" y="3757747"/>
              <a:ext cx="1067702" cy="1067702"/>
              <a:chOff x="7621588" y="3065463"/>
              <a:chExt cx="1225550" cy="1225550"/>
            </a:xfrm>
            <a:solidFill>
              <a:srgbClr val="2489A3"/>
            </a:solidFill>
          </p:grpSpPr>
          <p:sp>
            <p:nvSpPr>
              <p:cNvPr id="32" name="Freeform 20">
                <a:extLst>
                  <a:ext uri="{FF2B5EF4-FFF2-40B4-BE49-F238E27FC236}">
                    <a16:creationId xmlns:a16="http://schemas.microsoft.com/office/drawing/2014/main" id="{49718F6E-E839-DB63-0EBB-7B6CE4EB0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1588" y="3065463"/>
                <a:ext cx="1225550" cy="1225550"/>
              </a:xfrm>
              <a:custGeom>
                <a:avLst/>
                <a:gdLst>
                  <a:gd name="T0" fmla="*/ 74 w 322"/>
                  <a:gd name="T1" fmla="*/ 274 h 321"/>
                  <a:gd name="T2" fmla="*/ 276 w 322"/>
                  <a:gd name="T3" fmla="*/ 242 h 321"/>
                  <a:gd name="T4" fmla="*/ 244 w 322"/>
                  <a:gd name="T5" fmla="*/ 41 h 321"/>
                  <a:gd name="T6" fmla="*/ 60 w 322"/>
                  <a:gd name="T7" fmla="*/ 53 h 321"/>
                  <a:gd name="T8" fmla="*/ 8 w 322"/>
                  <a:gd name="T9" fmla="*/ 48 h 321"/>
                  <a:gd name="T10" fmla="*/ 29 w 322"/>
                  <a:gd name="T11" fmla="*/ 95 h 321"/>
                  <a:gd name="T12" fmla="*/ 74 w 322"/>
                  <a:gd name="T13" fmla="*/ 274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2" h="321">
                    <a:moveTo>
                      <a:pt x="74" y="274"/>
                    </a:moveTo>
                    <a:cubicBezTo>
                      <a:pt x="139" y="321"/>
                      <a:pt x="229" y="307"/>
                      <a:pt x="276" y="242"/>
                    </a:cubicBezTo>
                    <a:cubicBezTo>
                      <a:pt x="322" y="178"/>
                      <a:pt x="308" y="88"/>
                      <a:pt x="244" y="41"/>
                    </a:cubicBezTo>
                    <a:cubicBezTo>
                      <a:pt x="187" y="0"/>
                      <a:pt x="109" y="6"/>
                      <a:pt x="60" y="53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0" y="157"/>
                      <a:pt x="17" y="233"/>
                      <a:pt x="74" y="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33" name="Oval 34">
                <a:extLst>
                  <a:ext uri="{FF2B5EF4-FFF2-40B4-BE49-F238E27FC236}">
                    <a16:creationId xmlns:a16="http://schemas.microsoft.com/office/drawing/2014/main" id="{CB3337BA-9B42-013D-7B1A-F201378F4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61300" y="3302000"/>
                <a:ext cx="731838" cy="733425"/>
              </a:xfrm>
              <a:prstGeom prst="ellipse">
                <a:avLst/>
              </a:prstGeom>
              <a:solidFill>
                <a:srgbClr val="E7E6E6"/>
              </a:solidFill>
              <a:ln>
                <a:noFill/>
              </a:ln>
              <a:effectLst>
                <a:outerShdw blurRad="190500" dist="165100" dir="2700000" algn="ctr" rotWithShape="0">
                  <a:prstClr val="black">
                    <a:alpha val="26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ts val="1200"/>
                  </a:spcBef>
                </a:pPr>
                <a:endParaRPr lang="ru-UA" sz="1400" b="1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id="{E836975A-7FB7-D376-78D8-541F9F7B5B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952" y="5046733"/>
              <a:ext cx="125228" cy="174425"/>
            </a:xfrm>
            <a:custGeom>
              <a:avLst/>
              <a:gdLst>
                <a:gd name="T0" fmla="*/ 4 w 47"/>
                <a:gd name="T1" fmla="*/ 37 h 65"/>
                <a:gd name="T2" fmla="*/ 0 w 47"/>
                <a:gd name="T3" fmla="*/ 24 h 65"/>
                <a:gd name="T4" fmla="*/ 24 w 47"/>
                <a:gd name="T5" fmla="*/ 0 h 65"/>
                <a:gd name="T6" fmla="*/ 47 w 47"/>
                <a:gd name="T7" fmla="*/ 24 h 65"/>
                <a:gd name="T8" fmla="*/ 43 w 47"/>
                <a:gd name="T9" fmla="*/ 37 h 65"/>
                <a:gd name="T10" fmla="*/ 37 w 47"/>
                <a:gd name="T11" fmla="*/ 52 h 65"/>
                <a:gd name="T12" fmla="*/ 10 w 47"/>
                <a:gd name="T13" fmla="*/ 52 h 65"/>
                <a:gd name="T14" fmla="*/ 4 w 47"/>
                <a:gd name="T15" fmla="*/ 37 h 65"/>
                <a:gd name="T16" fmla="*/ 10 w 47"/>
                <a:gd name="T17" fmla="*/ 65 h 65"/>
                <a:gd name="T18" fmla="*/ 37 w 47"/>
                <a:gd name="T1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5">
                  <a:moveTo>
                    <a:pt x="4" y="37"/>
                  </a:moveTo>
                  <a:cubicBezTo>
                    <a:pt x="2" y="33"/>
                    <a:pt x="0" y="28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7" y="11"/>
                    <a:pt x="47" y="24"/>
                  </a:cubicBezTo>
                  <a:cubicBezTo>
                    <a:pt x="47" y="28"/>
                    <a:pt x="46" y="33"/>
                    <a:pt x="43" y="37"/>
                  </a:cubicBezTo>
                  <a:cubicBezTo>
                    <a:pt x="38" y="44"/>
                    <a:pt x="37" y="48"/>
                    <a:pt x="37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48"/>
                    <a:pt x="9" y="44"/>
                    <a:pt x="4" y="37"/>
                  </a:cubicBezTo>
                  <a:close/>
                  <a:moveTo>
                    <a:pt x="10" y="65"/>
                  </a:moveTo>
                  <a:cubicBezTo>
                    <a:pt x="37" y="65"/>
                    <a:pt x="37" y="65"/>
                    <a:pt x="37" y="65"/>
                  </a:cubicBezTo>
                </a:path>
              </a:pathLst>
            </a:custGeom>
            <a:noFill/>
            <a:ln w="13970" cap="flat">
              <a:solidFill>
                <a:srgbClr val="080808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4" name="Freeform 25">
              <a:extLst>
                <a:ext uri="{FF2B5EF4-FFF2-40B4-BE49-F238E27FC236}">
                  <a16:creationId xmlns:a16="http://schemas.microsoft.com/office/drawing/2014/main" id="{9E3AB048-3F19-CE8C-3675-3C355991CB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74607" y="4194785"/>
              <a:ext cx="191197" cy="161008"/>
            </a:xfrm>
            <a:custGeom>
              <a:avLst/>
              <a:gdLst>
                <a:gd name="T0" fmla="*/ 64 w 71"/>
                <a:gd name="T1" fmla="*/ 31 h 60"/>
                <a:gd name="T2" fmla="*/ 64 w 71"/>
                <a:gd name="T3" fmla="*/ 34 h 60"/>
                <a:gd name="T4" fmla="*/ 56 w 71"/>
                <a:gd name="T5" fmla="*/ 53 h 60"/>
                <a:gd name="T6" fmla="*/ 56 w 71"/>
                <a:gd name="T7" fmla="*/ 53 h 60"/>
                <a:gd name="T8" fmla="*/ 56 w 71"/>
                <a:gd name="T9" fmla="*/ 60 h 60"/>
                <a:gd name="T10" fmla="*/ 40 w 71"/>
                <a:gd name="T11" fmla="*/ 60 h 60"/>
                <a:gd name="T12" fmla="*/ 40 w 71"/>
                <a:gd name="T13" fmla="*/ 56 h 60"/>
                <a:gd name="T14" fmla="*/ 40 w 71"/>
                <a:gd name="T15" fmla="*/ 56 h 60"/>
                <a:gd name="T16" fmla="*/ 34 w 71"/>
                <a:gd name="T17" fmla="*/ 56 h 60"/>
                <a:gd name="T18" fmla="*/ 28 w 71"/>
                <a:gd name="T19" fmla="*/ 56 h 60"/>
                <a:gd name="T20" fmla="*/ 28 w 71"/>
                <a:gd name="T21" fmla="*/ 56 h 60"/>
                <a:gd name="T22" fmla="*/ 28 w 71"/>
                <a:gd name="T23" fmla="*/ 60 h 60"/>
                <a:gd name="T24" fmla="*/ 12 w 71"/>
                <a:gd name="T25" fmla="*/ 60 h 60"/>
                <a:gd name="T26" fmla="*/ 12 w 71"/>
                <a:gd name="T27" fmla="*/ 53 h 60"/>
                <a:gd name="T28" fmla="*/ 12 w 71"/>
                <a:gd name="T29" fmla="*/ 53 h 60"/>
                <a:gd name="T30" fmla="*/ 5 w 71"/>
                <a:gd name="T31" fmla="*/ 42 h 60"/>
                <a:gd name="T32" fmla="*/ 5 w 71"/>
                <a:gd name="T33" fmla="*/ 42 h 60"/>
                <a:gd name="T34" fmla="*/ 2 w 71"/>
                <a:gd name="T35" fmla="*/ 42 h 60"/>
                <a:gd name="T36" fmla="*/ 0 w 71"/>
                <a:gd name="T37" fmla="*/ 40 h 60"/>
                <a:gd name="T38" fmla="*/ 0 w 71"/>
                <a:gd name="T39" fmla="*/ 28 h 60"/>
                <a:gd name="T40" fmla="*/ 2 w 71"/>
                <a:gd name="T41" fmla="*/ 26 h 60"/>
                <a:gd name="T42" fmla="*/ 5 w 71"/>
                <a:gd name="T43" fmla="*/ 26 h 60"/>
                <a:gd name="T44" fmla="*/ 5 w 71"/>
                <a:gd name="T45" fmla="*/ 26 h 60"/>
                <a:gd name="T46" fmla="*/ 16 w 71"/>
                <a:gd name="T47" fmla="*/ 11 h 60"/>
                <a:gd name="T48" fmla="*/ 16 w 71"/>
                <a:gd name="T49" fmla="*/ 11 h 60"/>
                <a:gd name="T50" fmla="*/ 12 w 71"/>
                <a:gd name="T51" fmla="*/ 3 h 60"/>
                <a:gd name="T52" fmla="*/ 25 w 71"/>
                <a:gd name="T53" fmla="*/ 7 h 60"/>
                <a:gd name="T54" fmla="*/ 25 w 71"/>
                <a:gd name="T55" fmla="*/ 7 h 60"/>
                <a:gd name="T56" fmla="*/ 34 w 71"/>
                <a:gd name="T57" fmla="*/ 6 h 60"/>
                <a:gd name="T58" fmla="*/ 40 w 71"/>
                <a:gd name="T59" fmla="*/ 7 h 60"/>
                <a:gd name="T60" fmla="*/ 47 w 71"/>
                <a:gd name="T61" fmla="*/ 23 h 60"/>
                <a:gd name="T62" fmla="*/ 53 w 71"/>
                <a:gd name="T63" fmla="*/ 25 h 60"/>
                <a:gd name="T64" fmla="*/ 60 w 71"/>
                <a:gd name="T65" fmla="*/ 21 h 60"/>
                <a:gd name="T66" fmla="*/ 54 w 71"/>
                <a:gd name="T67" fmla="*/ 17 h 60"/>
                <a:gd name="T68" fmla="*/ 48 w 71"/>
                <a:gd name="T69" fmla="*/ 13 h 60"/>
                <a:gd name="T70" fmla="*/ 54 w 71"/>
                <a:gd name="T71" fmla="*/ 9 h 60"/>
                <a:gd name="T72" fmla="*/ 58 w 71"/>
                <a:gd name="T73" fmla="*/ 11 h 60"/>
                <a:gd name="T74" fmla="*/ 53 w 71"/>
                <a:gd name="T75" fmla="*/ 25 h 60"/>
                <a:gd name="T76" fmla="*/ 53 w 71"/>
                <a:gd name="T77" fmla="*/ 28 h 60"/>
                <a:gd name="T78" fmla="*/ 53 w 71"/>
                <a:gd name="T79" fmla="*/ 6 h 60"/>
                <a:gd name="T80" fmla="*/ 53 w 71"/>
                <a:gd name="T81" fmla="*/ 9 h 60"/>
                <a:gd name="T82" fmla="*/ 54 w 71"/>
                <a:gd name="T83" fmla="*/ 0 h 60"/>
                <a:gd name="T84" fmla="*/ 37 w 71"/>
                <a:gd name="T85" fmla="*/ 17 h 60"/>
                <a:gd name="T86" fmla="*/ 54 w 71"/>
                <a:gd name="T87" fmla="*/ 34 h 60"/>
                <a:gd name="T88" fmla="*/ 71 w 71"/>
                <a:gd name="T89" fmla="*/ 17 h 60"/>
                <a:gd name="T90" fmla="*/ 54 w 71"/>
                <a:gd name="T9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60">
                  <a:moveTo>
                    <a:pt x="64" y="31"/>
                  </a:moveTo>
                  <a:cubicBezTo>
                    <a:pt x="64" y="32"/>
                    <a:pt x="64" y="33"/>
                    <a:pt x="64" y="34"/>
                  </a:cubicBezTo>
                  <a:cubicBezTo>
                    <a:pt x="64" y="41"/>
                    <a:pt x="61" y="48"/>
                    <a:pt x="56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8" y="56"/>
                    <a:pt x="36" y="56"/>
                    <a:pt x="34" y="56"/>
                  </a:cubicBezTo>
                  <a:cubicBezTo>
                    <a:pt x="32" y="56"/>
                    <a:pt x="30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9" y="50"/>
                    <a:pt x="6" y="46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0" y="41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0"/>
                    <a:pt x="11" y="15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4" y="6"/>
                    <a:pt x="12" y="3"/>
                  </a:cubicBezTo>
                  <a:cubicBezTo>
                    <a:pt x="18" y="2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6"/>
                    <a:pt x="31" y="6"/>
                    <a:pt x="34" y="6"/>
                  </a:cubicBezTo>
                  <a:cubicBezTo>
                    <a:pt x="36" y="6"/>
                    <a:pt x="38" y="6"/>
                    <a:pt x="40" y="7"/>
                  </a:cubicBezTo>
                  <a:moveTo>
                    <a:pt x="47" y="23"/>
                  </a:moveTo>
                  <a:cubicBezTo>
                    <a:pt x="49" y="25"/>
                    <a:pt x="51" y="25"/>
                    <a:pt x="53" y="25"/>
                  </a:cubicBezTo>
                  <a:cubicBezTo>
                    <a:pt x="55" y="25"/>
                    <a:pt x="60" y="25"/>
                    <a:pt x="60" y="21"/>
                  </a:cubicBezTo>
                  <a:cubicBezTo>
                    <a:pt x="60" y="18"/>
                    <a:pt x="58" y="17"/>
                    <a:pt x="54" y="17"/>
                  </a:cubicBezTo>
                  <a:cubicBezTo>
                    <a:pt x="52" y="16"/>
                    <a:pt x="48" y="16"/>
                    <a:pt x="48" y="13"/>
                  </a:cubicBezTo>
                  <a:cubicBezTo>
                    <a:pt x="48" y="11"/>
                    <a:pt x="50" y="9"/>
                    <a:pt x="54" y="9"/>
                  </a:cubicBezTo>
                  <a:cubicBezTo>
                    <a:pt x="55" y="9"/>
                    <a:pt x="57" y="10"/>
                    <a:pt x="58" y="11"/>
                  </a:cubicBezTo>
                  <a:moveTo>
                    <a:pt x="53" y="25"/>
                  </a:moveTo>
                  <a:cubicBezTo>
                    <a:pt x="53" y="28"/>
                    <a:pt x="53" y="28"/>
                    <a:pt x="53" y="28"/>
                  </a:cubicBezTo>
                  <a:moveTo>
                    <a:pt x="53" y="6"/>
                  </a:moveTo>
                  <a:cubicBezTo>
                    <a:pt x="53" y="9"/>
                    <a:pt x="53" y="9"/>
                    <a:pt x="53" y="9"/>
                  </a:cubicBezTo>
                  <a:moveTo>
                    <a:pt x="54" y="0"/>
                  </a:moveTo>
                  <a:cubicBezTo>
                    <a:pt x="44" y="0"/>
                    <a:pt x="37" y="8"/>
                    <a:pt x="37" y="17"/>
                  </a:cubicBezTo>
                  <a:cubicBezTo>
                    <a:pt x="37" y="27"/>
                    <a:pt x="44" y="34"/>
                    <a:pt x="54" y="34"/>
                  </a:cubicBezTo>
                  <a:cubicBezTo>
                    <a:pt x="63" y="34"/>
                    <a:pt x="71" y="27"/>
                    <a:pt x="71" y="17"/>
                  </a:cubicBezTo>
                  <a:cubicBezTo>
                    <a:pt x="71" y="8"/>
                    <a:pt x="63" y="0"/>
                    <a:pt x="54" y="0"/>
                  </a:cubicBezTo>
                  <a:close/>
                </a:path>
              </a:pathLst>
            </a:custGeom>
            <a:noFill/>
            <a:ln w="13970" cap="flat">
              <a:solidFill>
                <a:srgbClr val="080808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7" name="Freeform 28">
              <a:extLst>
                <a:ext uri="{FF2B5EF4-FFF2-40B4-BE49-F238E27FC236}">
                  <a16:creationId xmlns:a16="http://schemas.microsoft.com/office/drawing/2014/main" id="{C6CA02C3-EA13-FA5E-00BA-29F70FF383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55349" y="5032902"/>
              <a:ext cx="158771" cy="172189"/>
            </a:xfrm>
            <a:custGeom>
              <a:avLst/>
              <a:gdLst>
                <a:gd name="T0" fmla="*/ 43 w 59"/>
                <a:gd name="T1" fmla="*/ 13 h 64"/>
                <a:gd name="T2" fmla="*/ 30 w 59"/>
                <a:gd name="T3" fmla="*/ 27 h 64"/>
                <a:gd name="T4" fmla="*/ 16 w 59"/>
                <a:gd name="T5" fmla="*/ 13 h 64"/>
                <a:gd name="T6" fmla="*/ 30 w 59"/>
                <a:gd name="T7" fmla="*/ 0 h 64"/>
                <a:gd name="T8" fmla="*/ 43 w 59"/>
                <a:gd name="T9" fmla="*/ 13 h 64"/>
                <a:gd name="T10" fmla="*/ 59 w 59"/>
                <a:gd name="T11" fmla="*/ 44 h 64"/>
                <a:gd name="T12" fmla="*/ 30 w 59"/>
                <a:gd name="T13" fmla="*/ 38 h 64"/>
                <a:gd name="T14" fmla="*/ 0 w 59"/>
                <a:gd name="T15" fmla="*/ 44 h 64"/>
                <a:gd name="T16" fmla="*/ 0 w 59"/>
                <a:gd name="T17" fmla="*/ 64 h 64"/>
                <a:gd name="T18" fmla="*/ 59 w 59"/>
                <a:gd name="T19" fmla="*/ 64 h 64"/>
                <a:gd name="T20" fmla="*/ 59 w 59"/>
                <a:gd name="T21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64">
                  <a:moveTo>
                    <a:pt x="43" y="13"/>
                  </a:moveTo>
                  <a:cubicBezTo>
                    <a:pt x="43" y="21"/>
                    <a:pt x="37" y="27"/>
                    <a:pt x="30" y="27"/>
                  </a:cubicBezTo>
                  <a:cubicBezTo>
                    <a:pt x="22" y="27"/>
                    <a:pt x="16" y="21"/>
                    <a:pt x="16" y="13"/>
                  </a:cubicBezTo>
                  <a:cubicBezTo>
                    <a:pt x="16" y="6"/>
                    <a:pt x="22" y="0"/>
                    <a:pt x="30" y="0"/>
                  </a:cubicBezTo>
                  <a:cubicBezTo>
                    <a:pt x="37" y="0"/>
                    <a:pt x="43" y="6"/>
                    <a:pt x="43" y="13"/>
                  </a:cubicBezTo>
                  <a:close/>
                  <a:moveTo>
                    <a:pt x="5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59" y="64"/>
                    <a:pt x="59" y="64"/>
                    <a:pt x="59" y="64"/>
                  </a:cubicBezTo>
                  <a:lnTo>
                    <a:pt x="59" y="44"/>
                  </a:lnTo>
                  <a:close/>
                </a:path>
              </a:pathLst>
            </a:custGeom>
            <a:noFill/>
            <a:ln w="13970" cap="flat">
              <a:solidFill>
                <a:srgbClr val="080808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8" name="Freeform 29">
              <a:extLst>
                <a:ext uri="{FF2B5EF4-FFF2-40B4-BE49-F238E27FC236}">
                  <a16:creationId xmlns:a16="http://schemas.microsoft.com/office/drawing/2014/main" id="{C84A2155-9BB8-D3C4-D385-4527D15AE0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6351" y="4197551"/>
              <a:ext cx="176662" cy="176661"/>
            </a:xfrm>
            <a:custGeom>
              <a:avLst/>
              <a:gdLst>
                <a:gd name="T0" fmla="*/ 33 w 66"/>
                <a:gd name="T1" fmla="*/ 33 h 66"/>
                <a:gd name="T2" fmla="*/ 66 w 66"/>
                <a:gd name="T3" fmla="*/ 33 h 66"/>
                <a:gd name="T4" fmla="*/ 33 w 66"/>
                <a:gd name="T5" fmla="*/ 66 h 66"/>
                <a:gd name="T6" fmla="*/ 0 w 66"/>
                <a:gd name="T7" fmla="*/ 33 h 66"/>
                <a:gd name="T8" fmla="*/ 33 w 66"/>
                <a:gd name="T9" fmla="*/ 0 h 66"/>
                <a:gd name="T10" fmla="*/ 33 w 66"/>
                <a:gd name="T11" fmla="*/ 33 h 66"/>
                <a:gd name="T12" fmla="*/ 65 w 66"/>
                <a:gd name="T13" fmla="*/ 23 h 66"/>
                <a:gd name="T14" fmla="*/ 44 w 66"/>
                <a:gd name="T15" fmla="*/ 1 h 66"/>
                <a:gd name="T16" fmla="*/ 44 w 66"/>
                <a:gd name="T17" fmla="*/ 23 h 66"/>
                <a:gd name="T18" fmla="*/ 65 w 66"/>
                <a:gd name="T1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6">
                  <a:moveTo>
                    <a:pt x="33" y="33"/>
                  </a:moveTo>
                  <a:cubicBezTo>
                    <a:pt x="66" y="33"/>
                    <a:pt x="66" y="33"/>
                    <a:pt x="66" y="33"/>
                  </a:cubicBezTo>
                  <a:cubicBezTo>
                    <a:pt x="66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33" y="33"/>
                  </a:lnTo>
                  <a:close/>
                  <a:moveTo>
                    <a:pt x="65" y="23"/>
                  </a:moveTo>
                  <a:cubicBezTo>
                    <a:pt x="63" y="12"/>
                    <a:pt x="54" y="4"/>
                    <a:pt x="44" y="1"/>
                  </a:cubicBezTo>
                  <a:cubicBezTo>
                    <a:pt x="44" y="23"/>
                    <a:pt x="44" y="23"/>
                    <a:pt x="44" y="23"/>
                  </a:cubicBezTo>
                  <a:lnTo>
                    <a:pt x="65" y="23"/>
                  </a:lnTo>
                  <a:close/>
                </a:path>
              </a:pathLst>
            </a:custGeom>
            <a:noFill/>
            <a:ln w="13970" cap="flat">
              <a:solidFill>
                <a:srgbClr val="080808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45A3C595-D82B-E085-E270-28F72F1487EB}"/>
                </a:ext>
              </a:extLst>
            </p:cNvPr>
            <p:cNvGrpSpPr/>
            <p:nvPr/>
          </p:nvGrpSpPr>
          <p:grpSpPr>
            <a:xfrm>
              <a:off x="3325109" y="2930694"/>
              <a:ext cx="2988735" cy="1504739"/>
              <a:chOff x="3325109" y="2930694"/>
              <a:chExt cx="2988735" cy="1504739"/>
            </a:xfrm>
          </p:grpSpPr>
          <p:sp>
            <p:nvSpPr>
              <p:cNvPr id="19" name="Freeform 13">
                <a:extLst>
                  <a:ext uri="{FF2B5EF4-FFF2-40B4-BE49-F238E27FC236}">
                    <a16:creationId xmlns:a16="http://schemas.microsoft.com/office/drawing/2014/main" id="{9ED8FF18-07D1-673A-C6AC-C60422A6D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6852" y="4352452"/>
                <a:ext cx="925250" cy="73301"/>
              </a:xfrm>
              <a:custGeom>
                <a:avLst/>
                <a:gdLst>
                  <a:gd name="T0" fmla="*/ 279 w 279"/>
                  <a:gd name="T1" fmla="*/ 0 h 22"/>
                  <a:gd name="T2" fmla="*/ 140 w 279"/>
                  <a:gd name="T3" fmla="*/ 22 h 22"/>
                  <a:gd name="T4" fmla="*/ 0 w 279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9" h="22">
                    <a:moveTo>
                      <a:pt x="279" y="0"/>
                    </a:moveTo>
                    <a:cubicBezTo>
                      <a:pt x="235" y="14"/>
                      <a:pt x="188" y="22"/>
                      <a:pt x="140" y="22"/>
                    </a:cubicBezTo>
                    <a:cubicBezTo>
                      <a:pt x="91" y="22"/>
                      <a:pt x="44" y="14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0" name="Freeform 14">
                <a:extLst>
                  <a:ext uri="{FF2B5EF4-FFF2-40B4-BE49-F238E27FC236}">
                    <a16:creationId xmlns:a16="http://schemas.microsoft.com/office/drawing/2014/main" id="{81B2C316-36DA-FA22-2DB3-1EAF31BEB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0014" y="3807537"/>
                <a:ext cx="746838" cy="544915"/>
              </a:xfrm>
              <a:custGeom>
                <a:avLst/>
                <a:gdLst>
                  <a:gd name="T0" fmla="*/ 225 w 225"/>
                  <a:gd name="T1" fmla="*/ 164 h 164"/>
                  <a:gd name="T2" fmla="*/ 0 w 225"/>
                  <a:gd name="T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5" h="164">
                    <a:moveTo>
                      <a:pt x="225" y="164"/>
                    </a:moveTo>
                    <a:cubicBezTo>
                      <a:pt x="134" y="134"/>
                      <a:pt x="55" y="76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1" name="Freeform 15">
                <a:extLst>
                  <a:ext uri="{FF2B5EF4-FFF2-40B4-BE49-F238E27FC236}">
                    <a16:creationId xmlns:a16="http://schemas.microsoft.com/office/drawing/2014/main" id="{A6CA3987-1372-37C0-7F6F-F76DEFC6E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2101" y="3804771"/>
                <a:ext cx="746838" cy="544915"/>
              </a:xfrm>
              <a:custGeom>
                <a:avLst/>
                <a:gdLst>
                  <a:gd name="T0" fmla="*/ 225 w 225"/>
                  <a:gd name="T1" fmla="*/ 0 h 164"/>
                  <a:gd name="T2" fmla="*/ 0 w 225"/>
                  <a:gd name="T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5" h="164">
                    <a:moveTo>
                      <a:pt x="225" y="0"/>
                    </a:moveTo>
                    <a:cubicBezTo>
                      <a:pt x="170" y="76"/>
                      <a:pt x="92" y="134"/>
                      <a:pt x="0" y="164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DCD7F110-4892-3E15-5840-90CDB2241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8939" y="2930694"/>
                <a:ext cx="284905" cy="876843"/>
              </a:xfrm>
              <a:custGeom>
                <a:avLst/>
                <a:gdLst>
                  <a:gd name="T0" fmla="*/ 86 w 86"/>
                  <a:gd name="T1" fmla="*/ 0 h 264"/>
                  <a:gd name="T2" fmla="*/ 0 w 86"/>
                  <a:gd name="T3" fmla="*/ 26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6" h="264">
                    <a:moveTo>
                      <a:pt x="86" y="0"/>
                    </a:moveTo>
                    <a:cubicBezTo>
                      <a:pt x="86" y="99"/>
                      <a:pt x="54" y="190"/>
                      <a:pt x="0" y="264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3" name="Freeform 17">
                <a:extLst>
                  <a:ext uri="{FF2B5EF4-FFF2-40B4-BE49-F238E27FC236}">
                    <a16:creationId xmlns:a16="http://schemas.microsoft.com/office/drawing/2014/main" id="{12E39C17-0E45-245F-14D4-6391623EB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5109" y="2930694"/>
                <a:ext cx="284905" cy="876843"/>
              </a:xfrm>
              <a:custGeom>
                <a:avLst/>
                <a:gdLst>
                  <a:gd name="T0" fmla="*/ 86 w 86"/>
                  <a:gd name="T1" fmla="*/ 264 h 264"/>
                  <a:gd name="T2" fmla="*/ 0 w 86"/>
                  <a:gd name="T3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6" h="264">
                    <a:moveTo>
                      <a:pt x="86" y="264"/>
                    </a:moveTo>
                    <a:cubicBezTo>
                      <a:pt x="32" y="190"/>
                      <a:pt x="0" y="98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4" name="Freeform 18">
                <a:extLst>
                  <a:ext uri="{FF2B5EF4-FFF2-40B4-BE49-F238E27FC236}">
                    <a16:creationId xmlns:a16="http://schemas.microsoft.com/office/drawing/2014/main" id="{8607C2A3-1505-7B18-4748-1C3C7696F9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7418" y="4263938"/>
                <a:ext cx="161815" cy="163198"/>
              </a:xfrm>
              <a:custGeom>
                <a:avLst/>
                <a:gdLst>
                  <a:gd name="T0" fmla="*/ 37 w 49"/>
                  <a:gd name="T1" fmla="*/ 7 h 49"/>
                  <a:gd name="T2" fmla="*/ 42 w 49"/>
                  <a:gd name="T3" fmla="*/ 37 h 49"/>
                  <a:gd name="T4" fmla="*/ 12 w 49"/>
                  <a:gd name="T5" fmla="*/ 42 h 49"/>
                  <a:gd name="T6" fmla="*/ 7 w 49"/>
                  <a:gd name="T7" fmla="*/ 12 h 49"/>
                  <a:gd name="T8" fmla="*/ 37 w 49"/>
                  <a:gd name="T9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37" y="7"/>
                    </a:moveTo>
                    <a:cubicBezTo>
                      <a:pt x="47" y="14"/>
                      <a:pt x="49" y="28"/>
                      <a:pt x="42" y="37"/>
                    </a:cubicBezTo>
                    <a:cubicBezTo>
                      <a:pt x="35" y="47"/>
                      <a:pt x="21" y="49"/>
                      <a:pt x="12" y="42"/>
                    </a:cubicBezTo>
                    <a:cubicBezTo>
                      <a:pt x="2" y="35"/>
                      <a:pt x="0" y="21"/>
                      <a:pt x="7" y="12"/>
                    </a:cubicBezTo>
                    <a:cubicBezTo>
                      <a:pt x="14" y="2"/>
                      <a:pt x="27" y="0"/>
                      <a:pt x="37" y="7"/>
                    </a:cubicBezTo>
                    <a:close/>
                  </a:path>
                </a:pathLst>
              </a:custGeom>
              <a:solidFill>
                <a:srgbClr val="082C3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5" name="Freeform 19">
                <a:extLst>
                  <a:ext uri="{FF2B5EF4-FFF2-40B4-BE49-F238E27FC236}">
                    <a16:creationId xmlns:a16="http://schemas.microsoft.com/office/drawing/2014/main" id="{F3C8B2B9-7B8B-9410-3659-F005409A5A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6955" y="4273618"/>
                <a:ext cx="165964" cy="161815"/>
              </a:xfrm>
              <a:custGeom>
                <a:avLst/>
                <a:gdLst>
                  <a:gd name="T0" fmla="*/ 46 w 50"/>
                  <a:gd name="T1" fmla="*/ 17 h 49"/>
                  <a:gd name="T2" fmla="*/ 32 w 50"/>
                  <a:gd name="T3" fmla="*/ 45 h 49"/>
                  <a:gd name="T4" fmla="*/ 4 w 50"/>
                  <a:gd name="T5" fmla="*/ 31 h 49"/>
                  <a:gd name="T6" fmla="*/ 18 w 50"/>
                  <a:gd name="T7" fmla="*/ 3 h 49"/>
                  <a:gd name="T8" fmla="*/ 46 w 50"/>
                  <a:gd name="T9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46" y="17"/>
                    </a:moveTo>
                    <a:cubicBezTo>
                      <a:pt x="50" y="29"/>
                      <a:pt x="43" y="41"/>
                      <a:pt x="32" y="45"/>
                    </a:cubicBezTo>
                    <a:cubicBezTo>
                      <a:pt x="20" y="49"/>
                      <a:pt x="8" y="42"/>
                      <a:pt x="4" y="31"/>
                    </a:cubicBezTo>
                    <a:cubicBezTo>
                      <a:pt x="0" y="20"/>
                      <a:pt x="7" y="7"/>
                      <a:pt x="18" y="3"/>
                    </a:cubicBezTo>
                    <a:cubicBezTo>
                      <a:pt x="30" y="0"/>
                      <a:pt x="42" y="6"/>
                      <a:pt x="46" y="17"/>
                    </a:cubicBezTo>
                    <a:close/>
                  </a:path>
                </a:pathLst>
              </a:custGeom>
              <a:solidFill>
                <a:srgbClr val="082C3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6" name="Freeform 20">
                <a:extLst>
                  <a:ext uri="{FF2B5EF4-FFF2-40B4-BE49-F238E27FC236}">
                    <a16:creationId xmlns:a16="http://schemas.microsoft.com/office/drawing/2014/main" id="{902D9457-6481-C8AE-83AB-AB64C274D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862" y="3745300"/>
                <a:ext cx="163198" cy="161815"/>
              </a:xfrm>
              <a:custGeom>
                <a:avLst/>
                <a:gdLst>
                  <a:gd name="T0" fmla="*/ 45 w 49"/>
                  <a:gd name="T1" fmla="*/ 31 h 49"/>
                  <a:gd name="T2" fmla="*/ 18 w 49"/>
                  <a:gd name="T3" fmla="*/ 45 h 49"/>
                  <a:gd name="T4" fmla="*/ 4 w 49"/>
                  <a:gd name="T5" fmla="*/ 17 h 49"/>
                  <a:gd name="T6" fmla="*/ 31 w 49"/>
                  <a:gd name="T7" fmla="*/ 3 h 49"/>
                  <a:gd name="T8" fmla="*/ 45 w 49"/>
                  <a:gd name="T9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5" y="31"/>
                    </a:moveTo>
                    <a:cubicBezTo>
                      <a:pt x="42" y="42"/>
                      <a:pt x="29" y="49"/>
                      <a:pt x="18" y="45"/>
                    </a:cubicBezTo>
                    <a:cubicBezTo>
                      <a:pt x="6" y="41"/>
                      <a:pt x="0" y="29"/>
                      <a:pt x="4" y="17"/>
                    </a:cubicBezTo>
                    <a:cubicBezTo>
                      <a:pt x="7" y="6"/>
                      <a:pt x="20" y="0"/>
                      <a:pt x="31" y="3"/>
                    </a:cubicBezTo>
                    <a:cubicBezTo>
                      <a:pt x="43" y="7"/>
                      <a:pt x="49" y="20"/>
                      <a:pt x="45" y="31"/>
                    </a:cubicBezTo>
                    <a:close/>
                  </a:path>
                </a:pathLst>
              </a:custGeom>
              <a:solidFill>
                <a:srgbClr val="082C3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9" name="Oval 23">
                <a:extLst>
                  <a:ext uri="{FF2B5EF4-FFF2-40B4-BE49-F238E27FC236}">
                    <a16:creationId xmlns:a16="http://schemas.microsoft.com/office/drawing/2014/main" id="{92607AD9-5760-0B1E-5C0D-86D5B1D883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0106" y="3747374"/>
                <a:ext cx="142453" cy="143835"/>
              </a:xfrm>
              <a:prstGeom prst="ellipse">
                <a:avLst/>
              </a:prstGeom>
              <a:solidFill>
                <a:srgbClr val="082C3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</p:grpSp>
      </p:grpSp>
      <p:pic>
        <p:nvPicPr>
          <p:cNvPr id="51" name="Graphic 50">
            <a:extLst>
              <a:ext uri="{FF2B5EF4-FFF2-40B4-BE49-F238E27FC236}">
                <a16:creationId xmlns:a16="http://schemas.microsoft.com/office/drawing/2014/main" id="{9566A730-E4D7-0A8F-A612-5E69B7CC0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64375" y="1159090"/>
            <a:ext cx="2559388" cy="2572380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9C37D983-FB9D-36EF-95D8-C5CE054B70DB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EDAAC9F-CA98-B54C-ED49-B87E50E48FF1}"/>
              </a:ext>
            </a:extLst>
          </p:cNvPr>
          <p:cNvSpPr txBox="1"/>
          <p:nvPr/>
        </p:nvSpPr>
        <p:spPr>
          <a:xfrm>
            <a:off x="6609073" y="4778775"/>
            <a:ext cx="234991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84A9389-56B2-A26E-A181-64A6A3783CC0}"/>
              </a:ext>
            </a:extLst>
          </p:cNvPr>
          <p:cNvSpPr txBox="1"/>
          <p:nvPr/>
        </p:nvSpPr>
        <p:spPr>
          <a:xfrm>
            <a:off x="6609073" y="2292057"/>
            <a:ext cx="234991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6580F61-F53F-24C2-2C4A-C3EB81F1F257}"/>
              </a:ext>
            </a:extLst>
          </p:cNvPr>
          <p:cNvSpPr txBox="1"/>
          <p:nvPr/>
        </p:nvSpPr>
        <p:spPr>
          <a:xfrm>
            <a:off x="691051" y="4785243"/>
            <a:ext cx="234991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59FC78-A47F-1C48-543C-BDC61E1B8533}"/>
              </a:ext>
            </a:extLst>
          </p:cNvPr>
          <p:cNvSpPr txBox="1"/>
          <p:nvPr/>
        </p:nvSpPr>
        <p:spPr>
          <a:xfrm>
            <a:off x="691051" y="2298525"/>
            <a:ext cx="234991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27407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41EB60-C279-2622-A879-C6B94AF04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23</a:t>
            </a:fld>
            <a:endParaRPr lang="fa-IR" dirty="0"/>
          </a:p>
        </p:txBody>
      </p:sp>
      <p:sp>
        <p:nvSpPr>
          <p:cNvPr id="4281" name="TextBox 4280">
            <a:extLst>
              <a:ext uri="{FF2B5EF4-FFF2-40B4-BE49-F238E27FC236}">
                <a16:creationId xmlns:a16="http://schemas.microsoft.com/office/drawing/2014/main" id="{776F9309-9FFD-4279-C8C9-0EE81BAFE2A1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82" name="TextBox 4281">
            <a:extLst>
              <a:ext uri="{FF2B5EF4-FFF2-40B4-BE49-F238E27FC236}">
                <a16:creationId xmlns:a16="http://schemas.microsoft.com/office/drawing/2014/main" id="{7790A0BD-6FD5-CA3F-8FA9-55C9B67A155C}"/>
              </a:ext>
            </a:extLst>
          </p:cNvPr>
          <p:cNvSpPr txBox="1"/>
          <p:nvPr/>
        </p:nvSpPr>
        <p:spPr>
          <a:xfrm>
            <a:off x="6641846" y="2635061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83" name="TextBox 4282">
            <a:extLst>
              <a:ext uri="{FF2B5EF4-FFF2-40B4-BE49-F238E27FC236}">
                <a16:creationId xmlns:a16="http://schemas.microsoft.com/office/drawing/2014/main" id="{0D1B7169-767B-2F8A-4CE1-14DE70A42D01}"/>
              </a:ext>
            </a:extLst>
          </p:cNvPr>
          <p:cNvSpPr txBox="1"/>
          <p:nvPr/>
        </p:nvSpPr>
        <p:spPr>
          <a:xfrm>
            <a:off x="6096000" y="4801999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84" name="TextBox 4283">
            <a:extLst>
              <a:ext uri="{FF2B5EF4-FFF2-40B4-BE49-F238E27FC236}">
                <a16:creationId xmlns:a16="http://schemas.microsoft.com/office/drawing/2014/main" id="{42BF7239-4168-0A41-EADC-E80643F63B65}"/>
              </a:ext>
            </a:extLst>
          </p:cNvPr>
          <p:cNvSpPr txBox="1"/>
          <p:nvPr/>
        </p:nvSpPr>
        <p:spPr>
          <a:xfrm>
            <a:off x="439048" y="1180817"/>
            <a:ext cx="261754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287" name="Graphic 4286">
            <a:extLst>
              <a:ext uri="{FF2B5EF4-FFF2-40B4-BE49-F238E27FC236}">
                <a16:creationId xmlns:a16="http://schemas.microsoft.com/office/drawing/2014/main" id="{0D2B0E33-51F9-CFF4-9CAD-468B071D3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88896" y="1922368"/>
            <a:ext cx="45529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904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82" grpId="0"/>
      <p:bldP spid="4283" grpId="0"/>
      <p:bldP spid="42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oogle Shape;9434;p64">
            <a:extLst>
              <a:ext uri="{FF2B5EF4-FFF2-40B4-BE49-F238E27FC236}">
                <a16:creationId xmlns:a16="http://schemas.microsoft.com/office/drawing/2014/main" id="{7092E632-2652-B070-12B4-C87571F05514}"/>
              </a:ext>
            </a:extLst>
          </p:cNvPr>
          <p:cNvGrpSpPr/>
          <p:nvPr/>
        </p:nvGrpSpPr>
        <p:grpSpPr>
          <a:xfrm>
            <a:off x="8380116" y="2407907"/>
            <a:ext cx="1847421" cy="1951410"/>
            <a:chOff x="3541011" y="3367320"/>
            <a:chExt cx="348257" cy="346188"/>
          </a:xfrm>
          <a:solidFill>
            <a:srgbClr val="082C39"/>
          </a:solidFill>
        </p:grpSpPr>
        <p:sp>
          <p:nvSpPr>
            <p:cNvPr id="6" name="Google Shape;9435;p64">
              <a:extLst>
                <a:ext uri="{FF2B5EF4-FFF2-40B4-BE49-F238E27FC236}">
                  <a16:creationId xmlns:a16="http://schemas.microsoft.com/office/drawing/2014/main" id="{6F537C54-3CE3-E28C-E685-E2A2DDA931B0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436;p64">
              <a:extLst>
                <a:ext uri="{FF2B5EF4-FFF2-40B4-BE49-F238E27FC236}">
                  <a16:creationId xmlns:a16="http://schemas.microsoft.com/office/drawing/2014/main" id="{B9B564B9-2A36-E8FB-22B9-8ED442875438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437;p64">
              <a:extLst>
                <a:ext uri="{FF2B5EF4-FFF2-40B4-BE49-F238E27FC236}">
                  <a16:creationId xmlns:a16="http://schemas.microsoft.com/office/drawing/2014/main" id="{74506D4C-0AB6-54D7-DCF4-633D8BDFD5E5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438;p64">
              <a:extLst>
                <a:ext uri="{FF2B5EF4-FFF2-40B4-BE49-F238E27FC236}">
                  <a16:creationId xmlns:a16="http://schemas.microsoft.com/office/drawing/2014/main" id="{58E31D4C-BB58-C65B-EF06-CDFE97C31D2B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1A2CA1C-745F-0990-311E-1C67E4E036FE}"/>
              </a:ext>
            </a:extLst>
          </p:cNvPr>
          <p:cNvGrpSpPr/>
          <p:nvPr/>
        </p:nvGrpSpPr>
        <p:grpSpPr>
          <a:xfrm>
            <a:off x="1012633" y="2308486"/>
            <a:ext cx="7365621" cy="2150252"/>
            <a:chOff x="1012633" y="1970329"/>
            <a:chExt cx="7365621" cy="215025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2660F44-6074-04F5-4E8A-520FAF1C2D70}"/>
                </a:ext>
              </a:extLst>
            </p:cNvPr>
            <p:cNvSpPr txBox="1"/>
            <p:nvPr/>
          </p:nvSpPr>
          <p:spPr>
            <a:xfrm>
              <a:off x="1015429" y="3104918"/>
              <a:ext cx="7362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0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روش تحقیق</a:t>
              </a:r>
              <a:endParaRPr lang="en-US" sz="6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6E42D9B-25D2-A2D8-B450-59A2C5B71680}"/>
                </a:ext>
              </a:extLst>
            </p:cNvPr>
            <p:cNvSpPr txBox="1"/>
            <p:nvPr/>
          </p:nvSpPr>
          <p:spPr>
            <a:xfrm>
              <a:off x="1012633" y="1970329"/>
              <a:ext cx="7362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rgbClr val="EBB05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فصل سوم</a:t>
              </a:r>
              <a:endParaRPr lang="en-US" sz="4800" b="1" dirty="0">
                <a:solidFill>
                  <a:srgbClr val="EBB053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61552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BA7727-E7B9-5CE5-6946-693D87511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25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BAAA53-AE8E-47E9-052A-B30BE6540AED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B17595-D591-B3FF-3E53-20B3B9404E90}"/>
              </a:ext>
            </a:extLst>
          </p:cNvPr>
          <p:cNvSpPr txBox="1"/>
          <p:nvPr/>
        </p:nvSpPr>
        <p:spPr>
          <a:xfrm>
            <a:off x="487318" y="1323111"/>
            <a:ext cx="8595722" cy="2462213"/>
          </a:xfrm>
          <a:prstGeom prst="rect">
            <a:avLst/>
          </a:prstGeom>
          <a:solidFill>
            <a:srgbClr val="F2F5F1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F932552-A021-D39E-17ED-A9AB71DEA8EE}"/>
              </a:ext>
            </a:extLst>
          </p:cNvPr>
          <p:cNvSpPr txBox="1"/>
          <p:nvPr/>
        </p:nvSpPr>
        <p:spPr>
          <a:xfrm>
            <a:off x="487318" y="3900922"/>
            <a:ext cx="8595722" cy="1231106"/>
          </a:xfrm>
          <a:prstGeom prst="rect">
            <a:avLst/>
          </a:prstGeom>
          <a:solidFill>
            <a:srgbClr val="F2F5F1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76004B-0181-BE9F-7F61-0562425C0A0E}"/>
              </a:ext>
            </a:extLst>
          </p:cNvPr>
          <p:cNvSpPr txBox="1"/>
          <p:nvPr/>
        </p:nvSpPr>
        <p:spPr>
          <a:xfrm>
            <a:off x="487318" y="5247627"/>
            <a:ext cx="8595722" cy="1231106"/>
          </a:xfrm>
          <a:prstGeom prst="rect">
            <a:avLst/>
          </a:prstGeom>
          <a:solidFill>
            <a:srgbClr val="F2F5F1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8183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638FD3-5E1D-9F1F-18A3-34843BE00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26</a:t>
            </a:fld>
            <a:endParaRPr lang="fa-IR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2F1BDC1-B37A-56E3-9243-83D5EF62D9A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9" r="2919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776BE94-63C1-388D-D21E-8BB03CC2AC8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" r="6166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D452B9-B6BD-0426-E16F-E99D25D0F167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51B00C2-17F8-A4F0-6CDC-992C590F64FE}"/>
              </a:ext>
            </a:extLst>
          </p:cNvPr>
          <p:cNvSpPr/>
          <p:nvPr/>
        </p:nvSpPr>
        <p:spPr>
          <a:xfrm flipH="1">
            <a:off x="449384" y="4559781"/>
            <a:ext cx="4236483" cy="578812"/>
          </a:xfrm>
          <a:prstGeom prst="roundRect">
            <a:avLst>
              <a:gd name="adj" fmla="val 0"/>
            </a:avLst>
          </a:prstGeom>
          <a:solidFill>
            <a:srgbClr val="EBB053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FF37D39-02ED-DF21-905C-815CA31E24B2}"/>
              </a:ext>
            </a:extLst>
          </p:cNvPr>
          <p:cNvSpPr/>
          <p:nvPr/>
        </p:nvSpPr>
        <p:spPr>
          <a:xfrm flipH="1">
            <a:off x="4957722" y="4517082"/>
            <a:ext cx="4236483" cy="578812"/>
          </a:xfrm>
          <a:prstGeom prst="roundRect">
            <a:avLst>
              <a:gd name="adj" fmla="val 0"/>
            </a:avLst>
          </a:prstGeom>
          <a:solidFill>
            <a:srgbClr val="082C39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609078-E058-C130-3EE8-942F5334F69E}"/>
              </a:ext>
            </a:extLst>
          </p:cNvPr>
          <p:cNvSpPr txBox="1"/>
          <p:nvPr/>
        </p:nvSpPr>
        <p:spPr>
          <a:xfrm>
            <a:off x="5008558" y="5095894"/>
            <a:ext cx="413544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C5F719-0B70-391A-2912-5FD65F84172F}"/>
              </a:ext>
            </a:extLst>
          </p:cNvPr>
          <p:cNvSpPr txBox="1"/>
          <p:nvPr/>
        </p:nvSpPr>
        <p:spPr>
          <a:xfrm>
            <a:off x="601262" y="5138593"/>
            <a:ext cx="413544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2984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D1E13C-7CF7-4B2C-5FA2-24BD4DCC5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212CA4-F177-E096-1ABE-9CC210F7AA6C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A22F905-9E56-4550-22A4-DF95833A8698}"/>
              </a:ext>
            </a:extLst>
          </p:cNvPr>
          <p:cNvGrpSpPr/>
          <p:nvPr/>
        </p:nvGrpSpPr>
        <p:grpSpPr>
          <a:xfrm>
            <a:off x="7003740" y="2077920"/>
            <a:ext cx="2046616" cy="3040882"/>
            <a:chOff x="7003740" y="2077920"/>
            <a:chExt cx="2046616" cy="3040882"/>
          </a:xfrm>
        </p:grpSpPr>
        <p:sp>
          <p:nvSpPr>
            <p:cNvPr id="8" name="Shape">
              <a:extLst>
                <a:ext uri="{FF2B5EF4-FFF2-40B4-BE49-F238E27FC236}">
                  <a16:creationId xmlns:a16="http://schemas.microsoft.com/office/drawing/2014/main" id="{B80AF82C-AFFE-99CD-AB60-4D7BD42BC796}"/>
                </a:ext>
              </a:extLst>
            </p:cNvPr>
            <p:cNvSpPr/>
            <p:nvPr/>
          </p:nvSpPr>
          <p:spPr>
            <a:xfrm>
              <a:off x="7003740" y="2077920"/>
              <a:ext cx="2046616" cy="304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3" extrusionOk="0">
                  <a:moveTo>
                    <a:pt x="17944" y="21573"/>
                  </a:moveTo>
                  <a:lnTo>
                    <a:pt x="1380" y="21573"/>
                  </a:lnTo>
                  <a:cubicBezTo>
                    <a:pt x="605" y="21573"/>
                    <a:pt x="0" y="21150"/>
                    <a:pt x="0" y="20645"/>
                  </a:cubicBezTo>
                  <a:lnTo>
                    <a:pt x="0" y="1991"/>
                  </a:lnTo>
                  <a:cubicBezTo>
                    <a:pt x="0" y="1471"/>
                    <a:pt x="630" y="1064"/>
                    <a:pt x="1380" y="1064"/>
                  </a:cubicBezTo>
                  <a:lnTo>
                    <a:pt x="16127" y="1064"/>
                  </a:lnTo>
                  <a:cubicBezTo>
                    <a:pt x="16370" y="1064"/>
                    <a:pt x="16587" y="933"/>
                    <a:pt x="16587" y="754"/>
                  </a:cubicBezTo>
                  <a:lnTo>
                    <a:pt x="16587" y="413"/>
                  </a:lnTo>
                  <a:cubicBezTo>
                    <a:pt x="16587" y="250"/>
                    <a:pt x="16733" y="103"/>
                    <a:pt x="16951" y="38"/>
                  </a:cubicBezTo>
                  <a:cubicBezTo>
                    <a:pt x="17169" y="-27"/>
                    <a:pt x="17435" y="-11"/>
                    <a:pt x="17604" y="103"/>
                  </a:cubicBezTo>
                  <a:lnTo>
                    <a:pt x="21382" y="2301"/>
                  </a:lnTo>
                  <a:cubicBezTo>
                    <a:pt x="21527" y="2382"/>
                    <a:pt x="21600" y="2496"/>
                    <a:pt x="21600" y="2610"/>
                  </a:cubicBezTo>
                  <a:cubicBezTo>
                    <a:pt x="21600" y="2724"/>
                    <a:pt x="21527" y="2838"/>
                    <a:pt x="21382" y="2919"/>
                  </a:cubicBezTo>
                  <a:lnTo>
                    <a:pt x="17604" y="5117"/>
                  </a:lnTo>
                  <a:cubicBezTo>
                    <a:pt x="17411" y="5231"/>
                    <a:pt x="17169" y="5247"/>
                    <a:pt x="16951" y="5182"/>
                  </a:cubicBezTo>
                  <a:cubicBezTo>
                    <a:pt x="16733" y="5117"/>
                    <a:pt x="16587" y="4970"/>
                    <a:pt x="16587" y="4807"/>
                  </a:cubicBezTo>
                  <a:lnTo>
                    <a:pt x="16587" y="4221"/>
                  </a:lnTo>
                  <a:cubicBezTo>
                    <a:pt x="16587" y="4059"/>
                    <a:pt x="16394" y="3912"/>
                    <a:pt x="16127" y="3912"/>
                  </a:cubicBezTo>
                  <a:lnTo>
                    <a:pt x="14796" y="3912"/>
                  </a:lnTo>
                  <a:cubicBezTo>
                    <a:pt x="14699" y="3912"/>
                    <a:pt x="14602" y="3863"/>
                    <a:pt x="14602" y="3782"/>
                  </a:cubicBezTo>
                  <a:cubicBezTo>
                    <a:pt x="14602" y="3701"/>
                    <a:pt x="14674" y="3652"/>
                    <a:pt x="14796" y="3652"/>
                  </a:cubicBezTo>
                  <a:lnTo>
                    <a:pt x="16127" y="3652"/>
                  </a:lnTo>
                  <a:cubicBezTo>
                    <a:pt x="16587" y="3652"/>
                    <a:pt x="16951" y="3896"/>
                    <a:pt x="16951" y="4205"/>
                  </a:cubicBezTo>
                  <a:lnTo>
                    <a:pt x="16951" y="4791"/>
                  </a:lnTo>
                  <a:cubicBezTo>
                    <a:pt x="16951" y="4856"/>
                    <a:pt x="16999" y="4921"/>
                    <a:pt x="17096" y="4938"/>
                  </a:cubicBezTo>
                  <a:cubicBezTo>
                    <a:pt x="17193" y="4970"/>
                    <a:pt x="17290" y="4954"/>
                    <a:pt x="17362" y="4905"/>
                  </a:cubicBezTo>
                  <a:lnTo>
                    <a:pt x="21140" y="2708"/>
                  </a:lnTo>
                  <a:cubicBezTo>
                    <a:pt x="21188" y="2675"/>
                    <a:pt x="21237" y="2626"/>
                    <a:pt x="21237" y="2577"/>
                  </a:cubicBezTo>
                  <a:cubicBezTo>
                    <a:pt x="21237" y="2529"/>
                    <a:pt x="21213" y="2480"/>
                    <a:pt x="21140" y="2447"/>
                  </a:cubicBezTo>
                  <a:lnTo>
                    <a:pt x="17362" y="250"/>
                  </a:lnTo>
                  <a:cubicBezTo>
                    <a:pt x="17290" y="201"/>
                    <a:pt x="17193" y="201"/>
                    <a:pt x="17096" y="217"/>
                  </a:cubicBezTo>
                  <a:cubicBezTo>
                    <a:pt x="16999" y="233"/>
                    <a:pt x="16951" y="299"/>
                    <a:pt x="16951" y="364"/>
                  </a:cubicBezTo>
                  <a:lnTo>
                    <a:pt x="16951" y="705"/>
                  </a:lnTo>
                  <a:cubicBezTo>
                    <a:pt x="16951" y="1015"/>
                    <a:pt x="16587" y="1259"/>
                    <a:pt x="16127" y="1259"/>
                  </a:cubicBezTo>
                  <a:lnTo>
                    <a:pt x="1380" y="1259"/>
                  </a:lnTo>
                  <a:cubicBezTo>
                    <a:pt x="823" y="1259"/>
                    <a:pt x="363" y="1568"/>
                    <a:pt x="363" y="1943"/>
                  </a:cubicBezTo>
                  <a:lnTo>
                    <a:pt x="363" y="20596"/>
                  </a:lnTo>
                  <a:cubicBezTo>
                    <a:pt x="363" y="20971"/>
                    <a:pt x="823" y="21280"/>
                    <a:pt x="1380" y="21280"/>
                  </a:cubicBezTo>
                  <a:lnTo>
                    <a:pt x="17944" y="21280"/>
                  </a:lnTo>
                  <a:cubicBezTo>
                    <a:pt x="18500" y="21280"/>
                    <a:pt x="18961" y="20971"/>
                    <a:pt x="18961" y="20596"/>
                  </a:cubicBezTo>
                  <a:lnTo>
                    <a:pt x="18961" y="5214"/>
                  </a:lnTo>
                  <a:cubicBezTo>
                    <a:pt x="18961" y="5149"/>
                    <a:pt x="19033" y="5084"/>
                    <a:pt x="19154" y="5084"/>
                  </a:cubicBezTo>
                  <a:cubicBezTo>
                    <a:pt x="19275" y="5084"/>
                    <a:pt x="19348" y="5133"/>
                    <a:pt x="19348" y="5214"/>
                  </a:cubicBezTo>
                  <a:lnTo>
                    <a:pt x="19348" y="20596"/>
                  </a:lnTo>
                  <a:cubicBezTo>
                    <a:pt x="19324" y="21150"/>
                    <a:pt x="18694" y="21573"/>
                    <a:pt x="17944" y="21573"/>
                  </a:cubicBezTo>
                  <a:close/>
                </a:path>
              </a:pathLst>
            </a:custGeom>
            <a:solidFill>
              <a:srgbClr val="082C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Freeform: Shape 30">
              <a:extLst>
                <a:ext uri="{FF2B5EF4-FFF2-40B4-BE49-F238E27FC236}">
                  <a16:creationId xmlns:a16="http://schemas.microsoft.com/office/drawing/2014/main" id="{FC552D6B-BA6C-8D82-8033-D1386C70B85F}"/>
                </a:ext>
              </a:extLst>
            </p:cNvPr>
            <p:cNvSpPr/>
            <p:nvPr/>
          </p:nvSpPr>
          <p:spPr>
            <a:xfrm>
              <a:off x="7118462" y="4567428"/>
              <a:ext cx="1619859" cy="431286"/>
            </a:xfrm>
            <a:prstGeom prst="roundRect">
              <a:avLst/>
            </a:prstGeom>
            <a:solidFill>
              <a:srgbClr val="2489A3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algn="ctr"/>
              <a:r>
                <a:rPr lang="fa-IR" sz="1800" b="1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F5018D8-708C-A102-74B7-834BAE280BD3}"/>
                </a:ext>
              </a:extLst>
            </p:cNvPr>
            <p:cNvSpPr txBox="1"/>
            <p:nvPr/>
          </p:nvSpPr>
          <p:spPr>
            <a:xfrm>
              <a:off x="7118462" y="2930795"/>
              <a:ext cx="1650010" cy="1408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200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</a:t>
              </a:r>
              <a:endParaRPr lang="en-US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020AB48-B451-AD10-52FB-D14D3BD4C884}"/>
              </a:ext>
            </a:extLst>
          </p:cNvPr>
          <p:cNvGrpSpPr/>
          <p:nvPr/>
        </p:nvGrpSpPr>
        <p:grpSpPr>
          <a:xfrm>
            <a:off x="4846986" y="2215584"/>
            <a:ext cx="2044327" cy="3040103"/>
            <a:chOff x="4846986" y="2215584"/>
            <a:chExt cx="2044327" cy="3040103"/>
          </a:xfrm>
        </p:grpSpPr>
        <p:sp>
          <p:nvSpPr>
            <p:cNvPr id="7" name="Shape">
              <a:extLst>
                <a:ext uri="{FF2B5EF4-FFF2-40B4-BE49-F238E27FC236}">
                  <a16:creationId xmlns:a16="http://schemas.microsoft.com/office/drawing/2014/main" id="{34E6A72E-421B-3250-44CE-14989E2642D7}"/>
                </a:ext>
              </a:extLst>
            </p:cNvPr>
            <p:cNvSpPr/>
            <p:nvPr/>
          </p:nvSpPr>
          <p:spPr>
            <a:xfrm>
              <a:off x="4846986" y="2215584"/>
              <a:ext cx="2044327" cy="3040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36" y="21600"/>
                  </a:moveTo>
                  <a:cubicBezTo>
                    <a:pt x="17139" y="21600"/>
                    <a:pt x="17067" y="21584"/>
                    <a:pt x="16970" y="21567"/>
                  </a:cubicBezTo>
                  <a:cubicBezTo>
                    <a:pt x="16752" y="21502"/>
                    <a:pt x="16606" y="21355"/>
                    <a:pt x="16606" y="21192"/>
                  </a:cubicBezTo>
                  <a:lnTo>
                    <a:pt x="16606" y="20850"/>
                  </a:lnTo>
                  <a:cubicBezTo>
                    <a:pt x="16606" y="20687"/>
                    <a:pt x="16412" y="20540"/>
                    <a:pt x="16145" y="20540"/>
                  </a:cubicBezTo>
                  <a:lnTo>
                    <a:pt x="1382" y="20540"/>
                  </a:lnTo>
                  <a:cubicBezTo>
                    <a:pt x="606" y="20540"/>
                    <a:pt x="0" y="20117"/>
                    <a:pt x="0" y="19611"/>
                  </a:cubicBezTo>
                  <a:lnTo>
                    <a:pt x="0" y="929"/>
                  </a:lnTo>
                  <a:cubicBezTo>
                    <a:pt x="0" y="408"/>
                    <a:pt x="630" y="0"/>
                    <a:pt x="1382" y="0"/>
                  </a:cubicBezTo>
                  <a:lnTo>
                    <a:pt x="17964" y="0"/>
                  </a:lnTo>
                  <a:cubicBezTo>
                    <a:pt x="18739" y="0"/>
                    <a:pt x="19345" y="424"/>
                    <a:pt x="19345" y="929"/>
                  </a:cubicBezTo>
                  <a:lnTo>
                    <a:pt x="19345" y="16334"/>
                  </a:lnTo>
                  <a:cubicBezTo>
                    <a:pt x="19345" y="16400"/>
                    <a:pt x="19273" y="16465"/>
                    <a:pt x="19152" y="16465"/>
                  </a:cubicBezTo>
                  <a:cubicBezTo>
                    <a:pt x="19030" y="16465"/>
                    <a:pt x="18958" y="16416"/>
                    <a:pt x="18958" y="16334"/>
                  </a:cubicBezTo>
                  <a:lnTo>
                    <a:pt x="18958" y="929"/>
                  </a:lnTo>
                  <a:cubicBezTo>
                    <a:pt x="18958" y="554"/>
                    <a:pt x="18497" y="245"/>
                    <a:pt x="17939" y="245"/>
                  </a:cubicBezTo>
                  <a:lnTo>
                    <a:pt x="1358" y="245"/>
                  </a:lnTo>
                  <a:cubicBezTo>
                    <a:pt x="800" y="245"/>
                    <a:pt x="339" y="554"/>
                    <a:pt x="339" y="929"/>
                  </a:cubicBezTo>
                  <a:lnTo>
                    <a:pt x="339" y="19611"/>
                  </a:lnTo>
                  <a:cubicBezTo>
                    <a:pt x="339" y="19986"/>
                    <a:pt x="800" y="20296"/>
                    <a:pt x="1358" y="20296"/>
                  </a:cubicBezTo>
                  <a:lnTo>
                    <a:pt x="16121" y="20296"/>
                  </a:lnTo>
                  <a:cubicBezTo>
                    <a:pt x="16582" y="20296"/>
                    <a:pt x="16945" y="20540"/>
                    <a:pt x="16945" y="20850"/>
                  </a:cubicBezTo>
                  <a:lnTo>
                    <a:pt x="16945" y="21192"/>
                  </a:lnTo>
                  <a:cubicBezTo>
                    <a:pt x="16945" y="21258"/>
                    <a:pt x="16994" y="21323"/>
                    <a:pt x="17091" y="21339"/>
                  </a:cubicBezTo>
                  <a:cubicBezTo>
                    <a:pt x="17188" y="21372"/>
                    <a:pt x="17285" y="21355"/>
                    <a:pt x="17358" y="21307"/>
                  </a:cubicBezTo>
                  <a:lnTo>
                    <a:pt x="21139" y="19106"/>
                  </a:lnTo>
                  <a:cubicBezTo>
                    <a:pt x="21188" y="19073"/>
                    <a:pt x="21236" y="19024"/>
                    <a:pt x="21236" y="18975"/>
                  </a:cubicBezTo>
                  <a:cubicBezTo>
                    <a:pt x="21236" y="18926"/>
                    <a:pt x="21212" y="18878"/>
                    <a:pt x="21139" y="18845"/>
                  </a:cubicBezTo>
                  <a:lnTo>
                    <a:pt x="17358" y="16644"/>
                  </a:lnTo>
                  <a:cubicBezTo>
                    <a:pt x="17285" y="16595"/>
                    <a:pt x="17188" y="16595"/>
                    <a:pt x="17091" y="16612"/>
                  </a:cubicBezTo>
                  <a:cubicBezTo>
                    <a:pt x="16994" y="16644"/>
                    <a:pt x="16945" y="16693"/>
                    <a:pt x="16945" y="16758"/>
                  </a:cubicBezTo>
                  <a:lnTo>
                    <a:pt x="16945" y="17345"/>
                  </a:lnTo>
                  <a:cubicBezTo>
                    <a:pt x="16945" y="17655"/>
                    <a:pt x="16582" y="17899"/>
                    <a:pt x="16121" y="17899"/>
                  </a:cubicBezTo>
                  <a:lnTo>
                    <a:pt x="14788" y="17899"/>
                  </a:lnTo>
                  <a:cubicBezTo>
                    <a:pt x="14691" y="17899"/>
                    <a:pt x="14594" y="17851"/>
                    <a:pt x="14594" y="17769"/>
                  </a:cubicBezTo>
                  <a:cubicBezTo>
                    <a:pt x="14594" y="17688"/>
                    <a:pt x="14667" y="17639"/>
                    <a:pt x="14788" y="17639"/>
                  </a:cubicBezTo>
                  <a:lnTo>
                    <a:pt x="16121" y="17639"/>
                  </a:lnTo>
                  <a:cubicBezTo>
                    <a:pt x="16364" y="17639"/>
                    <a:pt x="16582" y="17508"/>
                    <a:pt x="16582" y="17329"/>
                  </a:cubicBezTo>
                  <a:lnTo>
                    <a:pt x="16582" y="16742"/>
                  </a:lnTo>
                  <a:cubicBezTo>
                    <a:pt x="16582" y="16579"/>
                    <a:pt x="16727" y="16432"/>
                    <a:pt x="16945" y="16367"/>
                  </a:cubicBezTo>
                  <a:cubicBezTo>
                    <a:pt x="17164" y="16302"/>
                    <a:pt x="17430" y="16318"/>
                    <a:pt x="17600" y="16432"/>
                  </a:cubicBezTo>
                  <a:lnTo>
                    <a:pt x="21382" y="18633"/>
                  </a:lnTo>
                  <a:cubicBezTo>
                    <a:pt x="21527" y="18715"/>
                    <a:pt x="21600" y="18829"/>
                    <a:pt x="21600" y="18943"/>
                  </a:cubicBezTo>
                  <a:cubicBezTo>
                    <a:pt x="21600" y="19057"/>
                    <a:pt x="21527" y="19171"/>
                    <a:pt x="21382" y="19253"/>
                  </a:cubicBezTo>
                  <a:lnTo>
                    <a:pt x="17600" y="21453"/>
                  </a:lnTo>
                  <a:cubicBezTo>
                    <a:pt x="17527" y="21567"/>
                    <a:pt x="17382" y="21600"/>
                    <a:pt x="17236" y="21600"/>
                  </a:cubicBezTo>
                  <a:close/>
                </a:path>
              </a:pathLst>
            </a:custGeom>
            <a:solidFill>
              <a:srgbClr val="082C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Freeform: Shape 27">
              <a:extLst>
                <a:ext uri="{FF2B5EF4-FFF2-40B4-BE49-F238E27FC236}">
                  <a16:creationId xmlns:a16="http://schemas.microsoft.com/office/drawing/2014/main" id="{F10D0064-D30A-7698-3B69-757DB6DC9F1D}"/>
                </a:ext>
              </a:extLst>
            </p:cNvPr>
            <p:cNvSpPr/>
            <p:nvPr/>
          </p:nvSpPr>
          <p:spPr>
            <a:xfrm>
              <a:off x="4961707" y="2327760"/>
              <a:ext cx="1619859" cy="431286"/>
            </a:xfrm>
            <a:prstGeom prst="roundRect">
              <a:avLst/>
            </a:prstGeom>
            <a:solidFill>
              <a:srgbClr val="EBB0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r>
                <a:rPr lang="fa-IR" sz="1800" b="1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74F4569-C18F-58B3-AF4F-50A6C9ADB46D}"/>
                </a:ext>
              </a:extLst>
            </p:cNvPr>
            <p:cNvSpPr txBox="1"/>
            <p:nvPr/>
          </p:nvSpPr>
          <p:spPr>
            <a:xfrm>
              <a:off x="4931556" y="2930795"/>
              <a:ext cx="1650010" cy="1408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200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</a:t>
              </a:r>
              <a:endParaRPr lang="en-US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7422DB7-D982-D144-D15A-352071247696}"/>
              </a:ext>
            </a:extLst>
          </p:cNvPr>
          <p:cNvGrpSpPr/>
          <p:nvPr/>
        </p:nvGrpSpPr>
        <p:grpSpPr>
          <a:xfrm>
            <a:off x="2690233" y="2077920"/>
            <a:ext cx="2046621" cy="3040882"/>
            <a:chOff x="2690233" y="2077920"/>
            <a:chExt cx="2046621" cy="3040882"/>
          </a:xfrm>
        </p:grpSpPr>
        <p:sp>
          <p:nvSpPr>
            <p:cNvPr id="4" name="Freeform: Shape 29">
              <a:extLst>
                <a:ext uri="{FF2B5EF4-FFF2-40B4-BE49-F238E27FC236}">
                  <a16:creationId xmlns:a16="http://schemas.microsoft.com/office/drawing/2014/main" id="{BD9C93A6-ED55-1BB9-E80B-9E9625B3F35D}"/>
                </a:ext>
              </a:extLst>
            </p:cNvPr>
            <p:cNvSpPr/>
            <p:nvPr/>
          </p:nvSpPr>
          <p:spPr>
            <a:xfrm>
              <a:off x="2804478" y="4567428"/>
              <a:ext cx="1619859" cy="431286"/>
            </a:xfrm>
            <a:prstGeom prst="roundRect">
              <a:avLst/>
            </a:prstGeom>
            <a:solidFill>
              <a:srgbClr val="97A5BA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algn="ctr"/>
              <a:r>
                <a:rPr lang="fa-IR" sz="1800" b="1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6" name="Shape">
              <a:extLst>
                <a:ext uri="{FF2B5EF4-FFF2-40B4-BE49-F238E27FC236}">
                  <a16:creationId xmlns:a16="http://schemas.microsoft.com/office/drawing/2014/main" id="{2714C9FC-0E6F-BDAB-5B63-388B5D21822B}"/>
                </a:ext>
              </a:extLst>
            </p:cNvPr>
            <p:cNvSpPr/>
            <p:nvPr/>
          </p:nvSpPr>
          <p:spPr>
            <a:xfrm>
              <a:off x="2690233" y="2077920"/>
              <a:ext cx="2046621" cy="304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3" extrusionOk="0">
                  <a:moveTo>
                    <a:pt x="17944" y="21573"/>
                  </a:moveTo>
                  <a:lnTo>
                    <a:pt x="1380" y="21573"/>
                  </a:lnTo>
                  <a:cubicBezTo>
                    <a:pt x="605" y="21573"/>
                    <a:pt x="0" y="21150"/>
                    <a:pt x="0" y="20645"/>
                  </a:cubicBezTo>
                  <a:lnTo>
                    <a:pt x="0" y="1991"/>
                  </a:lnTo>
                  <a:cubicBezTo>
                    <a:pt x="0" y="1471"/>
                    <a:pt x="630" y="1064"/>
                    <a:pt x="1380" y="1064"/>
                  </a:cubicBezTo>
                  <a:lnTo>
                    <a:pt x="16127" y="1064"/>
                  </a:lnTo>
                  <a:cubicBezTo>
                    <a:pt x="16370" y="1064"/>
                    <a:pt x="16587" y="933"/>
                    <a:pt x="16587" y="754"/>
                  </a:cubicBezTo>
                  <a:lnTo>
                    <a:pt x="16587" y="413"/>
                  </a:lnTo>
                  <a:cubicBezTo>
                    <a:pt x="16587" y="250"/>
                    <a:pt x="16733" y="103"/>
                    <a:pt x="16951" y="38"/>
                  </a:cubicBezTo>
                  <a:cubicBezTo>
                    <a:pt x="17169" y="-27"/>
                    <a:pt x="17435" y="-11"/>
                    <a:pt x="17604" y="103"/>
                  </a:cubicBezTo>
                  <a:lnTo>
                    <a:pt x="21382" y="2301"/>
                  </a:lnTo>
                  <a:cubicBezTo>
                    <a:pt x="21527" y="2382"/>
                    <a:pt x="21600" y="2496"/>
                    <a:pt x="21600" y="2610"/>
                  </a:cubicBezTo>
                  <a:cubicBezTo>
                    <a:pt x="21600" y="2724"/>
                    <a:pt x="21527" y="2838"/>
                    <a:pt x="21382" y="2919"/>
                  </a:cubicBezTo>
                  <a:lnTo>
                    <a:pt x="17604" y="5117"/>
                  </a:lnTo>
                  <a:cubicBezTo>
                    <a:pt x="17411" y="5231"/>
                    <a:pt x="17169" y="5247"/>
                    <a:pt x="16951" y="5182"/>
                  </a:cubicBezTo>
                  <a:cubicBezTo>
                    <a:pt x="16733" y="5117"/>
                    <a:pt x="16587" y="4970"/>
                    <a:pt x="16587" y="4807"/>
                  </a:cubicBezTo>
                  <a:lnTo>
                    <a:pt x="16587" y="4221"/>
                  </a:lnTo>
                  <a:cubicBezTo>
                    <a:pt x="16587" y="4059"/>
                    <a:pt x="16394" y="3912"/>
                    <a:pt x="16127" y="3912"/>
                  </a:cubicBezTo>
                  <a:lnTo>
                    <a:pt x="14796" y="3912"/>
                  </a:lnTo>
                  <a:cubicBezTo>
                    <a:pt x="14699" y="3912"/>
                    <a:pt x="14602" y="3863"/>
                    <a:pt x="14602" y="3782"/>
                  </a:cubicBezTo>
                  <a:cubicBezTo>
                    <a:pt x="14602" y="3701"/>
                    <a:pt x="14674" y="3652"/>
                    <a:pt x="14796" y="3652"/>
                  </a:cubicBezTo>
                  <a:lnTo>
                    <a:pt x="16127" y="3652"/>
                  </a:lnTo>
                  <a:cubicBezTo>
                    <a:pt x="16587" y="3652"/>
                    <a:pt x="16951" y="3896"/>
                    <a:pt x="16951" y="4205"/>
                  </a:cubicBezTo>
                  <a:lnTo>
                    <a:pt x="16951" y="4791"/>
                  </a:lnTo>
                  <a:cubicBezTo>
                    <a:pt x="16951" y="4856"/>
                    <a:pt x="16999" y="4921"/>
                    <a:pt x="17096" y="4938"/>
                  </a:cubicBezTo>
                  <a:cubicBezTo>
                    <a:pt x="17193" y="4954"/>
                    <a:pt x="17290" y="4954"/>
                    <a:pt x="17362" y="4905"/>
                  </a:cubicBezTo>
                  <a:lnTo>
                    <a:pt x="21140" y="2708"/>
                  </a:lnTo>
                  <a:cubicBezTo>
                    <a:pt x="21188" y="2675"/>
                    <a:pt x="21237" y="2626"/>
                    <a:pt x="21237" y="2577"/>
                  </a:cubicBezTo>
                  <a:cubicBezTo>
                    <a:pt x="21237" y="2529"/>
                    <a:pt x="21213" y="2480"/>
                    <a:pt x="21140" y="2447"/>
                  </a:cubicBezTo>
                  <a:lnTo>
                    <a:pt x="17362" y="250"/>
                  </a:lnTo>
                  <a:cubicBezTo>
                    <a:pt x="17290" y="201"/>
                    <a:pt x="17193" y="201"/>
                    <a:pt x="17096" y="217"/>
                  </a:cubicBezTo>
                  <a:cubicBezTo>
                    <a:pt x="16999" y="250"/>
                    <a:pt x="16951" y="299"/>
                    <a:pt x="16951" y="364"/>
                  </a:cubicBezTo>
                  <a:lnTo>
                    <a:pt x="16951" y="705"/>
                  </a:lnTo>
                  <a:cubicBezTo>
                    <a:pt x="16951" y="1015"/>
                    <a:pt x="16587" y="1259"/>
                    <a:pt x="16127" y="1259"/>
                  </a:cubicBezTo>
                  <a:lnTo>
                    <a:pt x="1380" y="1259"/>
                  </a:lnTo>
                  <a:cubicBezTo>
                    <a:pt x="823" y="1259"/>
                    <a:pt x="363" y="1568"/>
                    <a:pt x="363" y="1943"/>
                  </a:cubicBezTo>
                  <a:lnTo>
                    <a:pt x="363" y="20596"/>
                  </a:lnTo>
                  <a:cubicBezTo>
                    <a:pt x="363" y="20971"/>
                    <a:pt x="823" y="21280"/>
                    <a:pt x="1380" y="21280"/>
                  </a:cubicBezTo>
                  <a:lnTo>
                    <a:pt x="17944" y="21280"/>
                  </a:lnTo>
                  <a:cubicBezTo>
                    <a:pt x="18500" y="21280"/>
                    <a:pt x="18961" y="20971"/>
                    <a:pt x="18961" y="20596"/>
                  </a:cubicBezTo>
                  <a:lnTo>
                    <a:pt x="18961" y="5214"/>
                  </a:lnTo>
                  <a:cubicBezTo>
                    <a:pt x="18961" y="5149"/>
                    <a:pt x="19033" y="5084"/>
                    <a:pt x="19154" y="5084"/>
                  </a:cubicBezTo>
                  <a:cubicBezTo>
                    <a:pt x="19275" y="5084"/>
                    <a:pt x="19348" y="5133"/>
                    <a:pt x="19348" y="5214"/>
                  </a:cubicBezTo>
                  <a:lnTo>
                    <a:pt x="19348" y="20596"/>
                  </a:lnTo>
                  <a:cubicBezTo>
                    <a:pt x="19348" y="21150"/>
                    <a:pt x="18718" y="21573"/>
                    <a:pt x="17944" y="21573"/>
                  </a:cubicBezTo>
                  <a:close/>
                </a:path>
              </a:pathLst>
            </a:custGeom>
            <a:solidFill>
              <a:srgbClr val="082C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D227E35-8A62-D3D6-B29B-CF177E78AB84}"/>
                </a:ext>
              </a:extLst>
            </p:cNvPr>
            <p:cNvSpPr txBox="1"/>
            <p:nvPr/>
          </p:nvSpPr>
          <p:spPr>
            <a:xfrm>
              <a:off x="2804478" y="2930795"/>
              <a:ext cx="1650010" cy="1408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200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</a:t>
              </a:r>
              <a:endParaRPr lang="en-US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39B006E-2902-5057-DBDD-E5D64ACF54CE}"/>
              </a:ext>
            </a:extLst>
          </p:cNvPr>
          <p:cNvGrpSpPr/>
          <p:nvPr/>
        </p:nvGrpSpPr>
        <p:grpSpPr>
          <a:xfrm>
            <a:off x="533480" y="2215584"/>
            <a:ext cx="2044327" cy="3040103"/>
            <a:chOff x="533480" y="2215584"/>
            <a:chExt cx="2044327" cy="3040103"/>
          </a:xfrm>
        </p:grpSpPr>
        <p:sp>
          <p:nvSpPr>
            <p:cNvPr id="5" name="Shape">
              <a:extLst>
                <a:ext uri="{FF2B5EF4-FFF2-40B4-BE49-F238E27FC236}">
                  <a16:creationId xmlns:a16="http://schemas.microsoft.com/office/drawing/2014/main" id="{E2389BB9-002D-1158-541D-82C1F483274D}"/>
                </a:ext>
              </a:extLst>
            </p:cNvPr>
            <p:cNvSpPr/>
            <p:nvPr/>
          </p:nvSpPr>
          <p:spPr>
            <a:xfrm>
              <a:off x="533480" y="2215584"/>
              <a:ext cx="2044327" cy="3040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36" y="21600"/>
                  </a:moveTo>
                  <a:cubicBezTo>
                    <a:pt x="17139" y="21600"/>
                    <a:pt x="17067" y="21584"/>
                    <a:pt x="16970" y="21567"/>
                  </a:cubicBezTo>
                  <a:cubicBezTo>
                    <a:pt x="16752" y="21502"/>
                    <a:pt x="16606" y="21355"/>
                    <a:pt x="16606" y="21192"/>
                  </a:cubicBezTo>
                  <a:lnTo>
                    <a:pt x="16606" y="20850"/>
                  </a:lnTo>
                  <a:cubicBezTo>
                    <a:pt x="16606" y="20687"/>
                    <a:pt x="16412" y="20540"/>
                    <a:pt x="16145" y="20540"/>
                  </a:cubicBezTo>
                  <a:lnTo>
                    <a:pt x="1382" y="20540"/>
                  </a:lnTo>
                  <a:cubicBezTo>
                    <a:pt x="606" y="20540"/>
                    <a:pt x="0" y="20117"/>
                    <a:pt x="0" y="19611"/>
                  </a:cubicBezTo>
                  <a:lnTo>
                    <a:pt x="0" y="929"/>
                  </a:lnTo>
                  <a:cubicBezTo>
                    <a:pt x="0" y="408"/>
                    <a:pt x="630" y="0"/>
                    <a:pt x="1382" y="0"/>
                  </a:cubicBezTo>
                  <a:lnTo>
                    <a:pt x="17964" y="0"/>
                  </a:lnTo>
                  <a:cubicBezTo>
                    <a:pt x="18739" y="0"/>
                    <a:pt x="19345" y="424"/>
                    <a:pt x="19345" y="929"/>
                  </a:cubicBezTo>
                  <a:lnTo>
                    <a:pt x="19345" y="16334"/>
                  </a:lnTo>
                  <a:cubicBezTo>
                    <a:pt x="19345" y="16400"/>
                    <a:pt x="19273" y="16465"/>
                    <a:pt x="19152" y="16465"/>
                  </a:cubicBezTo>
                  <a:cubicBezTo>
                    <a:pt x="19030" y="16465"/>
                    <a:pt x="18958" y="16416"/>
                    <a:pt x="18958" y="16334"/>
                  </a:cubicBezTo>
                  <a:lnTo>
                    <a:pt x="18958" y="929"/>
                  </a:lnTo>
                  <a:cubicBezTo>
                    <a:pt x="18958" y="554"/>
                    <a:pt x="18497" y="245"/>
                    <a:pt x="17939" y="245"/>
                  </a:cubicBezTo>
                  <a:lnTo>
                    <a:pt x="1358" y="245"/>
                  </a:lnTo>
                  <a:cubicBezTo>
                    <a:pt x="800" y="245"/>
                    <a:pt x="339" y="554"/>
                    <a:pt x="339" y="929"/>
                  </a:cubicBezTo>
                  <a:lnTo>
                    <a:pt x="339" y="19611"/>
                  </a:lnTo>
                  <a:cubicBezTo>
                    <a:pt x="339" y="19986"/>
                    <a:pt x="800" y="20296"/>
                    <a:pt x="1358" y="20296"/>
                  </a:cubicBezTo>
                  <a:lnTo>
                    <a:pt x="16121" y="20296"/>
                  </a:lnTo>
                  <a:cubicBezTo>
                    <a:pt x="16582" y="20296"/>
                    <a:pt x="16945" y="20540"/>
                    <a:pt x="16945" y="20850"/>
                  </a:cubicBezTo>
                  <a:lnTo>
                    <a:pt x="16945" y="21192"/>
                  </a:lnTo>
                  <a:cubicBezTo>
                    <a:pt x="16945" y="21258"/>
                    <a:pt x="16994" y="21323"/>
                    <a:pt x="17091" y="21339"/>
                  </a:cubicBezTo>
                  <a:cubicBezTo>
                    <a:pt x="17188" y="21355"/>
                    <a:pt x="17285" y="21355"/>
                    <a:pt x="17358" y="21307"/>
                  </a:cubicBezTo>
                  <a:lnTo>
                    <a:pt x="21139" y="19106"/>
                  </a:lnTo>
                  <a:cubicBezTo>
                    <a:pt x="21188" y="19073"/>
                    <a:pt x="21236" y="19024"/>
                    <a:pt x="21236" y="18975"/>
                  </a:cubicBezTo>
                  <a:cubicBezTo>
                    <a:pt x="21236" y="18926"/>
                    <a:pt x="21212" y="18878"/>
                    <a:pt x="21139" y="18845"/>
                  </a:cubicBezTo>
                  <a:lnTo>
                    <a:pt x="17358" y="16644"/>
                  </a:lnTo>
                  <a:cubicBezTo>
                    <a:pt x="17285" y="16595"/>
                    <a:pt x="17188" y="16595"/>
                    <a:pt x="17091" y="16612"/>
                  </a:cubicBezTo>
                  <a:cubicBezTo>
                    <a:pt x="16994" y="16644"/>
                    <a:pt x="16945" y="16693"/>
                    <a:pt x="16945" y="16758"/>
                  </a:cubicBezTo>
                  <a:lnTo>
                    <a:pt x="16945" y="17345"/>
                  </a:lnTo>
                  <a:cubicBezTo>
                    <a:pt x="16945" y="17655"/>
                    <a:pt x="16582" y="17899"/>
                    <a:pt x="16121" y="17899"/>
                  </a:cubicBezTo>
                  <a:lnTo>
                    <a:pt x="14788" y="17899"/>
                  </a:lnTo>
                  <a:cubicBezTo>
                    <a:pt x="14691" y="17899"/>
                    <a:pt x="14594" y="17851"/>
                    <a:pt x="14594" y="17769"/>
                  </a:cubicBezTo>
                  <a:cubicBezTo>
                    <a:pt x="14594" y="17688"/>
                    <a:pt x="14667" y="17639"/>
                    <a:pt x="14788" y="17639"/>
                  </a:cubicBezTo>
                  <a:lnTo>
                    <a:pt x="16121" y="17639"/>
                  </a:lnTo>
                  <a:cubicBezTo>
                    <a:pt x="16364" y="17639"/>
                    <a:pt x="16582" y="17508"/>
                    <a:pt x="16582" y="17329"/>
                  </a:cubicBezTo>
                  <a:lnTo>
                    <a:pt x="16582" y="16742"/>
                  </a:lnTo>
                  <a:cubicBezTo>
                    <a:pt x="16582" y="16579"/>
                    <a:pt x="16727" y="16432"/>
                    <a:pt x="16945" y="16367"/>
                  </a:cubicBezTo>
                  <a:cubicBezTo>
                    <a:pt x="17164" y="16302"/>
                    <a:pt x="17430" y="16318"/>
                    <a:pt x="17600" y="16432"/>
                  </a:cubicBezTo>
                  <a:lnTo>
                    <a:pt x="21382" y="18633"/>
                  </a:lnTo>
                  <a:cubicBezTo>
                    <a:pt x="21527" y="18715"/>
                    <a:pt x="21600" y="18829"/>
                    <a:pt x="21600" y="18943"/>
                  </a:cubicBezTo>
                  <a:cubicBezTo>
                    <a:pt x="21600" y="19057"/>
                    <a:pt x="21527" y="19171"/>
                    <a:pt x="21382" y="19253"/>
                  </a:cubicBezTo>
                  <a:lnTo>
                    <a:pt x="17600" y="21453"/>
                  </a:lnTo>
                  <a:cubicBezTo>
                    <a:pt x="17503" y="21567"/>
                    <a:pt x="17382" y="21600"/>
                    <a:pt x="17236" y="21600"/>
                  </a:cubicBezTo>
                  <a:close/>
                </a:path>
              </a:pathLst>
            </a:custGeom>
            <a:solidFill>
              <a:srgbClr val="082C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Freeform: Shape 26">
              <a:extLst>
                <a:ext uri="{FF2B5EF4-FFF2-40B4-BE49-F238E27FC236}">
                  <a16:creationId xmlns:a16="http://schemas.microsoft.com/office/drawing/2014/main" id="{CA7C6DD1-B38B-05F3-974E-95B7444CA643}"/>
                </a:ext>
              </a:extLst>
            </p:cNvPr>
            <p:cNvSpPr/>
            <p:nvPr/>
          </p:nvSpPr>
          <p:spPr>
            <a:xfrm>
              <a:off x="648202" y="2327760"/>
              <a:ext cx="1619859" cy="431286"/>
            </a:xfrm>
            <a:prstGeom prst="roundRect">
              <a:avLst/>
            </a:prstGeom>
            <a:solidFill>
              <a:srgbClr val="082C39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algn="ctr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A7D7625-7CFE-E043-B5DC-17BB2E1A6AAE}"/>
                </a:ext>
              </a:extLst>
            </p:cNvPr>
            <p:cNvSpPr txBox="1"/>
            <p:nvPr/>
          </p:nvSpPr>
          <p:spPr>
            <a:xfrm>
              <a:off x="617572" y="2930795"/>
              <a:ext cx="1650010" cy="1408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200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</a:t>
              </a:r>
              <a:endParaRPr lang="en-US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5907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35A066-A9EB-05FF-A6F9-2E0B98884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28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45F1AD-D914-954F-79E9-9C65599F64F4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0C5AC44-FF89-1C05-5E0E-CD85BA81200B}"/>
              </a:ext>
            </a:extLst>
          </p:cNvPr>
          <p:cNvGrpSpPr/>
          <p:nvPr/>
        </p:nvGrpSpPr>
        <p:grpSpPr>
          <a:xfrm>
            <a:off x="1978700" y="2590800"/>
            <a:ext cx="5626436" cy="3044399"/>
            <a:chOff x="1725930" y="926037"/>
            <a:chExt cx="8693150" cy="4703762"/>
          </a:xfrm>
        </p:grpSpPr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DBF0498B-735E-15F1-0A0A-2473939E8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3730" y="933974"/>
              <a:ext cx="2662238" cy="4276725"/>
            </a:xfrm>
            <a:custGeom>
              <a:avLst/>
              <a:gdLst/>
              <a:ahLst/>
              <a:cxnLst>
                <a:cxn ang="0">
                  <a:pos x="710" y="595"/>
                </a:cxn>
                <a:cxn ang="0">
                  <a:pos x="182" y="1140"/>
                </a:cxn>
                <a:cxn ang="0">
                  <a:pos x="354" y="961"/>
                </a:cxn>
                <a:cxn ang="0">
                  <a:pos x="197" y="865"/>
                </a:cxn>
                <a:cxn ang="0">
                  <a:pos x="197" y="865"/>
                </a:cxn>
                <a:cxn ang="0">
                  <a:pos x="437" y="595"/>
                </a:cxn>
                <a:cxn ang="0">
                  <a:pos x="259" y="339"/>
                </a:cxn>
                <a:cxn ang="0">
                  <a:pos x="264" y="398"/>
                </a:cxn>
                <a:cxn ang="0">
                  <a:pos x="151" y="323"/>
                </a:cxn>
                <a:cxn ang="0">
                  <a:pos x="0" y="223"/>
                </a:cxn>
                <a:cxn ang="0">
                  <a:pos x="177" y="50"/>
                </a:cxn>
                <a:cxn ang="0">
                  <a:pos x="230" y="0"/>
                </a:cxn>
                <a:cxn ang="0">
                  <a:pos x="234" y="54"/>
                </a:cxn>
                <a:cxn ang="0">
                  <a:pos x="710" y="595"/>
                </a:cxn>
              </a:cxnLst>
              <a:rect l="0" t="0" r="r" b="b"/>
              <a:pathLst>
                <a:path w="710" h="1140">
                  <a:moveTo>
                    <a:pt x="710" y="595"/>
                  </a:moveTo>
                  <a:cubicBezTo>
                    <a:pt x="710" y="890"/>
                    <a:pt x="475" y="1131"/>
                    <a:pt x="182" y="1140"/>
                  </a:cubicBezTo>
                  <a:cubicBezTo>
                    <a:pt x="354" y="961"/>
                    <a:pt x="354" y="961"/>
                    <a:pt x="354" y="961"/>
                  </a:cubicBezTo>
                  <a:cubicBezTo>
                    <a:pt x="197" y="865"/>
                    <a:pt x="197" y="865"/>
                    <a:pt x="197" y="865"/>
                  </a:cubicBezTo>
                  <a:cubicBezTo>
                    <a:pt x="197" y="865"/>
                    <a:pt x="197" y="865"/>
                    <a:pt x="197" y="865"/>
                  </a:cubicBezTo>
                  <a:cubicBezTo>
                    <a:pt x="332" y="849"/>
                    <a:pt x="437" y="734"/>
                    <a:pt x="437" y="595"/>
                  </a:cubicBezTo>
                  <a:cubicBezTo>
                    <a:pt x="437" y="477"/>
                    <a:pt x="363" y="377"/>
                    <a:pt x="259" y="339"/>
                  </a:cubicBezTo>
                  <a:cubicBezTo>
                    <a:pt x="264" y="398"/>
                    <a:pt x="264" y="398"/>
                    <a:pt x="264" y="398"/>
                  </a:cubicBezTo>
                  <a:cubicBezTo>
                    <a:pt x="151" y="323"/>
                    <a:pt x="151" y="323"/>
                    <a:pt x="151" y="3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502" y="88"/>
                    <a:pt x="710" y="317"/>
                    <a:pt x="710" y="595"/>
                  </a:cubicBezTo>
                  <a:close/>
                </a:path>
              </a:pathLst>
            </a:custGeom>
            <a:solidFill>
              <a:srgbClr val="777777"/>
            </a:solidFill>
            <a:ln w="9525" cap="flat" cmpd="sng" algn="ctr">
              <a:solidFill>
                <a:srgbClr val="60606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25400" dir="5400000" algn="ctr" rotWithShape="0">
                <a:schemeClr val="tx2">
                  <a:alpha val="27000"/>
                </a:scheme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5" name="Freeform 10">
              <a:extLst>
                <a:ext uri="{FF2B5EF4-FFF2-40B4-BE49-F238E27FC236}">
                  <a16:creationId xmlns:a16="http://schemas.microsoft.com/office/drawing/2014/main" id="{6D88D9E0-BAF8-7D27-3F54-516739858B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9768" y="1116537"/>
              <a:ext cx="3821112" cy="4279900"/>
            </a:xfrm>
            <a:custGeom>
              <a:avLst/>
              <a:gdLst/>
              <a:ahLst/>
              <a:cxnLst>
                <a:cxn ang="0">
                  <a:pos x="863" y="815"/>
                </a:cxn>
                <a:cxn ang="0">
                  <a:pos x="747" y="745"/>
                </a:cxn>
                <a:cxn ang="0">
                  <a:pos x="755" y="807"/>
                </a:cxn>
                <a:cxn ang="0">
                  <a:pos x="557" y="554"/>
                </a:cxn>
                <a:cxn ang="0">
                  <a:pos x="557" y="545"/>
                </a:cxn>
                <a:cxn ang="0">
                  <a:pos x="421" y="185"/>
                </a:cxn>
                <a:cxn ang="0">
                  <a:pos x="421" y="184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78" y="170"/>
                </a:cxn>
                <a:cxn ang="0">
                  <a:pos x="26" y="273"/>
                </a:cxn>
                <a:cxn ang="0">
                  <a:pos x="26" y="273"/>
                </a:cxn>
                <a:cxn ang="0">
                  <a:pos x="285" y="545"/>
                </a:cxn>
                <a:cxn ang="0">
                  <a:pos x="285" y="552"/>
                </a:cxn>
                <a:cxn ang="0">
                  <a:pos x="421" y="905"/>
                </a:cxn>
                <a:cxn ang="0">
                  <a:pos x="421" y="905"/>
                </a:cxn>
                <a:cxn ang="0">
                  <a:pos x="791" y="1089"/>
                </a:cxn>
                <a:cxn ang="0">
                  <a:pos x="798" y="1141"/>
                </a:cxn>
                <a:cxn ang="0">
                  <a:pos x="847" y="1090"/>
                </a:cxn>
                <a:cxn ang="0">
                  <a:pos x="1019" y="911"/>
                </a:cxn>
                <a:cxn ang="0">
                  <a:pos x="863" y="815"/>
                </a:cxn>
                <a:cxn ang="0">
                  <a:pos x="285" y="547"/>
                </a:cxn>
                <a:cxn ang="0">
                  <a:pos x="285" y="545"/>
                </a:cxn>
                <a:cxn ang="0">
                  <a:pos x="285" y="557"/>
                </a:cxn>
                <a:cxn ang="0">
                  <a:pos x="285" y="547"/>
                </a:cxn>
              </a:cxnLst>
              <a:rect l="0" t="0" r="r" b="b"/>
              <a:pathLst>
                <a:path w="1019" h="1141">
                  <a:moveTo>
                    <a:pt x="863" y="815"/>
                  </a:moveTo>
                  <a:cubicBezTo>
                    <a:pt x="747" y="745"/>
                    <a:pt x="747" y="745"/>
                    <a:pt x="747" y="745"/>
                  </a:cubicBezTo>
                  <a:cubicBezTo>
                    <a:pt x="755" y="807"/>
                    <a:pt x="755" y="807"/>
                    <a:pt x="755" y="807"/>
                  </a:cubicBezTo>
                  <a:cubicBezTo>
                    <a:pt x="643" y="775"/>
                    <a:pt x="561" y="675"/>
                    <a:pt x="557" y="554"/>
                  </a:cubicBezTo>
                  <a:cubicBezTo>
                    <a:pt x="557" y="551"/>
                    <a:pt x="557" y="548"/>
                    <a:pt x="557" y="545"/>
                  </a:cubicBezTo>
                  <a:cubicBezTo>
                    <a:pt x="557" y="407"/>
                    <a:pt x="506" y="281"/>
                    <a:pt x="421" y="185"/>
                  </a:cubicBezTo>
                  <a:cubicBezTo>
                    <a:pt x="421" y="185"/>
                    <a:pt x="421" y="184"/>
                    <a:pt x="421" y="184"/>
                  </a:cubicBezTo>
                  <a:cubicBezTo>
                    <a:pt x="321" y="71"/>
                    <a:pt x="175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170"/>
                    <a:pt x="178" y="170"/>
                    <a:pt x="178" y="170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170" y="280"/>
                    <a:pt x="285" y="399"/>
                    <a:pt x="285" y="545"/>
                  </a:cubicBezTo>
                  <a:cubicBezTo>
                    <a:pt x="285" y="547"/>
                    <a:pt x="285" y="550"/>
                    <a:pt x="285" y="552"/>
                  </a:cubicBezTo>
                  <a:cubicBezTo>
                    <a:pt x="286" y="688"/>
                    <a:pt x="338" y="811"/>
                    <a:pt x="421" y="905"/>
                  </a:cubicBezTo>
                  <a:cubicBezTo>
                    <a:pt x="421" y="905"/>
                    <a:pt x="421" y="905"/>
                    <a:pt x="421" y="905"/>
                  </a:cubicBezTo>
                  <a:cubicBezTo>
                    <a:pt x="513" y="1010"/>
                    <a:pt x="644" y="1078"/>
                    <a:pt x="791" y="1089"/>
                  </a:cubicBezTo>
                  <a:cubicBezTo>
                    <a:pt x="798" y="1141"/>
                    <a:pt x="798" y="1141"/>
                    <a:pt x="798" y="1141"/>
                  </a:cubicBezTo>
                  <a:cubicBezTo>
                    <a:pt x="847" y="1090"/>
                    <a:pt x="847" y="1090"/>
                    <a:pt x="847" y="1090"/>
                  </a:cubicBezTo>
                  <a:cubicBezTo>
                    <a:pt x="1019" y="911"/>
                    <a:pt x="1019" y="911"/>
                    <a:pt x="1019" y="911"/>
                  </a:cubicBezTo>
                  <a:lnTo>
                    <a:pt x="863" y="815"/>
                  </a:lnTo>
                  <a:close/>
                  <a:moveTo>
                    <a:pt x="285" y="547"/>
                  </a:moveTo>
                  <a:cubicBezTo>
                    <a:pt x="285" y="546"/>
                    <a:pt x="285" y="546"/>
                    <a:pt x="285" y="545"/>
                  </a:cubicBezTo>
                  <a:cubicBezTo>
                    <a:pt x="285" y="549"/>
                    <a:pt x="285" y="553"/>
                    <a:pt x="285" y="557"/>
                  </a:cubicBezTo>
                  <a:cubicBezTo>
                    <a:pt x="285" y="554"/>
                    <a:pt x="285" y="550"/>
                    <a:pt x="285" y="547"/>
                  </a:cubicBezTo>
                  <a:close/>
                </a:path>
              </a:pathLst>
            </a:custGeom>
            <a:solidFill>
              <a:srgbClr val="777777"/>
            </a:solidFill>
            <a:ln w="9525" cap="flat" cmpd="sng" algn="ctr">
              <a:solidFill>
                <a:srgbClr val="606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299104E5-40FD-AF47-CDDA-EC0673481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743" y="1113362"/>
              <a:ext cx="1579562" cy="2078037"/>
            </a:xfrm>
            <a:custGeom>
              <a:avLst/>
              <a:gdLst/>
              <a:ahLst/>
              <a:cxnLst>
                <a:cxn ang="0">
                  <a:pos x="421" y="0"/>
                </a:cxn>
                <a:cxn ang="0">
                  <a:pos x="409" y="0"/>
                </a:cxn>
                <a:cxn ang="0">
                  <a:pos x="0" y="184"/>
                </a:cxn>
                <a:cxn ang="0">
                  <a:pos x="0" y="185"/>
                </a:cxn>
                <a:cxn ang="0">
                  <a:pos x="136" y="545"/>
                </a:cxn>
                <a:cxn ang="0">
                  <a:pos x="136" y="554"/>
                </a:cxn>
                <a:cxn ang="0">
                  <a:pos x="136" y="545"/>
                </a:cxn>
                <a:cxn ang="0">
                  <a:pos x="136" y="545"/>
                </a:cxn>
                <a:cxn ang="0">
                  <a:pos x="395" y="273"/>
                </a:cxn>
                <a:cxn ang="0">
                  <a:pos x="244" y="173"/>
                </a:cxn>
                <a:cxn ang="0">
                  <a:pos x="421" y="0"/>
                </a:cxn>
              </a:cxnLst>
              <a:rect l="0" t="0" r="r" b="b"/>
              <a:pathLst>
                <a:path w="421" h="554">
                  <a:moveTo>
                    <a:pt x="421" y="0"/>
                  </a:moveTo>
                  <a:cubicBezTo>
                    <a:pt x="417" y="0"/>
                    <a:pt x="413" y="0"/>
                    <a:pt x="409" y="0"/>
                  </a:cubicBezTo>
                  <a:cubicBezTo>
                    <a:pt x="246" y="0"/>
                    <a:pt x="100" y="71"/>
                    <a:pt x="0" y="184"/>
                  </a:cubicBezTo>
                  <a:cubicBezTo>
                    <a:pt x="0" y="184"/>
                    <a:pt x="0" y="185"/>
                    <a:pt x="0" y="185"/>
                  </a:cubicBezTo>
                  <a:cubicBezTo>
                    <a:pt x="85" y="281"/>
                    <a:pt x="136" y="407"/>
                    <a:pt x="136" y="545"/>
                  </a:cubicBezTo>
                  <a:cubicBezTo>
                    <a:pt x="136" y="548"/>
                    <a:pt x="136" y="551"/>
                    <a:pt x="136" y="554"/>
                  </a:cubicBezTo>
                  <a:cubicBezTo>
                    <a:pt x="136" y="551"/>
                    <a:pt x="136" y="548"/>
                    <a:pt x="136" y="545"/>
                  </a:cubicBezTo>
                  <a:cubicBezTo>
                    <a:pt x="136" y="545"/>
                    <a:pt x="136" y="545"/>
                    <a:pt x="136" y="545"/>
                  </a:cubicBezTo>
                  <a:cubicBezTo>
                    <a:pt x="136" y="399"/>
                    <a:pt x="251" y="280"/>
                    <a:pt x="395" y="273"/>
                  </a:cubicBezTo>
                  <a:cubicBezTo>
                    <a:pt x="244" y="173"/>
                    <a:pt x="244" y="173"/>
                    <a:pt x="244" y="173"/>
                  </a:cubicBezTo>
                  <a:lnTo>
                    <a:pt x="421" y="0"/>
                  </a:lnTo>
                  <a:close/>
                </a:path>
              </a:pathLst>
            </a:custGeom>
            <a:solidFill>
              <a:srgbClr val="777777"/>
            </a:solidFill>
            <a:ln w="9525" cap="flat" cmpd="sng" algn="ctr">
              <a:solidFill>
                <a:srgbClr val="60606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25400" dir="5400000" algn="ctr" rotWithShape="0">
                <a:schemeClr val="tx2">
                  <a:alpha val="27000"/>
                </a:scheme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A1F32A02-69AF-A6DF-1757-717AD2280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368" y="3223149"/>
              <a:ext cx="2238375" cy="2174875"/>
            </a:xfrm>
            <a:custGeom>
              <a:avLst/>
              <a:gdLst/>
              <a:ahLst/>
              <a:cxnLst>
                <a:cxn ang="0">
                  <a:pos x="597" y="346"/>
                </a:cxn>
                <a:cxn ang="0">
                  <a:pos x="227" y="528"/>
                </a:cxn>
                <a:cxn ang="0">
                  <a:pos x="220" y="580"/>
                </a:cxn>
                <a:cxn ang="0">
                  <a:pos x="171" y="529"/>
                </a:cxn>
                <a:cxn ang="0">
                  <a:pos x="171" y="529"/>
                </a:cxn>
                <a:cxn ang="0">
                  <a:pos x="0" y="350"/>
                </a:cxn>
                <a:cxn ang="0">
                  <a:pos x="156" y="255"/>
                </a:cxn>
                <a:cxn ang="0">
                  <a:pos x="156" y="255"/>
                </a:cxn>
                <a:cxn ang="0">
                  <a:pos x="272" y="185"/>
                </a:cxn>
                <a:cxn ang="0">
                  <a:pos x="264" y="247"/>
                </a:cxn>
                <a:cxn ang="0">
                  <a:pos x="264" y="247"/>
                </a:cxn>
                <a:cxn ang="0">
                  <a:pos x="461" y="0"/>
                </a:cxn>
                <a:cxn ang="0">
                  <a:pos x="597" y="345"/>
                </a:cxn>
                <a:cxn ang="0">
                  <a:pos x="597" y="346"/>
                </a:cxn>
              </a:cxnLst>
              <a:rect l="0" t="0" r="r" b="b"/>
              <a:pathLst>
                <a:path w="597" h="580">
                  <a:moveTo>
                    <a:pt x="597" y="346"/>
                  </a:moveTo>
                  <a:cubicBezTo>
                    <a:pt x="505" y="450"/>
                    <a:pt x="374" y="518"/>
                    <a:pt x="227" y="528"/>
                  </a:cubicBezTo>
                  <a:cubicBezTo>
                    <a:pt x="220" y="580"/>
                    <a:pt x="220" y="580"/>
                    <a:pt x="220" y="580"/>
                  </a:cubicBezTo>
                  <a:cubicBezTo>
                    <a:pt x="171" y="529"/>
                    <a:pt x="171" y="529"/>
                    <a:pt x="171" y="529"/>
                  </a:cubicBezTo>
                  <a:cubicBezTo>
                    <a:pt x="171" y="529"/>
                    <a:pt x="171" y="529"/>
                    <a:pt x="171" y="529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272" y="185"/>
                    <a:pt x="272" y="185"/>
                    <a:pt x="272" y="185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373" y="216"/>
                    <a:pt x="455" y="118"/>
                    <a:pt x="461" y="0"/>
                  </a:cubicBezTo>
                  <a:cubicBezTo>
                    <a:pt x="464" y="132"/>
                    <a:pt x="515" y="253"/>
                    <a:pt x="597" y="345"/>
                  </a:cubicBezTo>
                  <a:cubicBezTo>
                    <a:pt x="597" y="345"/>
                    <a:pt x="597" y="346"/>
                    <a:pt x="597" y="346"/>
                  </a:cubicBezTo>
                  <a:close/>
                </a:path>
              </a:pathLst>
            </a:custGeom>
            <a:solidFill>
              <a:srgbClr val="777777"/>
            </a:solidFill>
            <a:ln w="9525" cap="flat" cmpd="sng" algn="ctr">
              <a:solidFill>
                <a:srgbClr val="60606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25400" dir="5400000" algn="ctr" rotWithShape="0">
                <a:schemeClr val="tx2">
                  <a:alpha val="27000"/>
                </a:scheme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109DCDFA-0328-1C73-3E48-44C46EB25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518" y="933974"/>
              <a:ext cx="2665412" cy="4276725"/>
            </a:xfrm>
            <a:custGeom>
              <a:avLst/>
              <a:gdLst/>
              <a:ahLst/>
              <a:cxnLst>
                <a:cxn ang="0">
                  <a:pos x="513" y="865"/>
                </a:cxn>
                <a:cxn ang="0">
                  <a:pos x="273" y="595"/>
                </a:cxn>
                <a:cxn ang="0">
                  <a:pos x="451" y="339"/>
                </a:cxn>
                <a:cxn ang="0">
                  <a:pos x="446" y="398"/>
                </a:cxn>
                <a:cxn ang="0">
                  <a:pos x="559" y="323"/>
                </a:cxn>
                <a:cxn ang="0">
                  <a:pos x="558" y="323"/>
                </a:cxn>
                <a:cxn ang="0">
                  <a:pos x="711" y="220"/>
                </a:cxn>
                <a:cxn ang="0">
                  <a:pos x="532" y="50"/>
                </a:cxn>
                <a:cxn ang="0">
                  <a:pos x="533" y="50"/>
                </a:cxn>
                <a:cxn ang="0">
                  <a:pos x="480" y="0"/>
                </a:cxn>
                <a:cxn ang="0">
                  <a:pos x="476" y="54"/>
                </a:cxn>
                <a:cxn ang="0">
                  <a:pos x="0" y="595"/>
                </a:cxn>
                <a:cxn ang="0">
                  <a:pos x="528" y="1140"/>
                </a:cxn>
                <a:cxn ang="0">
                  <a:pos x="357" y="959"/>
                </a:cxn>
                <a:cxn ang="0">
                  <a:pos x="513" y="865"/>
                </a:cxn>
              </a:cxnLst>
              <a:rect l="0" t="0" r="r" b="b"/>
              <a:pathLst>
                <a:path w="711" h="1140">
                  <a:moveTo>
                    <a:pt x="513" y="865"/>
                  </a:moveTo>
                  <a:cubicBezTo>
                    <a:pt x="378" y="849"/>
                    <a:pt x="273" y="734"/>
                    <a:pt x="273" y="595"/>
                  </a:cubicBezTo>
                  <a:cubicBezTo>
                    <a:pt x="273" y="477"/>
                    <a:pt x="347" y="377"/>
                    <a:pt x="451" y="339"/>
                  </a:cubicBezTo>
                  <a:cubicBezTo>
                    <a:pt x="446" y="398"/>
                    <a:pt x="446" y="398"/>
                    <a:pt x="446" y="398"/>
                  </a:cubicBezTo>
                  <a:cubicBezTo>
                    <a:pt x="559" y="323"/>
                    <a:pt x="559" y="323"/>
                    <a:pt x="559" y="323"/>
                  </a:cubicBezTo>
                  <a:cubicBezTo>
                    <a:pt x="558" y="323"/>
                    <a:pt x="558" y="323"/>
                    <a:pt x="558" y="323"/>
                  </a:cubicBezTo>
                  <a:cubicBezTo>
                    <a:pt x="711" y="220"/>
                    <a:pt x="711" y="220"/>
                    <a:pt x="711" y="220"/>
                  </a:cubicBezTo>
                  <a:cubicBezTo>
                    <a:pt x="532" y="50"/>
                    <a:pt x="532" y="50"/>
                    <a:pt x="532" y="50"/>
                  </a:cubicBezTo>
                  <a:cubicBezTo>
                    <a:pt x="532" y="50"/>
                    <a:pt x="532" y="50"/>
                    <a:pt x="533" y="5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76" y="54"/>
                    <a:pt x="476" y="54"/>
                    <a:pt x="476" y="54"/>
                  </a:cubicBezTo>
                  <a:cubicBezTo>
                    <a:pt x="208" y="88"/>
                    <a:pt x="0" y="317"/>
                    <a:pt x="0" y="595"/>
                  </a:cubicBezTo>
                  <a:cubicBezTo>
                    <a:pt x="0" y="890"/>
                    <a:pt x="235" y="1131"/>
                    <a:pt x="528" y="1140"/>
                  </a:cubicBezTo>
                  <a:cubicBezTo>
                    <a:pt x="357" y="959"/>
                    <a:pt x="357" y="959"/>
                    <a:pt x="357" y="959"/>
                  </a:cubicBezTo>
                  <a:lnTo>
                    <a:pt x="513" y="865"/>
                  </a:lnTo>
                  <a:close/>
                </a:path>
              </a:pathLst>
            </a:custGeom>
            <a:solidFill>
              <a:srgbClr val="777777"/>
            </a:solidFill>
            <a:ln w="9525" cap="flat" cmpd="sng" algn="ctr">
              <a:solidFill>
                <a:srgbClr val="606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0B50DD09-AB13-6E44-C1F3-BB9F4CADC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6905" y="926037"/>
              <a:ext cx="2662238" cy="4276725"/>
            </a:xfrm>
            <a:custGeom>
              <a:avLst/>
              <a:gdLst>
                <a:gd name="T0" fmla="*/ 710 w 710"/>
                <a:gd name="T1" fmla="*/ 595 h 1140"/>
                <a:gd name="T2" fmla="*/ 182 w 710"/>
                <a:gd name="T3" fmla="*/ 1140 h 1140"/>
                <a:gd name="T4" fmla="*/ 354 w 710"/>
                <a:gd name="T5" fmla="*/ 961 h 1140"/>
                <a:gd name="T6" fmla="*/ 197 w 710"/>
                <a:gd name="T7" fmla="*/ 865 h 1140"/>
                <a:gd name="T8" fmla="*/ 197 w 710"/>
                <a:gd name="T9" fmla="*/ 865 h 1140"/>
                <a:gd name="T10" fmla="*/ 437 w 710"/>
                <a:gd name="T11" fmla="*/ 595 h 1140"/>
                <a:gd name="T12" fmla="*/ 259 w 710"/>
                <a:gd name="T13" fmla="*/ 339 h 1140"/>
                <a:gd name="T14" fmla="*/ 264 w 710"/>
                <a:gd name="T15" fmla="*/ 398 h 1140"/>
                <a:gd name="T16" fmla="*/ 151 w 710"/>
                <a:gd name="T17" fmla="*/ 323 h 1140"/>
                <a:gd name="T18" fmla="*/ 0 w 710"/>
                <a:gd name="T19" fmla="*/ 223 h 1140"/>
                <a:gd name="T20" fmla="*/ 177 w 710"/>
                <a:gd name="T21" fmla="*/ 50 h 1140"/>
                <a:gd name="T22" fmla="*/ 230 w 710"/>
                <a:gd name="T23" fmla="*/ 0 h 1140"/>
                <a:gd name="T24" fmla="*/ 234 w 710"/>
                <a:gd name="T25" fmla="*/ 54 h 1140"/>
                <a:gd name="T26" fmla="*/ 710 w 710"/>
                <a:gd name="T27" fmla="*/ 595 h 11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10" h="1140">
                  <a:moveTo>
                    <a:pt x="710" y="595"/>
                  </a:moveTo>
                  <a:cubicBezTo>
                    <a:pt x="710" y="890"/>
                    <a:pt x="475" y="1131"/>
                    <a:pt x="182" y="1140"/>
                  </a:cubicBezTo>
                  <a:cubicBezTo>
                    <a:pt x="354" y="961"/>
                    <a:pt x="354" y="961"/>
                    <a:pt x="354" y="961"/>
                  </a:cubicBezTo>
                  <a:cubicBezTo>
                    <a:pt x="197" y="865"/>
                    <a:pt x="197" y="865"/>
                    <a:pt x="197" y="865"/>
                  </a:cubicBezTo>
                  <a:cubicBezTo>
                    <a:pt x="197" y="865"/>
                    <a:pt x="197" y="865"/>
                    <a:pt x="197" y="865"/>
                  </a:cubicBezTo>
                  <a:cubicBezTo>
                    <a:pt x="332" y="849"/>
                    <a:pt x="437" y="734"/>
                    <a:pt x="437" y="595"/>
                  </a:cubicBezTo>
                  <a:cubicBezTo>
                    <a:pt x="437" y="477"/>
                    <a:pt x="363" y="377"/>
                    <a:pt x="259" y="339"/>
                  </a:cubicBezTo>
                  <a:cubicBezTo>
                    <a:pt x="264" y="398"/>
                    <a:pt x="264" y="398"/>
                    <a:pt x="264" y="398"/>
                  </a:cubicBezTo>
                  <a:cubicBezTo>
                    <a:pt x="151" y="323"/>
                    <a:pt x="151" y="323"/>
                    <a:pt x="151" y="3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502" y="88"/>
                    <a:pt x="710" y="317"/>
                    <a:pt x="710" y="595"/>
                  </a:cubicBezTo>
                  <a:close/>
                </a:path>
              </a:pathLst>
            </a:custGeom>
            <a:solidFill>
              <a:srgbClr val="082C39"/>
            </a:solidFill>
            <a:ln w="9525" cap="flat" cmpd="sng" algn="ctr">
              <a:solidFill>
                <a:srgbClr val="43BCC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endParaRPr lang="en-US" dirty="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71BD4713-20EB-D4F6-9915-13E0A2B534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6593" y="1113362"/>
              <a:ext cx="3821112" cy="4279900"/>
            </a:xfrm>
            <a:custGeom>
              <a:avLst/>
              <a:gdLst>
                <a:gd name="T0" fmla="*/ 863 w 1019"/>
                <a:gd name="T1" fmla="*/ 815 h 1141"/>
                <a:gd name="T2" fmla="*/ 747 w 1019"/>
                <a:gd name="T3" fmla="*/ 745 h 1141"/>
                <a:gd name="T4" fmla="*/ 755 w 1019"/>
                <a:gd name="T5" fmla="*/ 807 h 1141"/>
                <a:gd name="T6" fmla="*/ 557 w 1019"/>
                <a:gd name="T7" fmla="*/ 554 h 1141"/>
                <a:gd name="T8" fmla="*/ 557 w 1019"/>
                <a:gd name="T9" fmla="*/ 545 h 1141"/>
                <a:gd name="T10" fmla="*/ 421 w 1019"/>
                <a:gd name="T11" fmla="*/ 185 h 1141"/>
                <a:gd name="T12" fmla="*/ 421 w 1019"/>
                <a:gd name="T13" fmla="*/ 184 h 1141"/>
                <a:gd name="T14" fmla="*/ 12 w 1019"/>
                <a:gd name="T15" fmla="*/ 0 h 1141"/>
                <a:gd name="T16" fmla="*/ 0 w 1019"/>
                <a:gd name="T17" fmla="*/ 0 h 1141"/>
                <a:gd name="T18" fmla="*/ 0 w 1019"/>
                <a:gd name="T19" fmla="*/ 0 h 1141"/>
                <a:gd name="T20" fmla="*/ 178 w 1019"/>
                <a:gd name="T21" fmla="*/ 170 h 1141"/>
                <a:gd name="T22" fmla="*/ 26 w 1019"/>
                <a:gd name="T23" fmla="*/ 273 h 1141"/>
                <a:gd name="T24" fmla="*/ 26 w 1019"/>
                <a:gd name="T25" fmla="*/ 273 h 1141"/>
                <a:gd name="T26" fmla="*/ 285 w 1019"/>
                <a:gd name="T27" fmla="*/ 545 h 1141"/>
                <a:gd name="T28" fmla="*/ 285 w 1019"/>
                <a:gd name="T29" fmla="*/ 552 h 1141"/>
                <a:gd name="T30" fmla="*/ 421 w 1019"/>
                <a:gd name="T31" fmla="*/ 905 h 1141"/>
                <a:gd name="T32" fmla="*/ 421 w 1019"/>
                <a:gd name="T33" fmla="*/ 905 h 1141"/>
                <a:gd name="T34" fmla="*/ 791 w 1019"/>
                <a:gd name="T35" fmla="*/ 1089 h 1141"/>
                <a:gd name="T36" fmla="*/ 798 w 1019"/>
                <a:gd name="T37" fmla="*/ 1141 h 1141"/>
                <a:gd name="T38" fmla="*/ 847 w 1019"/>
                <a:gd name="T39" fmla="*/ 1090 h 1141"/>
                <a:gd name="T40" fmla="*/ 1019 w 1019"/>
                <a:gd name="T41" fmla="*/ 911 h 1141"/>
                <a:gd name="T42" fmla="*/ 863 w 1019"/>
                <a:gd name="T43" fmla="*/ 815 h 1141"/>
                <a:gd name="T44" fmla="*/ 285 w 1019"/>
                <a:gd name="T45" fmla="*/ 547 h 1141"/>
                <a:gd name="T46" fmla="*/ 285 w 1019"/>
                <a:gd name="T47" fmla="*/ 545 h 1141"/>
                <a:gd name="T48" fmla="*/ 285 w 1019"/>
                <a:gd name="T49" fmla="*/ 557 h 1141"/>
                <a:gd name="T50" fmla="*/ 285 w 1019"/>
                <a:gd name="T51" fmla="*/ 547 h 114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19" h="1141">
                  <a:moveTo>
                    <a:pt x="863" y="815"/>
                  </a:moveTo>
                  <a:cubicBezTo>
                    <a:pt x="747" y="745"/>
                    <a:pt x="747" y="745"/>
                    <a:pt x="747" y="745"/>
                  </a:cubicBezTo>
                  <a:cubicBezTo>
                    <a:pt x="755" y="807"/>
                    <a:pt x="755" y="807"/>
                    <a:pt x="755" y="807"/>
                  </a:cubicBezTo>
                  <a:cubicBezTo>
                    <a:pt x="643" y="775"/>
                    <a:pt x="561" y="675"/>
                    <a:pt x="557" y="554"/>
                  </a:cubicBezTo>
                  <a:cubicBezTo>
                    <a:pt x="557" y="551"/>
                    <a:pt x="557" y="548"/>
                    <a:pt x="557" y="545"/>
                  </a:cubicBezTo>
                  <a:cubicBezTo>
                    <a:pt x="557" y="407"/>
                    <a:pt x="506" y="281"/>
                    <a:pt x="421" y="185"/>
                  </a:cubicBezTo>
                  <a:cubicBezTo>
                    <a:pt x="421" y="185"/>
                    <a:pt x="421" y="184"/>
                    <a:pt x="421" y="184"/>
                  </a:cubicBezTo>
                  <a:cubicBezTo>
                    <a:pt x="321" y="71"/>
                    <a:pt x="175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170"/>
                    <a:pt x="178" y="170"/>
                    <a:pt x="178" y="170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170" y="280"/>
                    <a:pt x="285" y="399"/>
                    <a:pt x="285" y="545"/>
                  </a:cubicBezTo>
                  <a:cubicBezTo>
                    <a:pt x="285" y="547"/>
                    <a:pt x="285" y="550"/>
                    <a:pt x="285" y="552"/>
                  </a:cubicBezTo>
                  <a:cubicBezTo>
                    <a:pt x="286" y="688"/>
                    <a:pt x="338" y="811"/>
                    <a:pt x="421" y="905"/>
                  </a:cubicBezTo>
                  <a:cubicBezTo>
                    <a:pt x="421" y="905"/>
                    <a:pt x="421" y="905"/>
                    <a:pt x="421" y="905"/>
                  </a:cubicBezTo>
                  <a:cubicBezTo>
                    <a:pt x="513" y="1010"/>
                    <a:pt x="644" y="1078"/>
                    <a:pt x="791" y="1089"/>
                  </a:cubicBezTo>
                  <a:cubicBezTo>
                    <a:pt x="798" y="1141"/>
                    <a:pt x="798" y="1141"/>
                    <a:pt x="798" y="1141"/>
                  </a:cubicBezTo>
                  <a:cubicBezTo>
                    <a:pt x="847" y="1090"/>
                    <a:pt x="847" y="1090"/>
                    <a:pt x="847" y="1090"/>
                  </a:cubicBezTo>
                  <a:cubicBezTo>
                    <a:pt x="1019" y="911"/>
                    <a:pt x="1019" y="911"/>
                    <a:pt x="1019" y="911"/>
                  </a:cubicBezTo>
                  <a:lnTo>
                    <a:pt x="863" y="815"/>
                  </a:lnTo>
                  <a:close/>
                  <a:moveTo>
                    <a:pt x="285" y="547"/>
                  </a:moveTo>
                  <a:cubicBezTo>
                    <a:pt x="285" y="546"/>
                    <a:pt x="285" y="546"/>
                    <a:pt x="285" y="545"/>
                  </a:cubicBezTo>
                  <a:cubicBezTo>
                    <a:pt x="285" y="549"/>
                    <a:pt x="285" y="553"/>
                    <a:pt x="285" y="557"/>
                  </a:cubicBezTo>
                  <a:cubicBezTo>
                    <a:pt x="285" y="554"/>
                    <a:pt x="285" y="550"/>
                    <a:pt x="285" y="547"/>
                  </a:cubicBezTo>
                  <a:close/>
                </a:path>
              </a:pathLst>
            </a:custGeom>
            <a:solidFill>
              <a:srgbClr val="EBB053"/>
            </a:solidFill>
            <a:ln w="9525" cap="flat" cmpd="sng" algn="ctr">
              <a:solidFill>
                <a:srgbClr val="F9C80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endParaRPr lang="en-US"/>
            </a:p>
          </p:txBody>
        </p:sp>
        <p:grpSp>
          <p:nvGrpSpPr>
            <p:cNvPr id="11" name="Group 8">
              <a:extLst>
                <a:ext uri="{FF2B5EF4-FFF2-40B4-BE49-F238E27FC236}">
                  <a16:creationId xmlns:a16="http://schemas.microsoft.com/office/drawing/2014/main" id="{A1074642-B54D-E953-5CA7-9F180C13EF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26193" y="1113362"/>
              <a:ext cx="3817937" cy="4287837"/>
              <a:chOff x="2328863" y="1700212"/>
              <a:chExt cx="3817938" cy="4288290"/>
            </a:xfrm>
            <a:solidFill>
              <a:srgbClr val="662E9B"/>
            </a:solidFill>
            <a:effectLst/>
          </p:grpSpPr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A3523F6A-2EA4-B060-6D65-357DFD813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7238" y="1700212"/>
                <a:ext cx="1579563" cy="2078037"/>
              </a:xfrm>
              <a:custGeom>
                <a:avLst/>
                <a:gdLst>
                  <a:gd name="T0" fmla="*/ 421 w 421"/>
                  <a:gd name="T1" fmla="*/ 0 h 554"/>
                  <a:gd name="T2" fmla="*/ 409 w 421"/>
                  <a:gd name="T3" fmla="*/ 0 h 554"/>
                  <a:gd name="T4" fmla="*/ 0 w 421"/>
                  <a:gd name="T5" fmla="*/ 184 h 554"/>
                  <a:gd name="T6" fmla="*/ 0 w 421"/>
                  <a:gd name="T7" fmla="*/ 185 h 554"/>
                  <a:gd name="T8" fmla="*/ 136 w 421"/>
                  <a:gd name="T9" fmla="*/ 545 h 554"/>
                  <a:gd name="T10" fmla="*/ 136 w 421"/>
                  <a:gd name="T11" fmla="*/ 554 h 554"/>
                  <a:gd name="T12" fmla="*/ 136 w 421"/>
                  <a:gd name="T13" fmla="*/ 545 h 554"/>
                  <a:gd name="T14" fmla="*/ 136 w 421"/>
                  <a:gd name="T15" fmla="*/ 545 h 554"/>
                  <a:gd name="T16" fmla="*/ 395 w 421"/>
                  <a:gd name="T17" fmla="*/ 273 h 554"/>
                  <a:gd name="T18" fmla="*/ 244 w 421"/>
                  <a:gd name="T19" fmla="*/ 173 h 554"/>
                  <a:gd name="T20" fmla="*/ 421 w 421"/>
                  <a:gd name="T21" fmla="*/ 0 h 5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21" h="554">
                    <a:moveTo>
                      <a:pt x="421" y="0"/>
                    </a:moveTo>
                    <a:cubicBezTo>
                      <a:pt x="417" y="0"/>
                      <a:pt x="413" y="0"/>
                      <a:pt x="409" y="0"/>
                    </a:cubicBezTo>
                    <a:cubicBezTo>
                      <a:pt x="246" y="0"/>
                      <a:pt x="100" y="71"/>
                      <a:pt x="0" y="184"/>
                    </a:cubicBezTo>
                    <a:cubicBezTo>
                      <a:pt x="0" y="184"/>
                      <a:pt x="0" y="185"/>
                      <a:pt x="0" y="185"/>
                    </a:cubicBezTo>
                    <a:cubicBezTo>
                      <a:pt x="85" y="281"/>
                      <a:pt x="136" y="407"/>
                      <a:pt x="136" y="545"/>
                    </a:cubicBezTo>
                    <a:cubicBezTo>
                      <a:pt x="136" y="548"/>
                      <a:pt x="136" y="551"/>
                      <a:pt x="136" y="554"/>
                    </a:cubicBezTo>
                    <a:cubicBezTo>
                      <a:pt x="136" y="551"/>
                      <a:pt x="136" y="548"/>
                      <a:pt x="136" y="545"/>
                    </a:cubicBezTo>
                    <a:cubicBezTo>
                      <a:pt x="136" y="545"/>
                      <a:pt x="136" y="545"/>
                      <a:pt x="136" y="545"/>
                    </a:cubicBezTo>
                    <a:cubicBezTo>
                      <a:pt x="136" y="399"/>
                      <a:pt x="251" y="280"/>
                      <a:pt x="395" y="273"/>
                    </a:cubicBezTo>
                    <a:cubicBezTo>
                      <a:pt x="244" y="173"/>
                      <a:pt x="244" y="173"/>
                      <a:pt x="244" y="173"/>
                    </a:cubicBezTo>
                    <a:lnTo>
                      <a:pt x="421" y="0"/>
                    </a:lnTo>
                    <a:close/>
                  </a:path>
                </a:pathLst>
              </a:custGeom>
              <a:solidFill>
                <a:srgbClr val="97A5BA"/>
              </a:solidFill>
              <a:ln w="9525" cap="flat" cmpd="sng" algn="ctr">
                <a:solidFill>
                  <a:srgbClr val="662E9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82124" tIns="41061" rIns="82124" bIns="41061" anchor="ctr"/>
              <a:lstStyle/>
              <a:p>
                <a:endParaRPr lang="en-US"/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B050F128-A661-798B-3799-BDAF543BF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8863" y="3813397"/>
                <a:ext cx="2238376" cy="2175105"/>
              </a:xfrm>
              <a:custGeom>
                <a:avLst/>
                <a:gdLst/>
                <a:ahLst/>
                <a:cxnLst>
                  <a:cxn ang="0">
                    <a:pos x="597" y="346"/>
                  </a:cxn>
                  <a:cxn ang="0">
                    <a:pos x="227" y="528"/>
                  </a:cxn>
                  <a:cxn ang="0">
                    <a:pos x="220" y="580"/>
                  </a:cxn>
                  <a:cxn ang="0">
                    <a:pos x="171" y="529"/>
                  </a:cxn>
                  <a:cxn ang="0">
                    <a:pos x="171" y="529"/>
                  </a:cxn>
                  <a:cxn ang="0">
                    <a:pos x="0" y="350"/>
                  </a:cxn>
                  <a:cxn ang="0">
                    <a:pos x="156" y="255"/>
                  </a:cxn>
                  <a:cxn ang="0">
                    <a:pos x="156" y="255"/>
                  </a:cxn>
                  <a:cxn ang="0">
                    <a:pos x="272" y="185"/>
                  </a:cxn>
                  <a:cxn ang="0">
                    <a:pos x="264" y="247"/>
                  </a:cxn>
                  <a:cxn ang="0">
                    <a:pos x="264" y="247"/>
                  </a:cxn>
                  <a:cxn ang="0">
                    <a:pos x="461" y="0"/>
                  </a:cxn>
                  <a:cxn ang="0">
                    <a:pos x="597" y="345"/>
                  </a:cxn>
                  <a:cxn ang="0">
                    <a:pos x="597" y="346"/>
                  </a:cxn>
                </a:cxnLst>
                <a:rect l="0" t="0" r="r" b="b"/>
                <a:pathLst>
                  <a:path w="597" h="580">
                    <a:moveTo>
                      <a:pt x="597" y="346"/>
                    </a:moveTo>
                    <a:cubicBezTo>
                      <a:pt x="505" y="450"/>
                      <a:pt x="374" y="518"/>
                      <a:pt x="227" y="528"/>
                    </a:cubicBezTo>
                    <a:cubicBezTo>
                      <a:pt x="220" y="580"/>
                      <a:pt x="220" y="580"/>
                      <a:pt x="220" y="580"/>
                    </a:cubicBezTo>
                    <a:cubicBezTo>
                      <a:pt x="171" y="529"/>
                      <a:pt x="171" y="529"/>
                      <a:pt x="171" y="529"/>
                    </a:cubicBezTo>
                    <a:cubicBezTo>
                      <a:pt x="171" y="529"/>
                      <a:pt x="171" y="529"/>
                      <a:pt x="171" y="529"/>
                    </a:cubicBezTo>
                    <a:cubicBezTo>
                      <a:pt x="0" y="350"/>
                      <a:pt x="0" y="350"/>
                      <a:pt x="0" y="350"/>
                    </a:cubicBezTo>
                    <a:cubicBezTo>
                      <a:pt x="156" y="255"/>
                      <a:pt x="156" y="255"/>
                      <a:pt x="156" y="255"/>
                    </a:cubicBezTo>
                    <a:cubicBezTo>
                      <a:pt x="156" y="255"/>
                      <a:pt x="156" y="255"/>
                      <a:pt x="156" y="255"/>
                    </a:cubicBezTo>
                    <a:cubicBezTo>
                      <a:pt x="272" y="185"/>
                      <a:pt x="272" y="185"/>
                      <a:pt x="272" y="185"/>
                    </a:cubicBezTo>
                    <a:cubicBezTo>
                      <a:pt x="264" y="247"/>
                      <a:pt x="264" y="247"/>
                      <a:pt x="264" y="247"/>
                    </a:cubicBezTo>
                    <a:cubicBezTo>
                      <a:pt x="264" y="247"/>
                      <a:pt x="264" y="247"/>
                      <a:pt x="264" y="247"/>
                    </a:cubicBezTo>
                    <a:cubicBezTo>
                      <a:pt x="373" y="216"/>
                      <a:pt x="455" y="118"/>
                      <a:pt x="461" y="0"/>
                    </a:cubicBezTo>
                    <a:cubicBezTo>
                      <a:pt x="464" y="132"/>
                      <a:pt x="515" y="253"/>
                      <a:pt x="597" y="345"/>
                    </a:cubicBezTo>
                    <a:cubicBezTo>
                      <a:pt x="597" y="345"/>
                      <a:pt x="597" y="346"/>
                      <a:pt x="597" y="346"/>
                    </a:cubicBezTo>
                    <a:close/>
                  </a:path>
                </a:pathLst>
              </a:custGeom>
              <a:solidFill>
                <a:srgbClr val="97A5BA"/>
              </a:solidFill>
              <a:ln w="9525" cap="flat" cmpd="sng" algn="ctr">
                <a:solidFill>
                  <a:srgbClr val="662E9B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82124" tIns="41061" rIns="82124" bIns="41061" anchor="ctr"/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>
                  <a:latin typeface="Arial" charset="0"/>
                </a:endParaRPr>
              </a:p>
            </p:txBody>
          </p:sp>
        </p:grp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AD19895-10AF-B087-917E-4128530A3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930" y="932387"/>
              <a:ext cx="2665413" cy="4276725"/>
            </a:xfrm>
            <a:custGeom>
              <a:avLst/>
              <a:gdLst>
                <a:gd name="T0" fmla="*/ 513 w 711"/>
                <a:gd name="T1" fmla="*/ 865 h 1140"/>
                <a:gd name="T2" fmla="*/ 273 w 711"/>
                <a:gd name="T3" fmla="*/ 595 h 1140"/>
                <a:gd name="T4" fmla="*/ 451 w 711"/>
                <a:gd name="T5" fmla="*/ 339 h 1140"/>
                <a:gd name="T6" fmla="*/ 446 w 711"/>
                <a:gd name="T7" fmla="*/ 398 h 1140"/>
                <a:gd name="T8" fmla="*/ 559 w 711"/>
                <a:gd name="T9" fmla="*/ 323 h 1140"/>
                <a:gd name="T10" fmla="*/ 558 w 711"/>
                <a:gd name="T11" fmla="*/ 323 h 1140"/>
                <a:gd name="T12" fmla="*/ 711 w 711"/>
                <a:gd name="T13" fmla="*/ 220 h 1140"/>
                <a:gd name="T14" fmla="*/ 532 w 711"/>
                <a:gd name="T15" fmla="*/ 50 h 1140"/>
                <a:gd name="T16" fmla="*/ 533 w 711"/>
                <a:gd name="T17" fmla="*/ 50 h 1140"/>
                <a:gd name="T18" fmla="*/ 480 w 711"/>
                <a:gd name="T19" fmla="*/ 0 h 1140"/>
                <a:gd name="T20" fmla="*/ 476 w 711"/>
                <a:gd name="T21" fmla="*/ 54 h 1140"/>
                <a:gd name="T22" fmla="*/ 0 w 711"/>
                <a:gd name="T23" fmla="*/ 595 h 1140"/>
                <a:gd name="T24" fmla="*/ 528 w 711"/>
                <a:gd name="T25" fmla="*/ 1140 h 1140"/>
                <a:gd name="T26" fmla="*/ 357 w 711"/>
                <a:gd name="T27" fmla="*/ 959 h 1140"/>
                <a:gd name="T28" fmla="*/ 513 w 711"/>
                <a:gd name="T29" fmla="*/ 865 h 11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11" h="1140">
                  <a:moveTo>
                    <a:pt x="513" y="865"/>
                  </a:moveTo>
                  <a:cubicBezTo>
                    <a:pt x="378" y="849"/>
                    <a:pt x="273" y="734"/>
                    <a:pt x="273" y="595"/>
                  </a:cubicBezTo>
                  <a:cubicBezTo>
                    <a:pt x="273" y="477"/>
                    <a:pt x="347" y="377"/>
                    <a:pt x="451" y="339"/>
                  </a:cubicBezTo>
                  <a:cubicBezTo>
                    <a:pt x="446" y="398"/>
                    <a:pt x="446" y="398"/>
                    <a:pt x="446" y="398"/>
                  </a:cubicBezTo>
                  <a:cubicBezTo>
                    <a:pt x="559" y="323"/>
                    <a:pt x="559" y="323"/>
                    <a:pt x="559" y="323"/>
                  </a:cubicBezTo>
                  <a:cubicBezTo>
                    <a:pt x="558" y="323"/>
                    <a:pt x="558" y="323"/>
                    <a:pt x="558" y="323"/>
                  </a:cubicBezTo>
                  <a:cubicBezTo>
                    <a:pt x="711" y="220"/>
                    <a:pt x="711" y="220"/>
                    <a:pt x="711" y="220"/>
                  </a:cubicBezTo>
                  <a:cubicBezTo>
                    <a:pt x="532" y="50"/>
                    <a:pt x="532" y="50"/>
                    <a:pt x="532" y="50"/>
                  </a:cubicBezTo>
                  <a:cubicBezTo>
                    <a:pt x="532" y="50"/>
                    <a:pt x="532" y="50"/>
                    <a:pt x="533" y="5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76" y="54"/>
                    <a:pt x="476" y="54"/>
                    <a:pt x="476" y="54"/>
                  </a:cubicBezTo>
                  <a:cubicBezTo>
                    <a:pt x="208" y="88"/>
                    <a:pt x="0" y="317"/>
                    <a:pt x="0" y="595"/>
                  </a:cubicBezTo>
                  <a:cubicBezTo>
                    <a:pt x="0" y="890"/>
                    <a:pt x="235" y="1131"/>
                    <a:pt x="528" y="1140"/>
                  </a:cubicBezTo>
                  <a:cubicBezTo>
                    <a:pt x="357" y="959"/>
                    <a:pt x="357" y="959"/>
                    <a:pt x="357" y="959"/>
                  </a:cubicBezTo>
                  <a:lnTo>
                    <a:pt x="513" y="865"/>
                  </a:lnTo>
                  <a:close/>
                </a:path>
              </a:pathLst>
            </a:custGeom>
            <a:solidFill>
              <a:srgbClr val="2489A3"/>
            </a:solidFill>
            <a:ln w="9525" cap="flat" cmpd="sng" algn="ctr">
              <a:solidFill>
                <a:srgbClr val="EA354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endParaRPr lang="en-US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7991EB79-2FA0-9B89-FF87-9F992C0415E0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1725930" y="1113362"/>
              <a:ext cx="2112963" cy="549275"/>
            </a:xfrm>
            <a:custGeom>
              <a:avLst/>
              <a:gdLst>
                <a:gd name="T0" fmla="*/ 0 w 3146"/>
                <a:gd name="T1" fmla="*/ 0 h 1143"/>
                <a:gd name="T2" fmla="*/ 0 w 3146"/>
                <a:gd name="T3" fmla="*/ 1143 h 1143"/>
                <a:gd name="T4" fmla="*/ 3146 w 3146"/>
                <a:gd name="T5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46" h="1143">
                  <a:moveTo>
                    <a:pt x="0" y="0"/>
                  </a:moveTo>
                  <a:lnTo>
                    <a:pt x="0" y="1143"/>
                  </a:lnTo>
                  <a:lnTo>
                    <a:pt x="3146" y="1143"/>
                  </a:ln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oval" w="med" len="med"/>
              <a:tailEnd type="none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525252"/>
                </a:solidFill>
                <a:latin typeface="+mn-lt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5066D422-CAB9-4DEE-FC70-6896835A399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25930" y="4834462"/>
              <a:ext cx="3757613" cy="795337"/>
            </a:xfrm>
            <a:custGeom>
              <a:avLst/>
              <a:gdLst>
                <a:gd name="T0" fmla="*/ 0 w 3146"/>
                <a:gd name="T1" fmla="*/ 0 h 1143"/>
                <a:gd name="T2" fmla="*/ 0 w 3146"/>
                <a:gd name="T3" fmla="*/ 1143 h 1143"/>
                <a:gd name="T4" fmla="*/ 3146 w 3146"/>
                <a:gd name="T5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46" h="1143">
                  <a:moveTo>
                    <a:pt x="0" y="0"/>
                  </a:moveTo>
                  <a:lnTo>
                    <a:pt x="0" y="1143"/>
                  </a:lnTo>
                  <a:lnTo>
                    <a:pt x="3146" y="1143"/>
                  </a:ln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oval" w="med" len="med"/>
              <a:tailEnd type="none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525252"/>
                </a:solidFill>
                <a:latin typeface="+mn-lt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6411F8FC-23FB-6B36-2EE1-946401546A9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183880" y="1070499"/>
              <a:ext cx="2235200" cy="549275"/>
            </a:xfrm>
            <a:custGeom>
              <a:avLst/>
              <a:gdLst>
                <a:gd name="T0" fmla="*/ 0 w 3146"/>
                <a:gd name="T1" fmla="*/ 0 h 1143"/>
                <a:gd name="T2" fmla="*/ 0 w 3146"/>
                <a:gd name="T3" fmla="*/ 1143 h 1143"/>
                <a:gd name="T4" fmla="*/ 3146 w 3146"/>
                <a:gd name="T5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46" h="1143">
                  <a:moveTo>
                    <a:pt x="0" y="0"/>
                  </a:moveTo>
                  <a:lnTo>
                    <a:pt x="0" y="1143"/>
                  </a:lnTo>
                  <a:lnTo>
                    <a:pt x="3146" y="1143"/>
                  </a:ln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oval" w="med" len="med"/>
              <a:tailEnd type="none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525252"/>
                </a:solidFill>
                <a:latin typeface="+mn-lt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741E4EA7-03A8-EC46-D54D-6FD226A12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3205" y="4801124"/>
              <a:ext cx="3825875" cy="828675"/>
            </a:xfrm>
            <a:custGeom>
              <a:avLst/>
              <a:gdLst>
                <a:gd name="T0" fmla="*/ 0 w 3146"/>
                <a:gd name="T1" fmla="*/ 0 h 1143"/>
                <a:gd name="T2" fmla="*/ 0 w 3146"/>
                <a:gd name="T3" fmla="*/ 1143 h 1143"/>
                <a:gd name="T4" fmla="*/ 3146 w 3146"/>
                <a:gd name="T5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46" h="1143">
                  <a:moveTo>
                    <a:pt x="0" y="0"/>
                  </a:moveTo>
                  <a:lnTo>
                    <a:pt x="0" y="1143"/>
                  </a:lnTo>
                  <a:lnTo>
                    <a:pt x="3146" y="1143"/>
                  </a:ln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oval" w="med" len="med"/>
              <a:tailEnd type="none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525252"/>
                </a:solidFill>
                <a:latin typeface="+mn-lt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C60349E-6DB0-31BA-7FBF-4BCDE6B05675}"/>
              </a:ext>
            </a:extLst>
          </p:cNvPr>
          <p:cNvSpPr txBox="1"/>
          <p:nvPr/>
        </p:nvSpPr>
        <p:spPr>
          <a:xfrm>
            <a:off x="7170450" y="1393200"/>
            <a:ext cx="203479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02A53E-15B3-D404-E10F-EF791F0E4012}"/>
              </a:ext>
            </a:extLst>
          </p:cNvPr>
          <p:cNvSpPr txBox="1"/>
          <p:nvPr/>
        </p:nvSpPr>
        <p:spPr>
          <a:xfrm>
            <a:off x="7271009" y="4197360"/>
            <a:ext cx="203479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FAD1178-A947-4098-9EEF-28A04606CF87}"/>
              </a:ext>
            </a:extLst>
          </p:cNvPr>
          <p:cNvSpPr txBox="1"/>
          <p:nvPr/>
        </p:nvSpPr>
        <p:spPr>
          <a:xfrm>
            <a:off x="346546" y="4142733"/>
            <a:ext cx="203479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D69F94C-6135-1065-F213-EDD90A4E03C6}"/>
              </a:ext>
            </a:extLst>
          </p:cNvPr>
          <p:cNvSpPr txBox="1"/>
          <p:nvPr/>
        </p:nvSpPr>
        <p:spPr>
          <a:xfrm>
            <a:off x="436066" y="1358166"/>
            <a:ext cx="203479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A0B0D59-2F34-F45A-F803-62A57E70BA9A}"/>
              </a:ext>
            </a:extLst>
          </p:cNvPr>
          <p:cNvSpPr/>
          <p:nvPr/>
        </p:nvSpPr>
        <p:spPr>
          <a:xfrm>
            <a:off x="5488769" y="3628821"/>
            <a:ext cx="665994" cy="701342"/>
          </a:xfrm>
          <a:custGeom>
            <a:avLst/>
            <a:gdLst>
              <a:gd name="connsiteX0" fmla="*/ 485917 w 499586"/>
              <a:gd name="connsiteY0" fmla="*/ 393136 h 526102"/>
              <a:gd name="connsiteX1" fmla="*/ 499062 w 499586"/>
              <a:gd name="connsiteY1" fmla="*/ 374657 h 526102"/>
              <a:gd name="connsiteX2" fmla="*/ 485917 w 499586"/>
              <a:gd name="connsiteY2" fmla="*/ 355607 h 526102"/>
              <a:gd name="connsiteX3" fmla="*/ 485917 w 499586"/>
              <a:gd name="connsiteY3" fmla="*/ 223400 h 526102"/>
              <a:gd name="connsiteX4" fmla="*/ 485917 w 499586"/>
              <a:gd name="connsiteY4" fmla="*/ 223400 h 526102"/>
              <a:gd name="connsiteX5" fmla="*/ 481440 w 499586"/>
              <a:gd name="connsiteY5" fmla="*/ 181395 h 526102"/>
              <a:gd name="connsiteX6" fmla="*/ 478583 w 499586"/>
              <a:gd name="connsiteY6" fmla="*/ 168441 h 526102"/>
              <a:gd name="connsiteX7" fmla="*/ 462009 w 499586"/>
              <a:gd name="connsiteY7" fmla="*/ 119197 h 526102"/>
              <a:gd name="connsiteX8" fmla="*/ 456485 w 499586"/>
              <a:gd name="connsiteY8" fmla="*/ 107290 h 526102"/>
              <a:gd name="connsiteX9" fmla="*/ 431244 w 499586"/>
              <a:gd name="connsiteY9" fmla="*/ 65666 h 526102"/>
              <a:gd name="connsiteX10" fmla="*/ 423338 w 499586"/>
              <a:gd name="connsiteY10" fmla="*/ 55379 h 526102"/>
              <a:gd name="connsiteX11" fmla="*/ 338280 w 499586"/>
              <a:gd name="connsiteY11" fmla="*/ 1372 h 526102"/>
              <a:gd name="connsiteX12" fmla="*/ 338946 w 499586"/>
              <a:gd name="connsiteY12" fmla="*/ 5659 h 526102"/>
              <a:gd name="connsiteX13" fmla="*/ 351996 w 499586"/>
              <a:gd name="connsiteY13" fmla="*/ 108243 h 526102"/>
              <a:gd name="connsiteX14" fmla="*/ 353996 w 499586"/>
              <a:gd name="connsiteY14" fmla="*/ 123292 h 526102"/>
              <a:gd name="connsiteX15" fmla="*/ 353996 w 499586"/>
              <a:gd name="connsiteY15" fmla="*/ 123292 h 526102"/>
              <a:gd name="connsiteX16" fmla="*/ 73961 w 499586"/>
              <a:gd name="connsiteY16" fmla="*/ 246927 h 526102"/>
              <a:gd name="connsiteX17" fmla="*/ 70532 w 499586"/>
              <a:gd name="connsiteY17" fmla="*/ 269882 h 526102"/>
              <a:gd name="connsiteX18" fmla="*/ 82629 w 499586"/>
              <a:gd name="connsiteY18" fmla="*/ 278074 h 526102"/>
              <a:gd name="connsiteX19" fmla="*/ 94821 w 499586"/>
              <a:gd name="connsiteY19" fmla="*/ 460763 h 526102"/>
              <a:gd name="connsiteX20" fmla="*/ 104346 w 499586"/>
              <a:gd name="connsiteY20" fmla="*/ 470288 h 526102"/>
              <a:gd name="connsiteX21" fmla="*/ 105012 w 499586"/>
              <a:gd name="connsiteY21" fmla="*/ 470288 h 526102"/>
              <a:gd name="connsiteX22" fmla="*/ 114594 w 499586"/>
              <a:gd name="connsiteY22" fmla="*/ 460820 h 526102"/>
              <a:gd name="connsiteX23" fmla="*/ 114537 w 499586"/>
              <a:gd name="connsiteY23" fmla="*/ 459715 h 526102"/>
              <a:gd name="connsiteX24" fmla="*/ 102440 w 499586"/>
              <a:gd name="connsiteY24" fmla="*/ 277788 h 526102"/>
              <a:gd name="connsiteX25" fmla="*/ 216740 w 499586"/>
              <a:gd name="connsiteY25" fmla="*/ 227401 h 526102"/>
              <a:gd name="connsiteX26" fmla="*/ 216740 w 499586"/>
              <a:gd name="connsiteY26" fmla="*/ 249975 h 526102"/>
              <a:gd name="connsiteX27" fmla="*/ 217979 w 499586"/>
              <a:gd name="connsiteY27" fmla="*/ 249975 h 526102"/>
              <a:gd name="connsiteX28" fmla="*/ 215026 w 499586"/>
              <a:gd name="connsiteY28" fmla="*/ 265405 h 526102"/>
              <a:gd name="connsiteX29" fmla="*/ 205501 w 499586"/>
              <a:gd name="connsiteY29" fmla="*/ 312459 h 526102"/>
              <a:gd name="connsiteX30" fmla="*/ 200739 w 499586"/>
              <a:gd name="connsiteY30" fmla="*/ 335700 h 526102"/>
              <a:gd name="connsiteX31" fmla="*/ 200739 w 499586"/>
              <a:gd name="connsiteY31" fmla="*/ 336271 h 526102"/>
              <a:gd name="connsiteX32" fmla="*/ 197595 w 499586"/>
              <a:gd name="connsiteY32" fmla="*/ 351797 h 526102"/>
              <a:gd name="connsiteX33" fmla="*/ 178545 w 499586"/>
              <a:gd name="connsiteY33" fmla="*/ 447809 h 526102"/>
              <a:gd name="connsiteX34" fmla="*/ 175402 w 499586"/>
              <a:gd name="connsiteY34" fmla="*/ 463144 h 526102"/>
              <a:gd name="connsiteX35" fmla="*/ 167877 w 499586"/>
              <a:gd name="connsiteY35" fmla="*/ 499816 h 526102"/>
              <a:gd name="connsiteX36" fmla="*/ 142827 w 499586"/>
              <a:gd name="connsiteY36" fmla="*/ 499816 h 526102"/>
              <a:gd name="connsiteX37" fmla="*/ 131301 w 499586"/>
              <a:gd name="connsiteY37" fmla="*/ 407804 h 526102"/>
              <a:gd name="connsiteX38" fmla="*/ 124348 w 499586"/>
              <a:gd name="connsiteY38" fmla="*/ 407804 h 526102"/>
              <a:gd name="connsiteX39" fmla="*/ 127777 w 499586"/>
              <a:gd name="connsiteY39" fmla="*/ 458858 h 526102"/>
              <a:gd name="connsiteX40" fmla="*/ 106536 w 499586"/>
              <a:gd name="connsiteY40" fmla="*/ 483147 h 526102"/>
              <a:gd name="connsiteX41" fmla="*/ 105012 w 499586"/>
              <a:gd name="connsiteY41" fmla="*/ 483147 h 526102"/>
              <a:gd name="connsiteX42" fmla="*/ 82248 w 499586"/>
              <a:gd name="connsiteY42" fmla="*/ 461811 h 526102"/>
              <a:gd name="connsiteX43" fmla="*/ 78628 w 499586"/>
              <a:gd name="connsiteY43" fmla="*/ 407709 h 526102"/>
              <a:gd name="connsiteX44" fmla="*/ 52434 w 499586"/>
              <a:gd name="connsiteY44" fmla="*/ 407709 h 526102"/>
              <a:gd name="connsiteX45" fmla="*/ 40909 w 499586"/>
              <a:gd name="connsiteY45" fmla="*/ 499720 h 526102"/>
              <a:gd name="connsiteX46" fmla="*/ -144 w 499586"/>
              <a:gd name="connsiteY46" fmla="*/ 499720 h 526102"/>
              <a:gd name="connsiteX47" fmla="*/ -144 w 499586"/>
              <a:gd name="connsiteY47" fmla="*/ 526010 h 526102"/>
              <a:gd name="connsiteX48" fmla="*/ 499443 w 499586"/>
              <a:gd name="connsiteY48" fmla="*/ 526010 h 526102"/>
              <a:gd name="connsiteX49" fmla="*/ 499443 w 499586"/>
              <a:gd name="connsiteY49" fmla="*/ 499720 h 526102"/>
              <a:gd name="connsiteX50" fmla="*/ 486298 w 499586"/>
              <a:gd name="connsiteY50" fmla="*/ 499720 h 526102"/>
              <a:gd name="connsiteX51" fmla="*/ 408193 w 499586"/>
              <a:gd name="connsiteY51" fmla="*/ 72048 h 526102"/>
              <a:gd name="connsiteX52" fmla="*/ 415146 w 499586"/>
              <a:gd name="connsiteY52" fmla="*/ 81001 h 526102"/>
              <a:gd name="connsiteX53" fmla="*/ 428577 w 499586"/>
              <a:gd name="connsiteY53" fmla="*/ 101956 h 526102"/>
              <a:gd name="connsiteX54" fmla="*/ 429815 w 499586"/>
              <a:gd name="connsiteY54" fmla="*/ 103957 h 526102"/>
              <a:gd name="connsiteX55" fmla="*/ 429815 w 499586"/>
              <a:gd name="connsiteY55" fmla="*/ 103957 h 526102"/>
              <a:gd name="connsiteX56" fmla="*/ 429815 w 499586"/>
              <a:gd name="connsiteY56" fmla="*/ 103957 h 526102"/>
              <a:gd name="connsiteX57" fmla="*/ 437149 w 499586"/>
              <a:gd name="connsiteY57" fmla="*/ 117292 h 526102"/>
              <a:gd name="connsiteX58" fmla="*/ 442007 w 499586"/>
              <a:gd name="connsiteY58" fmla="*/ 127769 h 526102"/>
              <a:gd name="connsiteX59" fmla="*/ 442674 w 499586"/>
              <a:gd name="connsiteY59" fmla="*/ 129484 h 526102"/>
              <a:gd name="connsiteX60" fmla="*/ 444388 w 499586"/>
              <a:gd name="connsiteY60" fmla="*/ 134056 h 526102"/>
              <a:gd name="connsiteX61" fmla="*/ 453151 w 499586"/>
              <a:gd name="connsiteY61" fmla="*/ 159297 h 526102"/>
              <a:gd name="connsiteX62" fmla="*/ 454008 w 499586"/>
              <a:gd name="connsiteY62" fmla="*/ 161964 h 526102"/>
              <a:gd name="connsiteX63" fmla="*/ 456485 w 499586"/>
              <a:gd name="connsiteY63" fmla="*/ 170727 h 526102"/>
              <a:gd name="connsiteX64" fmla="*/ 458866 w 499586"/>
              <a:gd name="connsiteY64" fmla="*/ 181871 h 526102"/>
              <a:gd name="connsiteX65" fmla="*/ 460104 w 499586"/>
              <a:gd name="connsiteY65" fmla="*/ 190253 h 526102"/>
              <a:gd name="connsiteX66" fmla="*/ 460104 w 499586"/>
              <a:gd name="connsiteY66" fmla="*/ 192730 h 526102"/>
              <a:gd name="connsiteX67" fmla="*/ 460104 w 499586"/>
              <a:gd name="connsiteY67" fmla="*/ 192730 h 526102"/>
              <a:gd name="connsiteX68" fmla="*/ 462581 w 499586"/>
              <a:gd name="connsiteY68" fmla="*/ 224638 h 526102"/>
              <a:gd name="connsiteX69" fmla="*/ 460390 w 499586"/>
              <a:gd name="connsiteY69" fmla="*/ 247213 h 526102"/>
              <a:gd name="connsiteX70" fmla="*/ 410193 w 499586"/>
              <a:gd name="connsiteY70" fmla="*/ 178061 h 526102"/>
              <a:gd name="connsiteX71" fmla="*/ 401621 w 499586"/>
              <a:gd name="connsiteY71" fmla="*/ 166536 h 526102"/>
              <a:gd name="connsiteX72" fmla="*/ 376665 w 499586"/>
              <a:gd name="connsiteY72" fmla="*/ 132055 h 526102"/>
              <a:gd name="connsiteX73" fmla="*/ 363902 w 499586"/>
              <a:gd name="connsiteY73" fmla="*/ 31757 h 526102"/>
              <a:gd name="connsiteX74" fmla="*/ 408193 w 499586"/>
              <a:gd name="connsiteY74" fmla="*/ 72048 h 526102"/>
              <a:gd name="connsiteX75" fmla="*/ 101393 w 499586"/>
              <a:gd name="connsiteY75" fmla="*/ 263119 h 526102"/>
              <a:gd name="connsiteX76" fmla="*/ 101393 w 499586"/>
              <a:gd name="connsiteY76" fmla="*/ 261786 h 526102"/>
              <a:gd name="connsiteX77" fmla="*/ 92630 w 499586"/>
              <a:gd name="connsiteY77" fmla="*/ 252261 h 526102"/>
              <a:gd name="connsiteX78" fmla="*/ 355520 w 499586"/>
              <a:gd name="connsiteY78" fmla="*/ 137580 h 526102"/>
              <a:gd name="connsiteX79" fmla="*/ 356282 w 499586"/>
              <a:gd name="connsiteY79" fmla="*/ 139390 h 526102"/>
              <a:gd name="connsiteX80" fmla="*/ 356282 w 499586"/>
              <a:gd name="connsiteY80" fmla="*/ 139390 h 526102"/>
              <a:gd name="connsiteX81" fmla="*/ 360759 w 499586"/>
              <a:gd name="connsiteY81" fmla="*/ 149581 h 526102"/>
              <a:gd name="connsiteX82" fmla="*/ 243220 w 499586"/>
              <a:gd name="connsiteY82" fmla="*/ 274169 h 526102"/>
              <a:gd name="connsiteX83" fmla="*/ 229409 w 499586"/>
              <a:gd name="connsiteY83" fmla="*/ 260357 h 526102"/>
              <a:gd name="connsiteX84" fmla="*/ 231600 w 499586"/>
              <a:gd name="connsiteY84" fmla="*/ 249308 h 526102"/>
              <a:gd name="connsiteX85" fmla="*/ 254745 w 499586"/>
              <a:gd name="connsiteY85" fmla="*/ 249308 h 526102"/>
              <a:gd name="connsiteX86" fmla="*/ 257031 w 499586"/>
              <a:gd name="connsiteY86" fmla="*/ 260357 h 526102"/>
              <a:gd name="connsiteX87" fmla="*/ 260175 w 499586"/>
              <a:gd name="connsiteY87" fmla="*/ 275883 h 526102"/>
              <a:gd name="connsiteX88" fmla="*/ 263985 w 499586"/>
              <a:gd name="connsiteY88" fmla="*/ 294933 h 526102"/>
              <a:gd name="connsiteX89" fmla="*/ 252555 w 499586"/>
              <a:gd name="connsiteY89" fmla="*/ 283503 h 526102"/>
              <a:gd name="connsiteX90" fmla="*/ 233886 w 499586"/>
              <a:gd name="connsiteY90" fmla="*/ 283503 h 526102"/>
              <a:gd name="connsiteX91" fmla="*/ 222456 w 499586"/>
              <a:gd name="connsiteY91" fmla="*/ 294933 h 526102"/>
              <a:gd name="connsiteX92" fmla="*/ 226265 w 499586"/>
              <a:gd name="connsiteY92" fmla="*/ 275883 h 526102"/>
              <a:gd name="connsiteX93" fmla="*/ 217693 w 499586"/>
              <a:gd name="connsiteY93" fmla="*/ 318269 h 526102"/>
              <a:gd name="connsiteX94" fmla="*/ 243220 w 499586"/>
              <a:gd name="connsiteY94" fmla="*/ 292742 h 526102"/>
              <a:gd name="connsiteX95" fmla="*/ 268747 w 499586"/>
              <a:gd name="connsiteY95" fmla="*/ 318269 h 526102"/>
              <a:gd name="connsiteX96" fmla="*/ 270652 w 499586"/>
              <a:gd name="connsiteY96" fmla="*/ 327794 h 526102"/>
              <a:gd name="connsiteX97" fmla="*/ 215788 w 499586"/>
              <a:gd name="connsiteY97" fmla="*/ 327794 h 526102"/>
              <a:gd name="connsiteX98" fmla="*/ 211883 w 499586"/>
              <a:gd name="connsiteY98" fmla="*/ 346844 h 526102"/>
              <a:gd name="connsiteX99" fmla="*/ 212931 w 499586"/>
              <a:gd name="connsiteY99" fmla="*/ 341510 h 526102"/>
              <a:gd name="connsiteX100" fmla="*/ 273414 w 499586"/>
              <a:gd name="connsiteY100" fmla="*/ 341510 h 526102"/>
              <a:gd name="connsiteX101" fmla="*/ 274462 w 499586"/>
              <a:gd name="connsiteY101" fmla="*/ 346844 h 526102"/>
              <a:gd name="connsiteX102" fmla="*/ 243220 w 499586"/>
              <a:gd name="connsiteY102" fmla="*/ 378181 h 526102"/>
              <a:gd name="connsiteX103" fmla="*/ 211883 w 499586"/>
              <a:gd name="connsiteY103" fmla="*/ 346844 h 526102"/>
              <a:gd name="connsiteX104" fmla="*/ 252555 w 499586"/>
              <a:gd name="connsiteY104" fmla="*/ 387516 h 526102"/>
              <a:gd name="connsiteX105" fmla="*/ 277701 w 499586"/>
              <a:gd name="connsiteY105" fmla="*/ 362370 h 526102"/>
              <a:gd name="connsiteX106" fmla="*/ 290369 w 499586"/>
              <a:gd name="connsiteY106" fmla="*/ 425330 h 526102"/>
              <a:gd name="connsiteX107" fmla="*/ 279891 w 499586"/>
              <a:gd name="connsiteY107" fmla="*/ 433522 h 526102"/>
              <a:gd name="connsiteX108" fmla="*/ 206549 w 499586"/>
              <a:gd name="connsiteY108" fmla="*/ 433522 h 526102"/>
              <a:gd name="connsiteX109" fmla="*/ 243220 w 499586"/>
              <a:gd name="connsiteY109" fmla="*/ 396850 h 526102"/>
              <a:gd name="connsiteX110" fmla="*/ 208740 w 499586"/>
              <a:gd name="connsiteY110" fmla="*/ 362370 h 526102"/>
              <a:gd name="connsiteX111" fmla="*/ 233886 w 499586"/>
              <a:gd name="connsiteY111" fmla="*/ 387516 h 526102"/>
              <a:gd name="connsiteX112" fmla="*/ 195786 w 499586"/>
              <a:gd name="connsiteY112" fmla="*/ 425616 h 526102"/>
              <a:gd name="connsiteX113" fmla="*/ 181022 w 499586"/>
              <a:gd name="connsiteY113" fmla="*/ 499244 h 526102"/>
              <a:gd name="connsiteX114" fmla="*/ 186165 w 499586"/>
              <a:gd name="connsiteY114" fmla="*/ 473717 h 526102"/>
              <a:gd name="connsiteX115" fmla="*/ 189023 w 499586"/>
              <a:gd name="connsiteY115" fmla="*/ 459811 h 526102"/>
              <a:gd name="connsiteX116" fmla="*/ 297417 w 499586"/>
              <a:gd name="connsiteY116" fmla="*/ 459811 h 526102"/>
              <a:gd name="connsiteX117" fmla="*/ 300275 w 499586"/>
              <a:gd name="connsiteY117" fmla="*/ 473717 h 526102"/>
              <a:gd name="connsiteX118" fmla="*/ 305418 w 499586"/>
              <a:gd name="connsiteY118" fmla="*/ 499244 h 526102"/>
              <a:gd name="connsiteX119" fmla="*/ 472773 w 499586"/>
              <a:gd name="connsiteY119" fmla="*/ 355798 h 526102"/>
              <a:gd name="connsiteX120" fmla="*/ 459628 w 499586"/>
              <a:gd name="connsiteY120" fmla="*/ 374848 h 526102"/>
              <a:gd name="connsiteX121" fmla="*/ 472773 w 499586"/>
              <a:gd name="connsiteY121" fmla="*/ 393326 h 526102"/>
              <a:gd name="connsiteX122" fmla="*/ 472773 w 499586"/>
              <a:gd name="connsiteY122" fmla="*/ 499720 h 526102"/>
              <a:gd name="connsiteX123" fmla="*/ 318944 w 499586"/>
              <a:gd name="connsiteY123" fmla="*/ 499720 h 526102"/>
              <a:gd name="connsiteX124" fmla="*/ 311514 w 499586"/>
              <a:gd name="connsiteY124" fmla="*/ 463049 h 526102"/>
              <a:gd name="connsiteX125" fmla="*/ 308276 w 499586"/>
              <a:gd name="connsiteY125" fmla="*/ 447714 h 526102"/>
              <a:gd name="connsiteX126" fmla="*/ 289226 w 499586"/>
              <a:gd name="connsiteY126" fmla="*/ 351702 h 526102"/>
              <a:gd name="connsiteX127" fmla="*/ 286083 w 499586"/>
              <a:gd name="connsiteY127" fmla="*/ 336176 h 526102"/>
              <a:gd name="connsiteX128" fmla="*/ 286083 w 499586"/>
              <a:gd name="connsiteY128" fmla="*/ 335605 h 526102"/>
              <a:gd name="connsiteX129" fmla="*/ 281415 w 499586"/>
              <a:gd name="connsiteY129" fmla="*/ 312364 h 526102"/>
              <a:gd name="connsiteX130" fmla="*/ 271890 w 499586"/>
              <a:gd name="connsiteY130" fmla="*/ 265310 h 526102"/>
              <a:gd name="connsiteX131" fmla="*/ 268842 w 499586"/>
              <a:gd name="connsiteY131" fmla="*/ 249880 h 526102"/>
              <a:gd name="connsiteX132" fmla="*/ 269795 w 499586"/>
              <a:gd name="connsiteY132" fmla="*/ 249880 h 526102"/>
              <a:gd name="connsiteX133" fmla="*/ 269795 w 499586"/>
              <a:gd name="connsiteY133" fmla="*/ 223591 h 526102"/>
              <a:gd name="connsiteX134" fmla="*/ 252459 w 499586"/>
              <a:gd name="connsiteY134" fmla="*/ 211780 h 526102"/>
              <a:gd name="connsiteX135" fmla="*/ 370760 w 499586"/>
              <a:gd name="connsiteY135" fmla="*/ 159678 h 526102"/>
              <a:gd name="connsiteX136" fmla="*/ 385809 w 499586"/>
              <a:gd name="connsiteY136" fmla="*/ 180347 h 526102"/>
              <a:gd name="connsiteX137" fmla="*/ 394763 w 499586"/>
              <a:gd name="connsiteY137" fmla="*/ 192539 h 526102"/>
              <a:gd name="connsiteX138" fmla="*/ 463152 w 499586"/>
              <a:gd name="connsiteY138" fmla="*/ 286742 h 526102"/>
              <a:gd name="connsiteX139" fmla="*/ 465724 w 499586"/>
              <a:gd name="connsiteY139" fmla="*/ 290361 h 526102"/>
              <a:gd name="connsiteX140" fmla="*/ 473058 w 499586"/>
              <a:gd name="connsiteY140" fmla="*/ 284265 h 526102"/>
              <a:gd name="connsiteX141" fmla="*/ 450294 w 499586"/>
              <a:gd name="connsiteY141" fmla="*/ 203398 h 526102"/>
              <a:gd name="connsiteX142" fmla="*/ 456009 w 499586"/>
              <a:gd name="connsiteY142" fmla="*/ 201588 h 526102"/>
              <a:gd name="connsiteX143" fmla="*/ 450770 w 499586"/>
              <a:gd name="connsiteY143" fmla="*/ 203207 h 52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99586" h="526102">
                <a:moveTo>
                  <a:pt x="485917" y="393136"/>
                </a:moveTo>
                <a:cubicBezTo>
                  <a:pt x="493889" y="390535"/>
                  <a:pt x="499224" y="383039"/>
                  <a:pt x="499062" y="374657"/>
                </a:cubicBezTo>
                <a:cubicBezTo>
                  <a:pt x="499262" y="366132"/>
                  <a:pt x="493956" y="358446"/>
                  <a:pt x="485917" y="355607"/>
                </a:cubicBezTo>
                <a:lnTo>
                  <a:pt x="485917" y="223400"/>
                </a:lnTo>
                <a:lnTo>
                  <a:pt x="485917" y="223400"/>
                </a:lnTo>
                <a:cubicBezTo>
                  <a:pt x="485698" y="209294"/>
                  <a:pt x="484193" y="195235"/>
                  <a:pt x="481440" y="181395"/>
                </a:cubicBezTo>
                <a:cubicBezTo>
                  <a:pt x="480678" y="177109"/>
                  <a:pt x="479726" y="172822"/>
                  <a:pt x="478583" y="168441"/>
                </a:cubicBezTo>
                <a:cubicBezTo>
                  <a:pt x="474554" y="151563"/>
                  <a:pt x="469010" y="135075"/>
                  <a:pt x="462009" y="119197"/>
                </a:cubicBezTo>
                <a:cubicBezTo>
                  <a:pt x="460295" y="115101"/>
                  <a:pt x="458390" y="111196"/>
                  <a:pt x="456485" y="107290"/>
                </a:cubicBezTo>
                <a:cubicBezTo>
                  <a:pt x="449293" y="92708"/>
                  <a:pt x="440845" y="78782"/>
                  <a:pt x="431244" y="65666"/>
                </a:cubicBezTo>
                <a:cubicBezTo>
                  <a:pt x="428767" y="62237"/>
                  <a:pt x="426005" y="58618"/>
                  <a:pt x="423338" y="55379"/>
                </a:cubicBezTo>
                <a:cubicBezTo>
                  <a:pt x="391048" y="15184"/>
                  <a:pt x="355044" y="-6057"/>
                  <a:pt x="338280" y="1372"/>
                </a:cubicBezTo>
                <a:lnTo>
                  <a:pt x="338946" y="5659"/>
                </a:lnTo>
                <a:lnTo>
                  <a:pt x="351996" y="108243"/>
                </a:lnTo>
                <a:lnTo>
                  <a:pt x="353996" y="123292"/>
                </a:lnTo>
                <a:lnTo>
                  <a:pt x="353996" y="123292"/>
                </a:lnTo>
                <a:lnTo>
                  <a:pt x="73961" y="246927"/>
                </a:lnTo>
                <a:lnTo>
                  <a:pt x="70532" y="269882"/>
                </a:lnTo>
                <a:lnTo>
                  <a:pt x="82629" y="278074"/>
                </a:lnTo>
                <a:lnTo>
                  <a:pt x="94821" y="460763"/>
                </a:lnTo>
                <a:cubicBezTo>
                  <a:pt x="94821" y="466021"/>
                  <a:pt x="99088" y="470288"/>
                  <a:pt x="104346" y="470288"/>
                </a:cubicBezTo>
                <a:lnTo>
                  <a:pt x="105012" y="470288"/>
                </a:lnTo>
                <a:cubicBezTo>
                  <a:pt x="110270" y="470317"/>
                  <a:pt x="114566" y="466078"/>
                  <a:pt x="114594" y="460820"/>
                </a:cubicBezTo>
                <a:cubicBezTo>
                  <a:pt x="114594" y="460449"/>
                  <a:pt x="114575" y="460087"/>
                  <a:pt x="114537" y="459715"/>
                </a:cubicBezTo>
                <a:lnTo>
                  <a:pt x="102440" y="277788"/>
                </a:lnTo>
                <a:lnTo>
                  <a:pt x="216740" y="227401"/>
                </a:lnTo>
                <a:lnTo>
                  <a:pt x="216740" y="249975"/>
                </a:lnTo>
                <a:lnTo>
                  <a:pt x="217979" y="249975"/>
                </a:lnTo>
                <a:lnTo>
                  <a:pt x="215026" y="265405"/>
                </a:lnTo>
                <a:lnTo>
                  <a:pt x="205501" y="312459"/>
                </a:lnTo>
                <a:lnTo>
                  <a:pt x="200739" y="335700"/>
                </a:lnTo>
                <a:lnTo>
                  <a:pt x="200739" y="336271"/>
                </a:lnTo>
                <a:lnTo>
                  <a:pt x="197595" y="351797"/>
                </a:lnTo>
                <a:lnTo>
                  <a:pt x="178545" y="447809"/>
                </a:lnTo>
                <a:lnTo>
                  <a:pt x="175402" y="463144"/>
                </a:lnTo>
                <a:lnTo>
                  <a:pt x="167877" y="499816"/>
                </a:lnTo>
                <a:lnTo>
                  <a:pt x="142827" y="499816"/>
                </a:lnTo>
                <a:lnTo>
                  <a:pt x="131301" y="407804"/>
                </a:lnTo>
                <a:lnTo>
                  <a:pt x="124348" y="407804"/>
                </a:lnTo>
                <a:lnTo>
                  <a:pt x="127777" y="458858"/>
                </a:lnTo>
                <a:cubicBezTo>
                  <a:pt x="128596" y="471422"/>
                  <a:pt x="119100" y="482280"/>
                  <a:pt x="106536" y="483147"/>
                </a:cubicBezTo>
                <a:lnTo>
                  <a:pt x="105012" y="483147"/>
                </a:lnTo>
                <a:cubicBezTo>
                  <a:pt x="92992" y="483128"/>
                  <a:pt x="83048" y="473803"/>
                  <a:pt x="82248" y="461811"/>
                </a:cubicBezTo>
                <a:lnTo>
                  <a:pt x="78628" y="407709"/>
                </a:lnTo>
                <a:lnTo>
                  <a:pt x="52434" y="407709"/>
                </a:lnTo>
                <a:lnTo>
                  <a:pt x="40909" y="499720"/>
                </a:lnTo>
                <a:lnTo>
                  <a:pt x="-144" y="499720"/>
                </a:lnTo>
                <a:lnTo>
                  <a:pt x="-144" y="526010"/>
                </a:lnTo>
                <a:lnTo>
                  <a:pt x="499443" y="526010"/>
                </a:lnTo>
                <a:lnTo>
                  <a:pt x="499443" y="499720"/>
                </a:lnTo>
                <a:lnTo>
                  <a:pt x="486298" y="499720"/>
                </a:lnTo>
                <a:close/>
                <a:moveTo>
                  <a:pt x="408193" y="72048"/>
                </a:moveTo>
                <a:cubicBezTo>
                  <a:pt x="410765" y="75096"/>
                  <a:pt x="413051" y="78144"/>
                  <a:pt x="415146" y="81001"/>
                </a:cubicBezTo>
                <a:cubicBezTo>
                  <a:pt x="420004" y="87669"/>
                  <a:pt x="424671" y="94813"/>
                  <a:pt x="428577" y="101956"/>
                </a:cubicBezTo>
                <a:cubicBezTo>
                  <a:pt x="429081" y="102566"/>
                  <a:pt x="429491" y="103233"/>
                  <a:pt x="429815" y="103957"/>
                </a:cubicBezTo>
                <a:lnTo>
                  <a:pt x="429815" y="103957"/>
                </a:lnTo>
                <a:lnTo>
                  <a:pt x="429815" y="103957"/>
                </a:lnTo>
                <a:cubicBezTo>
                  <a:pt x="432387" y="108338"/>
                  <a:pt x="434958" y="112720"/>
                  <a:pt x="437149" y="117292"/>
                </a:cubicBezTo>
                <a:cubicBezTo>
                  <a:pt x="439340" y="121864"/>
                  <a:pt x="440388" y="124054"/>
                  <a:pt x="442007" y="127769"/>
                </a:cubicBezTo>
                <a:cubicBezTo>
                  <a:pt x="442274" y="128322"/>
                  <a:pt x="442493" y="128893"/>
                  <a:pt x="442674" y="129484"/>
                </a:cubicBezTo>
                <a:cubicBezTo>
                  <a:pt x="443636" y="130836"/>
                  <a:pt x="444226" y="132408"/>
                  <a:pt x="444388" y="134056"/>
                </a:cubicBezTo>
                <a:cubicBezTo>
                  <a:pt x="447808" y="142285"/>
                  <a:pt x="450732" y="150715"/>
                  <a:pt x="453151" y="159297"/>
                </a:cubicBezTo>
                <a:cubicBezTo>
                  <a:pt x="453523" y="160154"/>
                  <a:pt x="453808" y="161050"/>
                  <a:pt x="454008" y="161964"/>
                </a:cubicBezTo>
                <a:cubicBezTo>
                  <a:pt x="454866" y="164917"/>
                  <a:pt x="455723" y="167774"/>
                  <a:pt x="456485" y="170727"/>
                </a:cubicBezTo>
                <a:cubicBezTo>
                  <a:pt x="457247" y="173680"/>
                  <a:pt x="458295" y="178347"/>
                  <a:pt x="458866" y="181871"/>
                </a:cubicBezTo>
                <a:cubicBezTo>
                  <a:pt x="459419" y="184643"/>
                  <a:pt x="459828" y="187443"/>
                  <a:pt x="460104" y="190253"/>
                </a:cubicBezTo>
                <a:cubicBezTo>
                  <a:pt x="460247" y="191072"/>
                  <a:pt x="460247" y="191911"/>
                  <a:pt x="460104" y="192730"/>
                </a:cubicBezTo>
                <a:lnTo>
                  <a:pt x="460104" y="192730"/>
                </a:lnTo>
                <a:cubicBezTo>
                  <a:pt x="461800" y="203283"/>
                  <a:pt x="462619" y="213951"/>
                  <a:pt x="462581" y="224638"/>
                </a:cubicBezTo>
                <a:cubicBezTo>
                  <a:pt x="462505" y="232211"/>
                  <a:pt x="461771" y="239764"/>
                  <a:pt x="460390" y="247213"/>
                </a:cubicBezTo>
                <a:lnTo>
                  <a:pt x="410193" y="178061"/>
                </a:lnTo>
                <a:lnTo>
                  <a:pt x="401621" y="166536"/>
                </a:lnTo>
                <a:lnTo>
                  <a:pt x="376665" y="132055"/>
                </a:lnTo>
                <a:lnTo>
                  <a:pt x="363902" y="31757"/>
                </a:lnTo>
                <a:cubicBezTo>
                  <a:pt x="381009" y="42366"/>
                  <a:pt x="396020" y="56023"/>
                  <a:pt x="408193" y="72048"/>
                </a:cubicBezTo>
                <a:close/>
                <a:moveTo>
                  <a:pt x="101393" y="263119"/>
                </a:moveTo>
                <a:lnTo>
                  <a:pt x="101393" y="261786"/>
                </a:lnTo>
                <a:cubicBezTo>
                  <a:pt x="101412" y="256814"/>
                  <a:pt x="97592" y="252661"/>
                  <a:pt x="92630" y="252261"/>
                </a:cubicBezTo>
                <a:lnTo>
                  <a:pt x="355520" y="137580"/>
                </a:lnTo>
                <a:lnTo>
                  <a:pt x="356282" y="139390"/>
                </a:lnTo>
                <a:lnTo>
                  <a:pt x="356282" y="139390"/>
                </a:lnTo>
                <a:lnTo>
                  <a:pt x="360759" y="149581"/>
                </a:lnTo>
                <a:close/>
                <a:moveTo>
                  <a:pt x="243220" y="274169"/>
                </a:moveTo>
                <a:lnTo>
                  <a:pt x="229409" y="260357"/>
                </a:lnTo>
                <a:lnTo>
                  <a:pt x="231600" y="249308"/>
                </a:lnTo>
                <a:lnTo>
                  <a:pt x="254745" y="249308"/>
                </a:lnTo>
                <a:lnTo>
                  <a:pt x="257031" y="260357"/>
                </a:lnTo>
                <a:close/>
                <a:moveTo>
                  <a:pt x="260175" y="275883"/>
                </a:moveTo>
                <a:lnTo>
                  <a:pt x="263985" y="294933"/>
                </a:lnTo>
                <a:lnTo>
                  <a:pt x="252555" y="283503"/>
                </a:lnTo>
                <a:close/>
                <a:moveTo>
                  <a:pt x="233886" y="283503"/>
                </a:moveTo>
                <a:lnTo>
                  <a:pt x="222456" y="294933"/>
                </a:lnTo>
                <a:lnTo>
                  <a:pt x="226265" y="275883"/>
                </a:lnTo>
                <a:close/>
                <a:moveTo>
                  <a:pt x="217693" y="318269"/>
                </a:moveTo>
                <a:lnTo>
                  <a:pt x="243220" y="292742"/>
                </a:lnTo>
                <a:lnTo>
                  <a:pt x="268747" y="318269"/>
                </a:lnTo>
                <a:lnTo>
                  <a:pt x="270652" y="327794"/>
                </a:lnTo>
                <a:lnTo>
                  <a:pt x="215788" y="327794"/>
                </a:lnTo>
                <a:close/>
                <a:moveTo>
                  <a:pt x="211883" y="346844"/>
                </a:moveTo>
                <a:lnTo>
                  <a:pt x="212931" y="341510"/>
                </a:lnTo>
                <a:lnTo>
                  <a:pt x="273414" y="341510"/>
                </a:lnTo>
                <a:lnTo>
                  <a:pt x="274462" y="346844"/>
                </a:lnTo>
                <a:lnTo>
                  <a:pt x="243220" y="378181"/>
                </a:lnTo>
                <a:lnTo>
                  <a:pt x="211883" y="346844"/>
                </a:lnTo>
                <a:close/>
                <a:moveTo>
                  <a:pt x="252555" y="387516"/>
                </a:moveTo>
                <a:lnTo>
                  <a:pt x="277701" y="362370"/>
                </a:lnTo>
                <a:lnTo>
                  <a:pt x="290369" y="425330"/>
                </a:lnTo>
                <a:close/>
                <a:moveTo>
                  <a:pt x="279891" y="433522"/>
                </a:moveTo>
                <a:lnTo>
                  <a:pt x="206549" y="433522"/>
                </a:lnTo>
                <a:lnTo>
                  <a:pt x="243220" y="396850"/>
                </a:lnTo>
                <a:close/>
                <a:moveTo>
                  <a:pt x="208740" y="362370"/>
                </a:moveTo>
                <a:lnTo>
                  <a:pt x="233886" y="387516"/>
                </a:lnTo>
                <a:lnTo>
                  <a:pt x="195786" y="425616"/>
                </a:lnTo>
                <a:close/>
                <a:moveTo>
                  <a:pt x="181022" y="499244"/>
                </a:moveTo>
                <a:lnTo>
                  <a:pt x="186165" y="473717"/>
                </a:lnTo>
                <a:lnTo>
                  <a:pt x="189023" y="459811"/>
                </a:lnTo>
                <a:lnTo>
                  <a:pt x="297417" y="459811"/>
                </a:lnTo>
                <a:lnTo>
                  <a:pt x="300275" y="473717"/>
                </a:lnTo>
                <a:lnTo>
                  <a:pt x="305418" y="499244"/>
                </a:lnTo>
                <a:close/>
                <a:moveTo>
                  <a:pt x="472773" y="355798"/>
                </a:moveTo>
                <a:cubicBezTo>
                  <a:pt x="464753" y="358665"/>
                  <a:pt x="459457" y="366332"/>
                  <a:pt x="459628" y="374848"/>
                </a:cubicBezTo>
                <a:cubicBezTo>
                  <a:pt x="459647" y="383173"/>
                  <a:pt x="464914" y="390583"/>
                  <a:pt x="472773" y="393326"/>
                </a:cubicBezTo>
                <a:lnTo>
                  <a:pt x="472773" y="499720"/>
                </a:lnTo>
                <a:lnTo>
                  <a:pt x="318944" y="499720"/>
                </a:lnTo>
                <a:lnTo>
                  <a:pt x="311514" y="463049"/>
                </a:lnTo>
                <a:lnTo>
                  <a:pt x="308276" y="447714"/>
                </a:lnTo>
                <a:lnTo>
                  <a:pt x="289226" y="351702"/>
                </a:lnTo>
                <a:lnTo>
                  <a:pt x="286083" y="336176"/>
                </a:lnTo>
                <a:lnTo>
                  <a:pt x="286083" y="335605"/>
                </a:lnTo>
                <a:lnTo>
                  <a:pt x="281415" y="312364"/>
                </a:lnTo>
                <a:lnTo>
                  <a:pt x="271890" y="265310"/>
                </a:lnTo>
                <a:lnTo>
                  <a:pt x="268842" y="249880"/>
                </a:lnTo>
                <a:lnTo>
                  <a:pt x="269795" y="249880"/>
                </a:lnTo>
                <a:lnTo>
                  <a:pt x="269795" y="223591"/>
                </a:lnTo>
                <a:lnTo>
                  <a:pt x="252459" y="211780"/>
                </a:lnTo>
                <a:lnTo>
                  <a:pt x="370760" y="159678"/>
                </a:lnTo>
                <a:lnTo>
                  <a:pt x="385809" y="180347"/>
                </a:lnTo>
                <a:lnTo>
                  <a:pt x="394763" y="192539"/>
                </a:lnTo>
                <a:lnTo>
                  <a:pt x="463152" y="286742"/>
                </a:lnTo>
                <a:lnTo>
                  <a:pt x="465724" y="290361"/>
                </a:lnTo>
                <a:cubicBezTo>
                  <a:pt x="468610" y="288923"/>
                  <a:pt x="471115" y="286837"/>
                  <a:pt x="473058" y="284265"/>
                </a:cubicBezTo>
                <a:close/>
                <a:moveTo>
                  <a:pt x="450294" y="203398"/>
                </a:moveTo>
                <a:cubicBezTo>
                  <a:pt x="452341" y="203426"/>
                  <a:pt x="454351" y="202788"/>
                  <a:pt x="456009" y="201588"/>
                </a:cubicBezTo>
                <a:cubicBezTo>
                  <a:pt x="454456" y="202626"/>
                  <a:pt x="452637" y="203188"/>
                  <a:pt x="450770" y="203207"/>
                </a:cubicBezTo>
                <a:close/>
              </a:path>
            </a:pathLst>
          </a:custGeom>
          <a:solidFill>
            <a:srgbClr val="082C3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089DC910-66CA-C747-37EB-CFF359D840EF}"/>
              </a:ext>
            </a:extLst>
          </p:cNvPr>
          <p:cNvSpPr/>
          <p:nvPr/>
        </p:nvSpPr>
        <p:spPr>
          <a:xfrm>
            <a:off x="3638217" y="3566127"/>
            <a:ext cx="334856" cy="871554"/>
          </a:xfrm>
          <a:custGeom>
            <a:avLst/>
            <a:gdLst>
              <a:gd name="connsiteX0" fmla="*/ 97527 w 232771"/>
              <a:gd name="connsiteY0" fmla="*/ 120792 h 605850"/>
              <a:gd name="connsiteX1" fmla="*/ 102480 w 232771"/>
              <a:gd name="connsiteY1" fmla="*/ 122125 h 605850"/>
              <a:gd name="connsiteX2" fmla="*/ 102480 w 232771"/>
              <a:gd name="connsiteY2" fmla="*/ 122125 h 605850"/>
              <a:gd name="connsiteX3" fmla="*/ 112005 w 232771"/>
              <a:gd name="connsiteY3" fmla="*/ 112600 h 605850"/>
              <a:gd name="connsiteX4" fmla="*/ 112005 w 232771"/>
              <a:gd name="connsiteY4" fmla="*/ 110790 h 605850"/>
              <a:gd name="connsiteX5" fmla="*/ 103813 w 232771"/>
              <a:gd name="connsiteY5" fmla="*/ 49163 h 605850"/>
              <a:gd name="connsiteX6" fmla="*/ 77525 w 232771"/>
              <a:gd name="connsiteY6" fmla="*/ 34685 h 605850"/>
              <a:gd name="connsiteX7" fmla="*/ 59713 w 232771"/>
              <a:gd name="connsiteY7" fmla="*/ 39543 h 605850"/>
              <a:gd name="connsiteX8" fmla="*/ 44092 w 232771"/>
              <a:gd name="connsiteY8" fmla="*/ 58593 h 605850"/>
              <a:gd name="connsiteX9" fmla="*/ 46378 w 232771"/>
              <a:gd name="connsiteY9" fmla="*/ 82692 h 605850"/>
              <a:gd name="connsiteX10" fmla="*/ 97527 w 232771"/>
              <a:gd name="connsiteY10" fmla="*/ 120792 h 605850"/>
              <a:gd name="connsiteX11" fmla="*/ 62665 w 232771"/>
              <a:gd name="connsiteY11" fmla="*/ 64499 h 605850"/>
              <a:gd name="connsiteX12" fmla="*/ 69714 w 232771"/>
              <a:gd name="connsiteY12" fmla="*/ 56212 h 605850"/>
              <a:gd name="connsiteX13" fmla="*/ 77715 w 232771"/>
              <a:gd name="connsiteY13" fmla="*/ 53926 h 605850"/>
              <a:gd name="connsiteX14" fmla="*/ 87240 w 232771"/>
              <a:gd name="connsiteY14" fmla="*/ 58784 h 605850"/>
              <a:gd name="connsiteX15" fmla="*/ 92098 w 232771"/>
              <a:gd name="connsiteY15" fmla="*/ 94407 h 605850"/>
              <a:gd name="connsiteX16" fmla="*/ 63523 w 232771"/>
              <a:gd name="connsiteY16" fmla="*/ 72690 h 605850"/>
              <a:gd name="connsiteX17" fmla="*/ 62665 w 232771"/>
              <a:gd name="connsiteY17" fmla="*/ 64499 h 605850"/>
              <a:gd name="connsiteX18" fmla="*/ 130769 w 232771"/>
              <a:gd name="connsiteY18" fmla="*/ 88788 h 605850"/>
              <a:gd name="connsiteX19" fmla="*/ 134865 w 232771"/>
              <a:gd name="connsiteY19" fmla="*/ 89645 h 605850"/>
              <a:gd name="connsiteX20" fmla="*/ 140580 w 232771"/>
              <a:gd name="connsiteY20" fmla="*/ 87835 h 605850"/>
              <a:gd name="connsiteX21" fmla="*/ 187729 w 232771"/>
              <a:gd name="connsiteY21" fmla="*/ 44972 h 605850"/>
              <a:gd name="connsiteX22" fmla="*/ 187729 w 232771"/>
              <a:gd name="connsiteY22" fmla="*/ 20684 h 605850"/>
              <a:gd name="connsiteX23" fmla="*/ 170298 w 232771"/>
              <a:gd name="connsiteY23" fmla="*/ 3253 h 605850"/>
              <a:gd name="connsiteX24" fmla="*/ 155344 w 232771"/>
              <a:gd name="connsiteY24" fmla="*/ -81 h 605850"/>
              <a:gd name="connsiteX25" fmla="*/ 127340 w 232771"/>
              <a:gd name="connsiteY25" fmla="*/ 16969 h 605850"/>
              <a:gd name="connsiteX26" fmla="*/ 125054 w 232771"/>
              <a:gd name="connsiteY26" fmla="*/ 80691 h 605850"/>
              <a:gd name="connsiteX27" fmla="*/ 130769 w 232771"/>
              <a:gd name="connsiteY27" fmla="*/ 88788 h 605850"/>
              <a:gd name="connsiteX28" fmla="*/ 145057 w 232771"/>
              <a:gd name="connsiteY28" fmla="*/ 25160 h 605850"/>
              <a:gd name="connsiteX29" fmla="*/ 155439 w 232771"/>
              <a:gd name="connsiteY29" fmla="*/ 19350 h 605850"/>
              <a:gd name="connsiteX30" fmla="*/ 162202 w 232771"/>
              <a:gd name="connsiteY30" fmla="*/ 20874 h 605850"/>
              <a:gd name="connsiteX31" fmla="*/ 170012 w 232771"/>
              <a:gd name="connsiteY31" fmla="*/ 28494 h 605850"/>
              <a:gd name="connsiteX32" fmla="*/ 170012 w 232771"/>
              <a:gd name="connsiteY32" fmla="*/ 36686 h 605850"/>
              <a:gd name="connsiteX33" fmla="*/ 143533 w 232771"/>
              <a:gd name="connsiteY33" fmla="*/ 61070 h 605850"/>
              <a:gd name="connsiteX34" fmla="*/ 145057 w 232771"/>
              <a:gd name="connsiteY34" fmla="*/ 25160 h 605850"/>
              <a:gd name="connsiteX35" fmla="*/ 172203 w 232771"/>
              <a:gd name="connsiteY35" fmla="*/ 158510 h 605850"/>
              <a:gd name="connsiteX36" fmla="*/ 176680 w 232771"/>
              <a:gd name="connsiteY36" fmla="*/ 158510 h 605850"/>
              <a:gd name="connsiteX37" fmla="*/ 186205 w 232771"/>
              <a:gd name="connsiteY37" fmla="*/ 148985 h 605850"/>
              <a:gd name="connsiteX38" fmla="*/ 176680 w 232771"/>
              <a:gd name="connsiteY38" fmla="*/ 139460 h 605850"/>
              <a:gd name="connsiteX39" fmla="*/ 56379 w 232771"/>
              <a:gd name="connsiteY39" fmla="*/ 139460 h 605850"/>
              <a:gd name="connsiteX40" fmla="*/ 46854 w 232771"/>
              <a:gd name="connsiteY40" fmla="*/ 148985 h 605850"/>
              <a:gd name="connsiteX41" fmla="*/ 56379 w 232771"/>
              <a:gd name="connsiteY41" fmla="*/ 158510 h 605850"/>
              <a:gd name="connsiteX42" fmla="*/ 60856 w 232771"/>
              <a:gd name="connsiteY42" fmla="*/ 158510 h 605850"/>
              <a:gd name="connsiteX43" fmla="*/ -9 w 232771"/>
              <a:gd name="connsiteY43" fmla="*/ 575324 h 605850"/>
              <a:gd name="connsiteX44" fmla="*/ 7792 w 232771"/>
              <a:gd name="connsiteY44" fmla="*/ 586307 h 605850"/>
              <a:gd name="connsiteX45" fmla="*/ 8278 w 232771"/>
              <a:gd name="connsiteY45" fmla="*/ 586373 h 605850"/>
              <a:gd name="connsiteX46" fmla="*/ 9706 w 232771"/>
              <a:gd name="connsiteY46" fmla="*/ 586373 h 605850"/>
              <a:gd name="connsiteX47" fmla="*/ 19231 w 232771"/>
              <a:gd name="connsiteY47" fmla="*/ 578087 h 605850"/>
              <a:gd name="connsiteX48" fmla="*/ 30947 w 232771"/>
              <a:gd name="connsiteY48" fmla="*/ 497981 h 605850"/>
              <a:gd name="connsiteX49" fmla="*/ 106480 w 232771"/>
              <a:gd name="connsiteY49" fmla="*/ 497981 h 605850"/>
              <a:gd name="connsiteX50" fmla="*/ 106480 w 232771"/>
              <a:gd name="connsiteY50" fmla="*/ 595994 h 605850"/>
              <a:gd name="connsiteX51" fmla="*/ 116243 w 232771"/>
              <a:gd name="connsiteY51" fmla="*/ 605757 h 605850"/>
              <a:gd name="connsiteX52" fmla="*/ 126007 w 232771"/>
              <a:gd name="connsiteY52" fmla="*/ 595994 h 605850"/>
              <a:gd name="connsiteX53" fmla="*/ 126007 w 232771"/>
              <a:gd name="connsiteY53" fmla="*/ 498077 h 605850"/>
              <a:gd name="connsiteX54" fmla="*/ 201540 w 232771"/>
              <a:gd name="connsiteY54" fmla="*/ 498077 h 605850"/>
              <a:gd name="connsiteX55" fmla="*/ 213256 w 232771"/>
              <a:gd name="connsiteY55" fmla="*/ 578182 h 605850"/>
              <a:gd name="connsiteX56" fmla="*/ 222781 w 232771"/>
              <a:gd name="connsiteY56" fmla="*/ 586469 h 605850"/>
              <a:gd name="connsiteX57" fmla="*/ 224210 w 232771"/>
              <a:gd name="connsiteY57" fmla="*/ 586469 h 605850"/>
              <a:gd name="connsiteX58" fmla="*/ 232563 w 232771"/>
              <a:gd name="connsiteY58" fmla="*/ 575905 h 605850"/>
              <a:gd name="connsiteX59" fmla="*/ 232496 w 232771"/>
              <a:gd name="connsiteY59" fmla="*/ 575420 h 605850"/>
              <a:gd name="connsiteX60" fmla="*/ 106766 w 232771"/>
              <a:gd name="connsiteY60" fmla="*/ 362250 h 605850"/>
              <a:gd name="connsiteX61" fmla="*/ 69428 w 232771"/>
              <a:gd name="connsiteY61" fmla="*/ 362250 h 605850"/>
              <a:gd name="connsiteX62" fmla="*/ 106766 w 232771"/>
              <a:gd name="connsiteY62" fmla="*/ 329484 h 605850"/>
              <a:gd name="connsiteX63" fmla="*/ 126293 w 232771"/>
              <a:gd name="connsiteY63" fmla="*/ 327103 h 605850"/>
              <a:gd name="connsiteX64" fmla="*/ 166297 w 232771"/>
              <a:gd name="connsiteY64" fmla="*/ 362250 h 605850"/>
              <a:gd name="connsiteX65" fmla="*/ 126293 w 232771"/>
              <a:gd name="connsiteY65" fmla="*/ 362250 h 605850"/>
              <a:gd name="connsiteX66" fmla="*/ 106766 w 232771"/>
              <a:gd name="connsiteY66" fmla="*/ 381681 h 605850"/>
              <a:gd name="connsiteX67" fmla="*/ 106766 w 232771"/>
              <a:gd name="connsiteY67" fmla="*/ 404541 h 605850"/>
              <a:gd name="connsiteX68" fmla="*/ 72476 w 232771"/>
              <a:gd name="connsiteY68" fmla="*/ 381110 h 605850"/>
              <a:gd name="connsiteX69" fmla="*/ 126293 w 232771"/>
              <a:gd name="connsiteY69" fmla="*/ 381681 h 605850"/>
              <a:gd name="connsiteX70" fmla="*/ 163345 w 232771"/>
              <a:gd name="connsiteY70" fmla="*/ 381681 h 605850"/>
              <a:gd name="connsiteX71" fmla="*/ 126293 w 232771"/>
              <a:gd name="connsiteY71" fmla="*/ 407018 h 605850"/>
              <a:gd name="connsiteX72" fmla="*/ 132674 w 232771"/>
              <a:gd name="connsiteY72" fmla="*/ 306815 h 605850"/>
              <a:gd name="connsiteX73" fmla="*/ 169345 w 232771"/>
              <a:gd name="connsiteY73" fmla="*/ 274525 h 605850"/>
              <a:gd name="connsiteX74" fmla="*/ 180109 w 232771"/>
              <a:gd name="connsiteY74" fmla="*/ 348439 h 605850"/>
              <a:gd name="connsiteX75" fmla="*/ 126293 w 232771"/>
              <a:gd name="connsiteY75" fmla="*/ 286526 h 605850"/>
              <a:gd name="connsiteX76" fmla="*/ 126293 w 232771"/>
              <a:gd name="connsiteY76" fmla="*/ 262619 h 605850"/>
              <a:gd name="connsiteX77" fmla="*/ 153058 w 232771"/>
              <a:gd name="connsiteY77" fmla="*/ 262619 h 605850"/>
              <a:gd name="connsiteX78" fmla="*/ 106766 w 232771"/>
              <a:gd name="connsiteY78" fmla="*/ 284050 h 605850"/>
              <a:gd name="connsiteX79" fmla="*/ 82763 w 232771"/>
              <a:gd name="connsiteY79" fmla="*/ 263000 h 605850"/>
              <a:gd name="connsiteX80" fmla="*/ 106766 w 232771"/>
              <a:gd name="connsiteY80" fmla="*/ 263000 h 605850"/>
              <a:gd name="connsiteX81" fmla="*/ 63999 w 232771"/>
              <a:gd name="connsiteY81" fmla="*/ 272430 h 605850"/>
              <a:gd name="connsiteX82" fmla="*/ 103147 w 232771"/>
              <a:gd name="connsiteY82" fmla="*/ 306815 h 605850"/>
              <a:gd name="connsiteX83" fmla="*/ 52569 w 232771"/>
              <a:gd name="connsiteY83" fmla="*/ 351201 h 605850"/>
              <a:gd name="connsiteX84" fmla="*/ 47616 w 232771"/>
              <a:gd name="connsiteY84" fmla="*/ 387682 h 605850"/>
              <a:gd name="connsiteX85" fmla="*/ 101051 w 232771"/>
              <a:gd name="connsiteY85" fmla="*/ 424067 h 605850"/>
              <a:gd name="connsiteX86" fmla="*/ 35900 w 232771"/>
              <a:gd name="connsiteY86" fmla="*/ 468454 h 605850"/>
              <a:gd name="connsiteX87" fmla="*/ 186490 w 232771"/>
              <a:gd name="connsiteY87" fmla="*/ 389397 h 605850"/>
              <a:gd name="connsiteX88" fmla="*/ 197635 w 232771"/>
              <a:gd name="connsiteY88" fmla="*/ 466358 h 605850"/>
              <a:gd name="connsiteX89" fmla="*/ 135532 w 232771"/>
              <a:gd name="connsiteY89" fmla="*/ 424067 h 605850"/>
              <a:gd name="connsiteX90" fmla="*/ 165250 w 232771"/>
              <a:gd name="connsiteY90" fmla="*/ 243188 h 605850"/>
              <a:gd name="connsiteX91" fmla="*/ 126673 w 232771"/>
              <a:gd name="connsiteY91" fmla="*/ 243188 h 605850"/>
              <a:gd name="connsiteX92" fmla="*/ 126673 w 232771"/>
              <a:gd name="connsiteY92" fmla="*/ 158130 h 605850"/>
              <a:gd name="connsiteX93" fmla="*/ 152391 w 232771"/>
              <a:gd name="connsiteY93" fmla="*/ 158130 h 605850"/>
              <a:gd name="connsiteX94" fmla="*/ 107147 w 232771"/>
              <a:gd name="connsiteY94" fmla="*/ 158130 h 605850"/>
              <a:gd name="connsiteX95" fmla="*/ 107147 w 232771"/>
              <a:gd name="connsiteY95" fmla="*/ 243188 h 605850"/>
              <a:gd name="connsiteX96" fmla="*/ 69047 w 232771"/>
              <a:gd name="connsiteY96" fmla="*/ 243188 h 605850"/>
              <a:gd name="connsiteX97" fmla="*/ 81430 w 232771"/>
              <a:gd name="connsiteY97" fmla="*/ 158130 h 605850"/>
              <a:gd name="connsiteX98" fmla="*/ 55522 w 232771"/>
              <a:gd name="connsiteY98" fmla="*/ 478646 h 605850"/>
              <a:gd name="connsiteX99" fmla="*/ 107147 w 232771"/>
              <a:gd name="connsiteY99" fmla="*/ 443403 h 605850"/>
              <a:gd name="connsiteX100" fmla="*/ 107147 w 232771"/>
              <a:gd name="connsiteY100" fmla="*/ 478646 h 605850"/>
              <a:gd name="connsiteX101" fmla="*/ 126673 w 232771"/>
              <a:gd name="connsiteY101" fmla="*/ 441498 h 605850"/>
              <a:gd name="connsiteX102" fmla="*/ 181061 w 232771"/>
              <a:gd name="connsiteY102" fmla="*/ 478646 h 605850"/>
              <a:gd name="connsiteX103" fmla="*/ 126673 w 232771"/>
              <a:gd name="connsiteY103" fmla="*/ 478646 h 60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32771" h="605850">
                <a:moveTo>
                  <a:pt x="97527" y="120792"/>
                </a:moveTo>
                <a:cubicBezTo>
                  <a:pt x="99022" y="121677"/>
                  <a:pt x="100737" y="122144"/>
                  <a:pt x="102480" y="122125"/>
                </a:cubicBezTo>
                <a:lnTo>
                  <a:pt x="102480" y="122125"/>
                </a:lnTo>
                <a:cubicBezTo>
                  <a:pt x="107738" y="122125"/>
                  <a:pt x="112005" y="117858"/>
                  <a:pt x="112005" y="112600"/>
                </a:cubicBezTo>
                <a:cubicBezTo>
                  <a:pt x="112053" y="112000"/>
                  <a:pt x="112053" y="111390"/>
                  <a:pt x="112005" y="110790"/>
                </a:cubicBezTo>
                <a:cubicBezTo>
                  <a:pt x="112005" y="94598"/>
                  <a:pt x="109910" y="59736"/>
                  <a:pt x="103813" y="49163"/>
                </a:cubicBezTo>
                <a:cubicBezTo>
                  <a:pt x="98270" y="39991"/>
                  <a:pt x="88250" y="34466"/>
                  <a:pt x="77525" y="34685"/>
                </a:cubicBezTo>
                <a:cubicBezTo>
                  <a:pt x="71267" y="34714"/>
                  <a:pt x="65123" y="36390"/>
                  <a:pt x="59713" y="39543"/>
                </a:cubicBezTo>
                <a:cubicBezTo>
                  <a:pt x="52340" y="43753"/>
                  <a:pt x="46778" y="50535"/>
                  <a:pt x="44092" y="58593"/>
                </a:cubicBezTo>
                <a:cubicBezTo>
                  <a:pt x="41244" y="66566"/>
                  <a:pt x="42082" y="75395"/>
                  <a:pt x="46378" y="82692"/>
                </a:cubicBezTo>
                <a:cubicBezTo>
                  <a:pt x="52855" y="93455"/>
                  <a:pt x="84287" y="112886"/>
                  <a:pt x="97527" y="120792"/>
                </a:cubicBezTo>
                <a:close/>
                <a:moveTo>
                  <a:pt x="62665" y="64499"/>
                </a:moveTo>
                <a:cubicBezTo>
                  <a:pt x="63913" y="60965"/>
                  <a:pt x="66428" y="58012"/>
                  <a:pt x="69714" y="56212"/>
                </a:cubicBezTo>
                <a:cubicBezTo>
                  <a:pt x="72133" y="54764"/>
                  <a:pt x="74896" y="53974"/>
                  <a:pt x="77715" y="53926"/>
                </a:cubicBezTo>
                <a:cubicBezTo>
                  <a:pt x="81535" y="53678"/>
                  <a:pt x="85192" y="55545"/>
                  <a:pt x="87240" y="58784"/>
                </a:cubicBezTo>
                <a:cubicBezTo>
                  <a:pt x="90278" y="70423"/>
                  <a:pt x="91907" y="82377"/>
                  <a:pt x="92098" y="94407"/>
                </a:cubicBezTo>
                <a:cubicBezTo>
                  <a:pt x="81725" y="88359"/>
                  <a:pt x="72124" y="81063"/>
                  <a:pt x="63523" y="72690"/>
                </a:cubicBezTo>
                <a:cubicBezTo>
                  <a:pt x="62085" y="70204"/>
                  <a:pt x="61770" y="67223"/>
                  <a:pt x="62665" y="64499"/>
                </a:cubicBezTo>
                <a:close/>
                <a:moveTo>
                  <a:pt x="130769" y="88788"/>
                </a:moveTo>
                <a:cubicBezTo>
                  <a:pt x="132065" y="89349"/>
                  <a:pt x="133455" y="89645"/>
                  <a:pt x="134865" y="89645"/>
                </a:cubicBezTo>
                <a:cubicBezTo>
                  <a:pt x="136913" y="89673"/>
                  <a:pt x="138923" y="89035"/>
                  <a:pt x="140580" y="87835"/>
                </a:cubicBezTo>
                <a:cubicBezTo>
                  <a:pt x="153058" y="78310"/>
                  <a:pt x="182490" y="56402"/>
                  <a:pt x="187729" y="44972"/>
                </a:cubicBezTo>
                <a:cubicBezTo>
                  <a:pt x="191196" y="37248"/>
                  <a:pt x="191196" y="28409"/>
                  <a:pt x="187729" y="20684"/>
                </a:cubicBezTo>
                <a:cubicBezTo>
                  <a:pt x="184262" y="12930"/>
                  <a:pt x="178051" y="6720"/>
                  <a:pt x="170298" y="3253"/>
                </a:cubicBezTo>
                <a:cubicBezTo>
                  <a:pt x="165612" y="1072"/>
                  <a:pt x="160516" y="-71"/>
                  <a:pt x="155344" y="-81"/>
                </a:cubicBezTo>
                <a:cubicBezTo>
                  <a:pt x="143457" y="-424"/>
                  <a:pt x="132493" y="6253"/>
                  <a:pt x="127340" y="16969"/>
                </a:cubicBezTo>
                <a:cubicBezTo>
                  <a:pt x="122006" y="28399"/>
                  <a:pt x="124006" y="65261"/>
                  <a:pt x="125054" y="80691"/>
                </a:cubicBezTo>
                <a:cubicBezTo>
                  <a:pt x="125292" y="84244"/>
                  <a:pt x="127502" y="87368"/>
                  <a:pt x="130769" y="88788"/>
                </a:cubicBezTo>
                <a:close/>
                <a:moveTo>
                  <a:pt x="145057" y="25160"/>
                </a:moveTo>
                <a:cubicBezTo>
                  <a:pt x="147057" y="21331"/>
                  <a:pt x="151134" y="19045"/>
                  <a:pt x="155439" y="19350"/>
                </a:cubicBezTo>
                <a:cubicBezTo>
                  <a:pt x="157773" y="19379"/>
                  <a:pt x="160078" y="19893"/>
                  <a:pt x="162202" y="20874"/>
                </a:cubicBezTo>
                <a:cubicBezTo>
                  <a:pt x="165659" y="22360"/>
                  <a:pt x="168441" y="25075"/>
                  <a:pt x="170012" y="28494"/>
                </a:cubicBezTo>
                <a:cubicBezTo>
                  <a:pt x="171251" y="31085"/>
                  <a:pt x="171251" y="34095"/>
                  <a:pt x="170012" y="36686"/>
                </a:cubicBezTo>
                <a:cubicBezTo>
                  <a:pt x="162202" y="45858"/>
                  <a:pt x="153315" y="54040"/>
                  <a:pt x="143533" y="61070"/>
                </a:cubicBezTo>
                <a:cubicBezTo>
                  <a:pt x="142590" y="49078"/>
                  <a:pt x="143094" y="37029"/>
                  <a:pt x="145057" y="25160"/>
                </a:cubicBezTo>
                <a:close/>
                <a:moveTo>
                  <a:pt x="172203" y="158510"/>
                </a:moveTo>
                <a:lnTo>
                  <a:pt x="176680" y="158510"/>
                </a:lnTo>
                <a:cubicBezTo>
                  <a:pt x="181937" y="158510"/>
                  <a:pt x="186205" y="154243"/>
                  <a:pt x="186205" y="148985"/>
                </a:cubicBezTo>
                <a:cubicBezTo>
                  <a:pt x="186205" y="143728"/>
                  <a:pt x="181937" y="139460"/>
                  <a:pt x="176680" y="139460"/>
                </a:cubicBezTo>
                <a:lnTo>
                  <a:pt x="56379" y="139460"/>
                </a:lnTo>
                <a:cubicBezTo>
                  <a:pt x="51121" y="139460"/>
                  <a:pt x="46854" y="143728"/>
                  <a:pt x="46854" y="148985"/>
                </a:cubicBezTo>
                <a:cubicBezTo>
                  <a:pt x="46854" y="154243"/>
                  <a:pt x="51121" y="158510"/>
                  <a:pt x="56379" y="158510"/>
                </a:cubicBezTo>
                <a:lnTo>
                  <a:pt x="60856" y="158510"/>
                </a:lnTo>
                <a:lnTo>
                  <a:pt x="-9" y="575324"/>
                </a:lnTo>
                <a:cubicBezTo>
                  <a:pt x="-885" y="580516"/>
                  <a:pt x="2610" y="585430"/>
                  <a:pt x="7792" y="586307"/>
                </a:cubicBezTo>
                <a:cubicBezTo>
                  <a:pt x="7954" y="586335"/>
                  <a:pt x="8116" y="586355"/>
                  <a:pt x="8278" y="586373"/>
                </a:cubicBezTo>
                <a:lnTo>
                  <a:pt x="9706" y="586373"/>
                </a:lnTo>
                <a:cubicBezTo>
                  <a:pt x="14517" y="586412"/>
                  <a:pt x="18603" y="582859"/>
                  <a:pt x="19231" y="578087"/>
                </a:cubicBezTo>
                <a:lnTo>
                  <a:pt x="30947" y="497981"/>
                </a:lnTo>
                <a:lnTo>
                  <a:pt x="106480" y="497981"/>
                </a:lnTo>
                <a:lnTo>
                  <a:pt x="106480" y="595994"/>
                </a:lnTo>
                <a:cubicBezTo>
                  <a:pt x="106480" y="601385"/>
                  <a:pt x="110852" y="605757"/>
                  <a:pt x="116243" y="605757"/>
                </a:cubicBezTo>
                <a:cubicBezTo>
                  <a:pt x="121635" y="605757"/>
                  <a:pt x="126007" y="601385"/>
                  <a:pt x="126007" y="595994"/>
                </a:cubicBezTo>
                <a:lnTo>
                  <a:pt x="126007" y="498077"/>
                </a:lnTo>
                <a:lnTo>
                  <a:pt x="201540" y="498077"/>
                </a:lnTo>
                <a:lnTo>
                  <a:pt x="213256" y="578182"/>
                </a:lnTo>
                <a:cubicBezTo>
                  <a:pt x="213884" y="582954"/>
                  <a:pt x="217971" y="586507"/>
                  <a:pt x="222781" y="586469"/>
                </a:cubicBezTo>
                <a:lnTo>
                  <a:pt x="224210" y="586469"/>
                </a:lnTo>
                <a:cubicBezTo>
                  <a:pt x="229439" y="585859"/>
                  <a:pt x="233172" y="581125"/>
                  <a:pt x="232563" y="575905"/>
                </a:cubicBezTo>
                <a:cubicBezTo>
                  <a:pt x="232544" y="575744"/>
                  <a:pt x="232525" y="575582"/>
                  <a:pt x="232496" y="575420"/>
                </a:cubicBezTo>
                <a:close/>
                <a:moveTo>
                  <a:pt x="106766" y="362250"/>
                </a:moveTo>
                <a:lnTo>
                  <a:pt x="69428" y="362250"/>
                </a:lnTo>
                <a:lnTo>
                  <a:pt x="106766" y="329484"/>
                </a:lnTo>
                <a:close/>
                <a:moveTo>
                  <a:pt x="126293" y="327103"/>
                </a:moveTo>
                <a:lnTo>
                  <a:pt x="166297" y="362250"/>
                </a:lnTo>
                <a:lnTo>
                  <a:pt x="126293" y="362250"/>
                </a:lnTo>
                <a:close/>
                <a:moveTo>
                  <a:pt x="106766" y="381681"/>
                </a:moveTo>
                <a:lnTo>
                  <a:pt x="106766" y="404541"/>
                </a:lnTo>
                <a:lnTo>
                  <a:pt x="72476" y="381110"/>
                </a:lnTo>
                <a:close/>
                <a:moveTo>
                  <a:pt x="126293" y="381681"/>
                </a:moveTo>
                <a:lnTo>
                  <a:pt x="163345" y="381681"/>
                </a:lnTo>
                <a:lnTo>
                  <a:pt x="126293" y="407018"/>
                </a:lnTo>
                <a:close/>
                <a:moveTo>
                  <a:pt x="132674" y="306815"/>
                </a:moveTo>
                <a:lnTo>
                  <a:pt x="169345" y="274525"/>
                </a:lnTo>
                <a:lnTo>
                  <a:pt x="180109" y="348439"/>
                </a:lnTo>
                <a:close/>
                <a:moveTo>
                  <a:pt x="126293" y="286526"/>
                </a:moveTo>
                <a:lnTo>
                  <a:pt x="126293" y="262619"/>
                </a:lnTo>
                <a:lnTo>
                  <a:pt x="153058" y="262619"/>
                </a:lnTo>
                <a:close/>
                <a:moveTo>
                  <a:pt x="106766" y="284050"/>
                </a:moveTo>
                <a:lnTo>
                  <a:pt x="82763" y="263000"/>
                </a:lnTo>
                <a:lnTo>
                  <a:pt x="106766" y="263000"/>
                </a:lnTo>
                <a:close/>
                <a:moveTo>
                  <a:pt x="63999" y="272430"/>
                </a:moveTo>
                <a:lnTo>
                  <a:pt x="103147" y="306815"/>
                </a:lnTo>
                <a:lnTo>
                  <a:pt x="52569" y="351201"/>
                </a:lnTo>
                <a:close/>
                <a:moveTo>
                  <a:pt x="47616" y="387682"/>
                </a:moveTo>
                <a:lnTo>
                  <a:pt x="101051" y="424067"/>
                </a:lnTo>
                <a:lnTo>
                  <a:pt x="35900" y="468454"/>
                </a:lnTo>
                <a:close/>
                <a:moveTo>
                  <a:pt x="186490" y="389397"/>
                </a:moveTo>
                <a:lnTo>
                  <a:pt x="197635" y="466358"/>
                </a:lnTo>
                <a:lnTo>
                  <a:pt x="135532" y="424067"/>
                </a:lnTo>
                <a:close/>
                <a:moveTo>
                  <a:pt x="165250" y="243188"/>
                </a:moveTo>
                <a:lnTo>
                  <a:pt x="126673" y="243188"/>
                </a:lnTo>
                <a:lnTo>
                  <a:pt x="126673" y="158130"/>
                </a:lnTo>
                <a:lnTo>
                  <a:pt x="152391" y="158130"/>
                </a:lnTo>
                <a:close/>
                <a:moveTo>
                  <a:pt x="107147" y="158130"/>
                </a:moveTo>
                <a:lnTo>
                  <a:pt x="107147" y="243188"/>
                </a:lnTo>
                <a:lnTo>
                  <a:pt x="69047" y="243188"/>
                </a:lnTo>
                <a:lnTo>
                  <a:pt x="81430" y="158130"/>
                </a:lnTo>
                <a:close/>
                <a:moveTo>
                  <a:pt x="55522" y="478646"/>
                </a:moveTo>
                <a:lnTo>
                  <a:pt x="107147" y="443403"/>
                </a:lnTo>
                <a:lnTo>
                  <a:pt x="107147" y="478646"/>
                </a:lnTo>
                <a:close/>
                <a:moveTo>
                  <a:pt x="126673" y="441498"/>
                </a:moveTo>
                <a:lnTo>
                  <a:pt x="181061" y="478646"/>
                </a:lnTo>
                <a:lnTo>
                  <a:pt x="126673" y="478646"/>
                </a:lnTo>
                <a:close/>
              </a:path>
            </a:pathLst>
          </a:custGeom>
          <a:solidFill>
            <a:srgbClr val="082C3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53674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 animBg="1"/>
      <p:bldP spid="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223C6A-7C69-EB24-FD06-E075A42B9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29</a:t>
            </a:fld>
            <a:endParaRPr lang="fa-IR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68B3A1A-3BFF-1CA9-B87F-C3C04BEE675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36" b="23936"/>
          <a:stretch>
            <a:fillRect/>
          </a:stretch>
        </p:blipFill>
        <p:spPr/>
      </p:pic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8A9D47D2-F6DA-01FD-7D6B-F86A5E2ADA89}"/>
              </a:ext>
            </a:extLst>
          </p:cNvPr>
          <p:cNvSpPr/>
          <p:nvPr/>
        </p:nvSpPr>
        <p:spPr>
          <a:xfrm>
            <a:off x="341265" y="2144661"/>
            <a:ext cx="2328499" cy="2650841"/>
          </a:xfrm>
          <a:prstGeom prst="roundRect">
            <a:avLst>
              <a:gd name="adj" fmla="val 4240"/>
            </a:avLst>
          </a:prstGeom>
          <a:solidFill>
            <a:srgbClr val="082C39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D5E6FD00-9FD9-6D09-8450-25434D30E436}"/>
              </a:ext>
            </a:extLst>
          </p:cNvPr>
          <p:cNvSpPr/>
          <p:nvPr/>
        </p:nvSpPr>
        <p:spPr>
          <a:xfrm>
            <a:off x="3631597" y="1926897"/>
            <a:ext cx="2675673" cy="3046075"/>
          </a:xfrm>
          <a:prstGeom prst="roundRect">
            <a:avLst>
              <a:gd name="adj" fmla="val 4240"/>
            </a:avLst>
          </a:prstGeom>
          <a:solidFill>
            <a:srgbClr val="EBB053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5961F0E-8D38-29F5-5DB3-81A9413CBA52}"/>
              </a:ext>
            </a:extLst>
          </p:cNvPr>
          <p:cNvSpPr/>
          <p:nvPr/>
        </p:nvSpPr>
        <p:spPr>
          <a:xfrm>
            <a:off x="6907375" y="2144661"/>
            <a:ext cx="2328499" cy="2650841"/>
          </a:xfrm>
          <a:prstGeom prst="roundRect">
            <a:avLst>
              <a:gd name="adj" fmla="val 4240"/>
            </a:avLst>
          </a:prstGeom>
          <a:solidFill>
            <a:srgbClr val="082C39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78F0BDB-8CBD-65B1-06AC-30904B8FA74E}"/>
              </a:ext>
            </a:extLst>
          </p:cNvPr>
          <p:cNvSpPr txBox="1"/>
          <p:nvPr/>
        </p:nvSpPr>
        <p:spPr>
          <a:xfrm>
            <a:off x="359933" y="3052492"/>
            <a:ext cx="230983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F10DEC0-86B4-61CA-F20B-4FCC6C75F692}"/>
              </a:ext>
            </a:extLst>
          </p:cNvPr>
          <p:cNvSpPr txBox="1"/>
          <p:nvPr/>
        </p:nvSpPr>
        <p:spPr>
          <a:xfrm>
            <a:off x="3631597" y="3019160"/>
            <a:ext cx="2675673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787ED06-D7E6-840F-D8D4-D137ACBB7B16}"/>
              </a:ext>
            </a:extLst>
          </p:cNvPr>
          <p:cNvSpPr txBox="1"/>
          <p:nvPr/>
        </p:nvSpPr>
        <p:spPr>
          <a:xfrm>
            <a:off x="6907376" y="3052492"/>
            <a:ext cx="22935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6027E4A-A944-671E-E85B-206E223687A8}"/>
              </a:ext>
            </a:extLst>
          </p:cNvPr>
          <p:cNvGrpSpPr/>
          <p:nvPr/>
        </p:nvGrpSpPr>
        <p:grpSpPr>
          <a:xfrm>
            <a:off x="4490782" y="2100850"/>
            <a:ext cx="957301" cy="749173"/>
            <a:chOff x="6410300" y="3922310"/>
            <a:chExt cx="957301" cy="749173"/>
          </a:xfrm>
          <a:solidFill>
            <a:schemeClr val="bg1"/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4D78A01-7552-38D4-4C85-8CC751BAA50E}"/>
                </a:ext>
              </a:extLst>
            </p:cNvPr>
            <p:cNvSpPr/>
            <p:nvPr/>
          </p:nvSpPr>
          <p:spPr>
            <a:xfrm>
              <a:off x="6637424" y="3990831"/>
              <a:ext cx="502460" cy="230781"/>
            </a:xfrm>
            <a:custGeom>
              <a:avLst/>
              <a:gdLst>
                <a:gd name="connsiteX0" fmla="*/ 107304 w 502460"/>
                <a:gd name="connsiteY0" fmla="*/ 230232 h 230781"/>
                <a:gd name="connsiteX1" fmla="*/ 94946 w 502460"/>
                <a:gd name="connsiteY1" fmla="*/ 222680 h 230781"/>
                <a:gd name="connsiteX2" fmla="*/ 2814 w 502460"/>
                <a:gd name="connsiteY2" fmla="*/ 36355 h 230781"/>
                <a:gd name="connsiteX3" fmla="*/ 5835 w 502460"/>
                <a:gd name="connsiteY3" fmla="*/ 8894 h 230781"/>
                <a:gd name="connsiteX4" fmla="*/ 28490 w 502460"/>
                <a:gd name="connsiteY4" fmla="*/ -31 h 230781"/>
                <a:gd name="connsiteX5" fmla="*/ 477895 w 502460"/>
                <a:gd name="connsiteY5" fmla="*/ -31 h 230781"/>
                <a:gd name="connsiteX6" fmla="*/ 500688 w 502460"/>
                <a:gd name="connsiteY6" fmla="*/ 14660 h 230781"/>
                <a:gd name="connsiteX7" fmla="*/ 498765 w 502460"/>
                <a:gd name="connsiteY7" fmla="*/ 38964 h 230781"/>
                <a:gd name="connsiteX8" fmla="*/ 408143 w 502460"/>
                <a:gd name="connsiteY8" fmla="*/ 222131 h 230781"/>
                <a:gd name="connsiteX9" fmla="*/ 390265 w 502460"/>
                <a:gd name="connsiteY9" fmla="*/ 229724 h 230781"/>
                <a:gd name="connsiteX10" fmla="*/ 382673 w 502460"/>
                <a:gd name="connsiteY10" fmla="*/ 211860 h 230781"/>
                <a:gd name="connsiteX11" fmla="*/ 383565 w 502460"/>
                <a:gd name="connsiteY11" fmla="*/ 210048 h 230781"/>
                <a:gd name="connsiteX12" fmla="*/ 473775 w 502460"/>
                <a:gd name="connsiteY12" fmla="*/ 27430 h 230781"/>
                <a:gd name="connsiteX13" fmla="*/ 29176 w 502460"/>
                <a:gd name="connsiteY13" fmla="*/ 27430 h 230781"/>
                <a:gd name="connsiteX14" fmla="*/ 119524 w 502460"/>
                <a:gd name="connsiteY14" fmla="*/ 210323 h 230781"/>
                <a:gd name="connsiteX15" fmla="*/ 113483 w 502460"/>
                <a:gd name="connsiteY15" fmla="*/ 228584 h 230781"/>
                <a:gd name="connsiteX16" fmla="*/ 107304 w 502460"/>
                <a:gd name="connsiteY16" fmla="*/ 230232 h 23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2460" h="230781">
                  <a:moveTo>
                    <a:pt x="107304" y="230232"/>
                  </a:moveTo>
                  <a:cubicBezTo>
                    <a:pt x="102087" y="230273"/>
                    <a:pt x="97295" y="227335"/>
                    <a:pt x="94946" y="222680"/>
                  </a:cubicBezTo>
                  <a:lnTo>
                    <a:pt x="2814" y="36355"/>
                  </a:lnTo>
                  <a:cubicBezTo>
                    <a:pt x="-1910" y="27444"/>
                    <a:pt x="-715" y="16555"/>
                    <a:pt x="5835" y="8894"/>
                  </a:cubicBezTo>
                  <a:cubicBezTo>
                    <a:pt x="11794" y="2866"/>
                    <a:pt x="20018" y="-361"/>
                    <a:pt x="28490" y="-31"/>
                  </a:cubicBezTo>
                  <a:lnTo>
                    <a:pt x="477895" y="-31"/>
                  </a:lnTo>
                  <a:cubicBezTo>
                    <a:pt x="487726" y="-73"/>
                    <a:pt x="496665" y="5681"/>
                    <a:pt x="500688" y="14660"/>
                  </a:cubicBezTo>
                  <a:cubicBezTo>
                    <a:pt x="503530" y="22665"/>
                    <a:pt x="502829" y="31508"/>
                    <a:pt x="498765" y="38964"/>
                  </a:cubicBezTo>
                  <a:lnTo>
                    <a:pt x="408143" y="222131"/>
                  </a:lnTo>
                  <a:cubicBezTo>
                    <a:pt x="405300" y="229161"/>
                    <a:pt x="397309" y="232566"/>
                    <a:pt x="390265" y="229724"/>
                  </a:cubicBezTo>
                  <a:cubicBezTo>
                    <a:pt x="383235" y="226882"/>
                    <a:pt x="379844" y="218890"/>
                    <a:pt x="382673" y="211860"/>
                  </a:cubicBezTo>
                  <a:cubicBezTo>
                    <a:pt x="382933" y="211228"/>
                    <a:pt x="383222" y="210624"/>
                    <a:pt x="383565" y="210048"/>
                  </a:cubicBezTo>
                  <a:lnTo>
                    <a:pt x="473775" y="27430"/>
                  </a:lnTo>
                  <a:lnTo>
                    <a:pt x="29176" y="27430"/>
                  </a:lnTo>
                  <a:lnTo>
                    <a:pt x="119524" y="210323"/>
                  </a:lnTo>
                  <a:cubicBezTo>
                    <a:pt x="122820" y="217037"/>
                    <a:pt x="120142" y="225165"/>
                    <a:pt x="113483" y="228584"/>
                  </a:cubicBezTo>
                  <a:cubicBezTo>
                    <a:pt x="111588" y="229614"/>
                    <a:pt x="109460" y="230177"/>
                    <a:pt x="107304" y="23023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2136071-F6A2-88C5-4251-2B0EC81697FE}"/>
                </a:ext>
              </a:extLst>
            </p:cNvPr>
            <p:cNvSpPr/>
            <p:nvPr/>
          </p:nvSpPr>
          <p:spPr>
            <a:xfrm>
              <a:off x="6568914" y="3922310"/>
              <a:ext cx="639767" cy="329293"/>
            </a:xfrm>
            <a:custGeom>
              <a:avLst/>
              <a:gdLst>
                <a:gd name="connsiteX0" fmla="*/ 114301 w 639767"/>
                <a:gd name="connsiteY0" fmla="*/ 329235 h 329293"/>
                <a:gd name="connsiteX1" fmla="*/ 101944 w 639767"/>
                <a:gd name="connsiteY1" fmla="*/ 321546 h 329293"/>
                <a:gd name="connsiteX2" fmla="*/ 9674 w 639767"/>
                <a:gd name="connsiteY2" fmla="*/ 134947 h 329293"/>
                <a:gd name="connsiteX3" fmla="*/ 20795 w 639767"/>
                <a:gd name="connsiteY3" fmla="*/ 34576 h 329293"/>
                <a:gd name="connsiteX4" fmla="*/ 97001 w 639767"/>
                <a:gd name="connsiteY4" fmla="*/ -26 h 329293"/>
                <a:gd name="connsiteX5" fmla="*/ 546405 w 639767"/>
                <a:gd name="connsiteY5" fmla="*/ -26 h 329293"/>
                <a:gd name="connsiteX6" fmla="*/ 631398 w 639767"/>
                <a:gd name="connsiteY6" fmla="*/ 54897 h 329293"/>
                <a:gd name="connsiteX7" fmla="*/ 628789 w 639767"/>
                <a:gd name="connsiteY7" fmla="*/ 138517 h 329293"/>
                <a:gd name="connsiteX8" fmla="*/ 538991 w 639767"/>
                <a:gd name="connsiteY8" fmla="*/ 321272 h 329293"/>
                <a:gd name="connsiteX9" fmla="*/ 520523 w 639767"/>
                <a:gd name="connsiteY9" fmla="*/ 327519 h 329293"/>
                <a:gd name="connsiteX10" fmla="*/ 514276 w 639767"/>
                <a:gd name="connsiteY10" fmla="*/ 309051 h 329293"/>
                <a:gd name="connsiteX11" fmla="*/ 604898 w 639767"/>
                <a:gd name="connsiteY11" fmla="*/ 125884 h 329293"/>
                <a:gd name="connsiteX12" fmla="*/ 607232 w 639767"/>
                <a:gd name="connsiteY12" fmla="*/ 66019 h 329293"/>
                <a:gd name="connsiteX13" fmla="*/ 547092 w 639767"/>
                <a:gd name="connsiteY13" fmla="*/ 27436 h 329293"/>
                <a:gd name="connsiteX14" fmla="*/ 97001 w 639767"/>
                <a:gd name="connsiteY14" fmla="*/ 27436 h 329293"/>
                <a:gd name="connsiteX15" fmla="*/ 42078 w 639767"/>
                <a:gd name="connsiteY15" fmla="*/ 51739 h 329293"/>
                <a:gd name="connsiteX16" fmla="*/ 34252 w 639767"/>
                <a:gd name="connsiteY16" fmla="*/ 122726 h 329293"/>
                <a:gd name="connsiteX17" fmla="*/ 127071 w 639767"/>
                <a:gd name="connsiteY17" fmla="*/ 309326 h 329293"/>
                <a:gd name="connsiteX18" fmla="*/ 120892 w 639767"/>
                <a:gd name="connsiteY18" fmla="*/ 327725 h 329293"/>
                <a:gd name="connsiteX19" fmla="*/ 114301 w 639767"/>
                <a:gd name="connsiteY19" fmla="*/ 329235 h 32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9767" h="329293">
                  <a:moveTo>
                    <a:pt x="114301" y="329235"/>
                  </a:moveTo>
                  <a:cubicBezTo>
                    <a:pt x="109056" y="329249"/>
                    <a:pt x="104251" y="326256"/>
                    <a:pt x="101944" y="321546"/>
                  </a:cubicBezTo>
                  <a:lnTo>
                    <a:pt x="9674" y="134947"/>
                  </a:lnTo>
                  <a:cubicBezTo>
                    <a:pt x="-6556" y="102185"/>
                    <a:pt x="-2217" y="62984"/>
                    <a:pt x="20795" y="34576"/>
                  </a:cubicBezTo>
                  <a:cubicBezTo>
                    <a:pt x="39579" y="12002"/>
                    <a:pt x="67644" y="-740"/>
                    <a:pt x="97001" y="-26"/>
                  </a:cubicBezTo>
                  <a:lnTo>
                    <a:pt x="546405" y="-26"/>
                  </a:lnTo>
                  <a:cubicBezTo>
                    <a:pt x="583080" y="-53"/>
                    <a:pt x="616363" y="21449"/>
                    <a:pt x="631398" y="54897"/>
                  </a:cubicBezTo>
                  <a:cubicBezTo>
                    <a:pt x="643344" y="81713"/>
                    <a:pt x="642382" y="112497"/>
                    <a:pt x="628789" y="138517"/>
                  </a:cubicBezTo>
                  <a:lnTo>
                    <a:pt x="538991" y="321272"/>
                  </a:lnTo>
                  <a:cubicBezTo>
                    <a:pt x="535613" y="328096"/>
                    <a:pt x="527347" y="330897"/>
                    <a:pt x="520523" y="327519"/>
                  </a:cubicBezTo>
                  <a:cubicBezTo>
                    <a:pt x="513699" y="324141"/>
                    <a:pt x="510898" y="315876"/>
                    <a:pt x="514276" y="309051"/>
                  </a:cubicBezTo>
                  <a:lnTo>
                    <a:pt x="604898" y="125884"/>
                  </a:lnTo>
                  <a:cubicBezTo>
                    <a:pt x="614578" y="107279"/>
                    <a:pt x="615443" y="85324"/>
                    <a:pt x="607232" y="66019"/>
                  </a:cubicBezTo>
                  <a:cubicBezTo>
                    <a:pt x="596522" y="42443"/>
                    <a:pt x="572988" y="27339"/>
                    <a:pt x="547092" y="27436"/>
                  </a:cubicBezTo>
                  <a:lnTo>
                    <a:pt x="97001" y="27436"/>
                  </a:lnTo>
                  <a:cubicBezTo>
                    <a:pt x="75979" y="26941"/>
                    <a:pt x="55836" y="35853"/>
                    <a:pt x="42078" y="51739"/>
                  </a:cubicBezTo>
                  <a:cubicBezTo>
                    <a:pt x="25766" y="71813"/>
                    <a:pt x="22704" y="99576"/>
                    <a:pt x="34252" y="122726"/>
                  </a:cubicBezTo>
                  <a:lnTo>
                    <a:pt x="127071" y="309326"/>
                  </a:lnTo>
                  <a:cubicBezTo>
                    <a:pt x="130435" y="316109"/>
                    <a:pt x="127675" y="324347"/>
                    <a:pt x="120892" y="327725"/>
                  </a:cubicBezTo>
                  <a:cubicBezTo>
                    <a:pt x="118860" y="328769"/>
                    <a:pt x="116594" y="329290"/>
                    <a:pt x="114301" y="32923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A3B7291-77AB-8D38-2E1A-F4022D96C390}"/>
                </a:ext>
              </a:extLst>
            </p:cNvPr>
            <p:cNvSpPr/>
            <p:nvPr/>
          </p:nvSpPr>
          <p:spPr>
            <a:xfrm>
              <a:off x="6696982" y="4082297"/>
              <a:ext cx="383592" cy="177129"/>
            </a:xfrm>
            <a:custGeom>
              <a:avLst/>
              <a:gdLst>
                <a:gd name="connsiteX0" fmla="*/ 369730 w 383592"/>
                <a:gd name="connsiteY0" fmla="*/ 177075 h 177129"/>
                <a:gd name="connsiteX1" fmla="*/ 359981 w 383592"/>
                <a:gd name="connsiteY1" fmla="*/ 172955 h 177129"/>
                <a:gd name="connsiteX2" fmla="*/ 230089 w 383592"/>
                <a:gd name="connsiteY2" fmla="*/ 43063 h 177129"/>
                <a:gd name="connsiteX3" fmla="*/ 153198 w 383592"/>
                <a:gd name="connsiteY3" fmla="*/ 43063 h 177129"/>
                <a:gd name="connsiteX4" fmla="*/ 23305 w 383592"/>
                <a:gd name="connsiteY4" fmla="*/ 172955 h 177129"/>
                <a:gd name="connsiteX5" fmla="*/ 3945 w 383592"/>
                <a:gd name="connsiteY5" fmla="*/ 172955 h 177129"/>
                <a:gd name="connsiteX6" fmla="*/ 3945 w 383592"/>
                <a:gd name="connsiteY6" fmla="*/ 153595 h 177129"/>
                <a:gd name="connsiteX7" fmla="*/ 133837 w 383592"/>
                <a:gd name="connsiteY7" fmla="*/ 23703 h 177129"/>
                <a:gd name="connsiteX8" fmla="*/ 249587 w 383592"/>
                <a:gd name="connsiteY8" fmla="*/ 23703 h 177129"/>
                <a:gd name="connsiteX9" fmla="*/ 379479 w 383592"/>
                <a:gd name="connsiteY9" fmla="*/ 153595 h 177129"/>
                <a:gd name="connsiteX10" fmla="*/ 379561 w 383592"/>
                <a:gd name="connsiteY10" fmla="*/ 173011 h 177129"/>
                <a:gd name="connsiteX11" fmla="*/ 369730 w 383592"/>
                <a:gd name="connsiteY11" fmla="*/ 177075 h 17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3592" h="177129">
                  <a:moveTo>
                    <a:pt x="369730" y="177075"/>
                  </a:moveTo>
                  <a:cubicBezTo>
                    <a:pt x="366064" y="177061"/>
                    <a:pt x="362549" y="175578"/>
                    <a:pt x="359981" y="172955"/>
                  </a:cubicBezTo>
                  <a:lnTo>
                    <a:pt x="230089" y="43063"/>
                  </a:lnTo>
                  <a:cubicBezTo>
                    <a:pt x="208738" y="22124"/>
                    <a:pt x="174549" y="22124"/>
                    <a:pt x="153198" y="43063"/>
                  </a:cubicBezTo>
                  <a:lnTo>
                    <a:pt x="23305" y="172955"/>
                  </a:lnTo>
                  <a:cubicBezTo>
                    <a:pt x="17951" y="178283"/>
                    <a:pt x="9300" y="178283"/>
                    <a:pt x="3945" y="172955"/>
                  </a:cubicBezTo>
                  <a:cubicBezTo>
                    <a:pt x="-1382" y="167601"/>
                    <a:pt x="-1382" y="158950"/>
                    <a:pt x="3945" y="153595"/>
                  </a:cubicBezTo>
                  <a:lnTo>
                    <a:pt x="133837" y="23703"/>
                  </a:lnTo>
                  <a:cubicBezTo>
                    <a:pt x="165926" y="-7973"/>
                    <a:pt x="217498" y="-7973"/>
                    <a:pt x="249587" y="23703"/>
                  </a:cubicBezTo>
                  <a:lnTo>
                    <a:pt x="379479" y="153595"/>
                  </a:lnTo>
                  <a:cubicBezTo>
                    <a:pt x="384861" y="158936"/>
                    <a:pt x="384903" y="167628"/>
                    <a:pt x="379561" y="173011"/>
                  </a:cubicBezTo>
                  <a:cubicBezTo>
                    <a:pt x="376966" y="175633"/>
                    <a:pt x="373424" y="177102"/>
                    <a:pt x="369730" y="17707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72672B18-B74B-E3C5-10E6-1E613BC9C8C9}"/>
                </a:ext>
              </a:extLst>
            </p:cNvPr>
            <p:cNvSpPr/>
            <p:nvPr/>
          </p:nvSpPr>
          <p:spPr>
            <a:xfrm>
              <a:off x="6745548" y="4592963"/>
              <a:ext cx="287987" cy="76603"/>
            </a:xfrm>
            <a:custGeom>
              <a:avLst/>
              <a:gdLst>
                <a:gd name="connsiteX0" fmla="*/ 143352 w 287987"/>
                <a:gd name="connsiteY0" fmla="*/ 76544 h 76603"/>
                <a:gd name="connsiteX1" fmla="*/ 16893 w 287987"/>
                <a:gd name="connsiteY1" fmla="*/ 33841 h 76603"/>
                <a:gd name="connsiteX2" fmla="*/ 5359 w 287987"/>
                <a:gd name="connsiteY2" fmla="*/ 24642 h 76603"/>
                <a:gd name="connsiteX3" fmla="*/ 2750 w 287987"/>
                <a:gd name="connsiteY3" fmla="*/ 5419 h 76603"/>
                <a:gd name="connsiteX4" fmla="*/ 21973 w 287987"/>
                <a:gd name="connsiteY4" fmla="*/ 2714 h 76603"/>
                <a:gd name="connsiteX5" fmla="*/ 22111 w 287987"/>
                <a:gd name="connsiteY5" fmla="*/ 2810 h 76603"/>
                <a:gd name="connsiteX6" fmla="*/ 34331 w 287987"/>
                <a:gd name="connsiteY6" fmla="*/ 12284 h 76603"/>
                <a:gd name="connsiteX7" fmla="*/ 254021 w 287987"/>
                <a:gd name="connsiteY7" fmla="*/ 12284 h 76603"/>
                <a:gd name="connsiteX8" fmla="*/ 266379 w 287987"/>
                <a:gd name="connsiteY8" fmla="*/ 2810 h 76603"/>
                <a:gd name="connsiteX9" fmla="*/ 285492 w 287987"/>
                <a:gd name="connsiteY9" fmla="*/ 6270 h 76603"/>
                <a:gd name="connsiteX10" fmla="*/ 282993 w 287987"/>
                <a:gd name="connsiteY10" fmla="*/ 24642 h 76603"/>
                <a:gd name="connsiteX11" fmla="*/ 270773 w 287987"/>
                <a:gd name="connsiteY11" fmla="*/ 33978 h 76603"/>
                <a:gd name="connsiteX12" fmla="*/ 143352 w 287987"/>
                <a:gd name="connsiteY12" fmla="*/ 76544 h 7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987" h="76603">
                  <a:moveTo>
                    <a:pt x="143352" y="76544"/>
                  </a:moveTo>
                  <a:cubicBezTo>
                    <a:pt x="97657" y="76571"/>
                    <a:pt x="53210" y="61577"/>
                    <a:pt x="16893" y="33841"/>
                  </a:cubicBezTo>
                  <a:lnTo>
                    <a:pt x="5359" y="24642"/>
                  </a:lnTo>
                  <a:cubicBezTo>
                    <a:pt x="-668" y="20055"/>
                    <a:pt x="-1835" y="11446"/>
                    <a:pt x="2750" y="5419"/>
                  </a:cubicBezTo>
                  <a:cubicBezTo>
                    <a:pt x="7309" y="-637"/>
                    <a:pt x="15918" y="-1858"/>
                    <a:pt x="21973" y="2714"/>
                  </a:cubicBezTo>
                  <a:cubicBezTo>
                    <a:pt x="22028" y="2741"/>
                    <a:pt x="22070" y="2782"/>
                    <a:pt x="22111" y="2810"/>
                  </a:cubicBezTo>
                  <a:lnTo>
                    <a:pt x="34331" y="12284"/>
                  </a:lnTo>
                  <a:cubicBezTo>
                    <a:pt x="99126" y="62003"/>
                    <a:pt x="189226" y="62003"/>
                    <a:pt x="254021" y="12284"/>
                  </a:cubicBezTo>
                  <a:lnTo>
                    <a:pt x="266379" y="2810"/>
                  </a:lnTo>
                  <a:cubicBezTo>
                    <a:pt x="272613" y="-1515"/>
                    <a:pt x="281167" y="36"/>
                    <a:pt x="285492" y="6270"/>
                  </a:cubicBezTo>
                  <a:cubicBezTo>
                    <a:pt x="289543" y="12119"/>
                    <a:pt x="288458" y="20083"/>
                    <a:pt x="282993" y="24642"/>
                  </a:cubicBezTo>
                  <a:lnTo>
                    <a:pt x="270773" y="33978"/>
                  </a:lnTo>
                  <a:cubicBezTo>
                    <a:pt x="234194" y="61907"/>
                    <a:pt x="189378" y="76873"/>
                    <a:pt x="143352" y="7654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06B8FA9-40B4-E633-BFA7-53E5CD99BD6A}"/>
                </a:ext>
              </a:extLst>
            </p:cNvPr>
            <p:cNvSpPr/>
            <p:nvPr/>
          </p:nvSpPr>
          <p:spPr>
            <a:xfrm>
              <a:off x="6784402" y="4111957"/>
              <a:ext cx="208418" cy="301044"/>
            </a:xfrm>
            <a:custGeom>
              <a:avLst/>
              <a:gdLst>
                <a:gd name="connsiteX0" fmla="*/ 194709 w 208418"/>
                <a:gd name="connsiteY0" fmla="*/ 300512 h 301044"/>
                <a:gd name="connsiteX1" fmla="*/ 180978 w 208418"/>
                <a:gd name="connsiteY1" fmla="*/ 290900 h 301044"/>
                <a:gd name="connsiteX2" fmla="*/ 103950 w 208418"/>
                <a:gd name="connsiteY2" fmla="*/ 40179 h 301044"/>
                <a:gd name="connsiteX3" fmla="*/ 26920 w 208418"/>
                <a:gd name="connsiteY3" fmla="*/ 290900 h 301044"/>
                <a:gd name="connsiteX4" fmla="*/ 10032 w 208418"/>
                <a:gd name="connsiteY4" fmla="*/ 300498 h 301044"/>
                <a:gd name="connsiteX5" fmla="*/ 448 w 208418"/>
                <a:gd name="connsiteY5" fmla="*/ 283609 h 301044"/>
                <a:gd name="connsiteX6" fmla="*/ 695 w 208418"/>
                <a:gd name="connsiteY6" fmla="*/ 282799 h 301044"/>
                <a:gd name="connsiteX7" fmla="*/ 83079 w 208418"/>
                <a:gd name="connsiteY7" fmla="*/ 16287 h 301044"/>
                <a:gd name="connsiteX8" fmla="*/ 104498 w 208418"/>
                <a:gd name="connsiteY8" fmla="*/ -52 h 301044"/>
                <a:gd name="connsiteX9" fmla="*/ 104498 w 208418"/>
                <a:gd name="connsiteY9" fmla="*/ -52 h 301044"/>
                <a:gd name="connsiteX10" fmla="*/ 126193 w 208418"/>
                <a:gd name="connsiteY10" fmla="*/ 17386 h 301044"/>
                <a:gd name="connsiteX11" fmla="*/ 207753 w 208418"/>
                <a:gd name="connsiteY11" fmla="*/ 282799 h 301044"/>
                <a:gd name="connsiteX12" fmla="*/ 198691 w 208418"/>
                <a:gd name="connsiteY12" fmla="*/ 299962 h 301044"/>
                <a:gd name="connsiteX13" fmla="*/ 194709 w 208418"/>
                <a:gd name="connsiteY13" fmla="*/ 300512 h 301044"/>
                <a:gd name="connsiteX14" fmla="*/ 99693 w 208418"/>
                <a:gd name="connsiteY14" fmla="*/ 25075 h 301044"/>
                <a:gd name="connsiteX15" fmla="*/ 99693 w 208418"/>
                <a:gd name="connsiteY15" fmla="*/ 25075 h 301044"/>
                <a:gd name="connsiteX16" fmla="*/ 109579 w 208418"/>
                <a:gd name="connsiteY16" fmla="*/ 24113 h 301044"/>
                <a:gd name="connsiteX17" fmla="*/ 109579 w 208418"/>
                <a:gd name="connsiteY17" fmla="*/ 24113 h 301044"/>
                <a:gd name="connsiteX18" fmla="*/ 109579 w 208418"/>
                <a:gd name="connsiteY18" fmla="*/ 23427 h 30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8418" h="301044">
                  <a:moveTo>
                    <a:pt x="194709" y="300512"/>
                  </a:moveTo>
                  <a:cubicBezTo>
                    <a:pt x="188475" y="300800"/>
                    <a:pt x="182846" y="296846"/>
                    <a:pt x="180978" y="290900"/>
                  </a:cubicBezTo>
                  <a:lnTo>
                    <a:pt x="103950" y="40179"/>
                  </a:lnTo>
                  <a:lnTo>
                    <a:pt x="26920" y="290900"/>
                  </a:lnTo>
                  <a:cubicBezTo>
                    <a:pt x="24902" y="298205"/>
                    <a:pt x="17350" y="302503"/>
                    <a:pt x="10032" y="300498"/>
                  </a:cubicBezTo>
                  <a:cubicBezTo>
                    <a:pt x="2727" y="298479"/>
                    <a:pt x="-1571" y="290914"/>
                    <a:pt x="448" y="283609"/>
                  </a:cubicBezTo>
                  <a:cubicBezTo>
                    <a:pt x="516" y="283335"/>
                    <a:pt x="599" y="283060"/>
                    <a:pt x="695" y="282799"/>
                  </a:cubicBezTo>
                  <a:lnTo>
                    <a:pt x="83079" y="16287"/>
                  </a:lnTo>
                  <a:cubicBezTo>
                    <a:pt x="85605" y="6566"/>
                    <a:pt x="94448" y="-190"/>
                    <a:pt x="104498" y="-52"/>
                  </a:cubicBezTo>
                  <a:lnTo>
                    <a:pt x="104498" y="-52"/>
                  </a:lnTo>
                  <a:cubicBezTo>
                    <a:pt x="114893" y="58"/>
                    <a:pt x="123845" y="7266"/>
                    <a:pt x="126193" y="17386"/>
                  </a:cubicBezTo>
                  <a:lnTo>
                    <a:pt x="207753" y="282799"/>
                  </a:lnTo>
                  <a:cubicBezTo>
                    <a:pt x="209991" y="290035"/>
                    <a:pt x="205927" y="297724"/>
                    <a:pt x="198691" y="299962"/>
                  </a:cubicBezTo>
                  <a:cubicBezTo>
                    <a:pt x="197400" y="300333"/>
                    <a:pt x="196055" y="300526"/>
                    <a:pt x="194709" y="300512"/>
                  </a:cubicBezTo>
                  <a:close/>
                  <a:moveTo>
                    <a:pt x="99693" y="25075"/>
                  </a:moveTo>
                  <a:lnTo>
                    <a:pt x="99693" y="25075"/>
                  </a:lnTo>
                  <a:close/>
                  <a:moveTo>
                    <a:pt x="109579" y="24113"/>
                  </a:moveTo>
                  <a:lnTo>
                    <a:pt x="109579" y="24113"/>
                  </a:lnTo>
                  <a:cubicBezTo>
                    <a:pt x="109675" y="23894"/>
                    <a:pt x="109675" y="23647"/>
                    <a:pt x="109579" y="2342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061FE41-2BCB-38B5-3D99-C52AB276C15E}"/>
                </a:ext>
              </a:extLst>
            </p:cNvPr>
            <p:cNvSpPr/>
            <p:nvPr/>
          </p:nvSpPr>
          <p:spPr>
            <a:xfrm>
              <a:off x="6536347" y="4223726"/>
              <a:ext cx="279556" cy="447757"/>
            </a:xfrm>
            <a:custGeom>
              <a:avLst/>
              <a:gdLst>
                <a:gd name="connsiteX0" fmla="*/ 139727 w 279556"/>
                <a:gd name="connsiteY0" fmla="*/ 447703 h 447757"/>
                <a:gd name="connsiteX1" fmla="*/ 13680 w 279556"/>
                <a:gd name="connsiteY1" fmla="*/ 447703 h 447757"/>
                <a:gd name="connsiteX2" fmla="*/ -51 w 279556"/>
                <a:gd name="connsiteY2" fmla="*/ 433972 h 447757"/>
                <a:gd name="connsiteX3" fmla="*/ 13680 w 279556"/>
                <a:gd name="connsiteY3" fmla="*/ 420241 h 447757"/>
                <a:gd name="connsiteX4" fmla="*/ 139727 w 279556"/>
                <a:gd name="connsiteY4" fmla="*/ 420241 h 447757"/>
                <a:gd name="connsiteX5" fmla="*/ 252045 w 279556"/>
                <a:gd name="connsiteY5" fmla="*/ 223755 h 447757"/>
                <a:gd name="connsiteX6" fmla="*/ 139727 w 279556"/>
                <a:gd name="connsiteY6" fmla="*/ 27407 h 447757"/>
                <a:gd name="connsiteX7" fmla="*/ 13680 w 279556"/>
                <a:gd name="connsiteY7" fmla="*/ 27407 h 447757"/>
                <a:gd name="connsiteX8" fmla="*/ -51 w 279556"/>
                <a:gd name="connsiteY8" fmla="*/ 13676 h 447757"/>
                <a:gd name="connsiteX9" fmla="*/ 13680 w 279556"/>
                <a:gd name="connsiteY9" fmla="*/ -54 h 447757"/>
                <a:gd name="connsiteX10" fmla="*/ 139727 w 279556"/>
                <a:gd name="connsiteY10" fmla="*/ -54 h 447757"/>
                <a:gd name="connsiteX11" fmla="*/ 279506 w 279556"/>
                <a:gd name="connsiteY11" fmla="*/ 223755 h 447757"/>
                <a:gd name="connsiteX12" fmla="*/ 139727 w 279556"/>
                <a:gd name="connsiteY12" fmla="*/ 447703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556" h="447757">
                  <a:moveTo>
                    <a:pt x="139727" y="447703"/>
                  </a:moveTo>
                  <a:lnTo>
                    <a:pt x="13680" y="447703"/>
                  </a:lnTo>
                  <a:cubicBezTo>
                    <a:pt x="6101" y="447703"/>
                    <a:pt x="-51" y="441551"/>
                    <a:pt x="-51" y="433972"/>
                  </a:cubicBezTo>
                  <a:cubicBezTo>
                    <a:pt x="-51" y="426393"/>
                    <a:pt x="6101" y="420241"/>
                    <a:pt x="13680" y="420241"/>
                  </a:cubicBezTo>
                  <a:lnTo>
                    <a:pt x="139727" y="420241"/>
                  </a:lnTo>
                  <a:cubicBezTo>
                    <a:pt x="200692" y="420241"/>
                    <a:pt x="252045" y="330305"/>
                    <a:pt x="252045" y="223755"/>
                  </a:cubicBezTo>
                  <a:cubicBezTo>
                    <a:pt x="252045" y="117206"/>
                    <a:pt x="200692" y="27407"/>
                    <a:pt x="139727" y="27407"/>
                  </a:cubicBezTo>
                  <a:lnTo>
                    <a:pt x="13680" y="27407"/>
                  </a:lnTo>
                  <a:cubicBezTo>
                    <a:pt x="6101" y="27407"/>
                    <a:pt x="-51" y="21256"/>
                    <a:pt x="-51" y="13676"/>
                  </a:cubicBezTo>
                  <a:cubicBezTo>
                    <a:pt x="-51" y="6097"/>
                    <a:pt x="6101" y="-54"/>
                    <a:pt x="13680" y="-54"/>
                  </a:cubicBezTo>
                  <a:lnTo>
                    <a:pt x="139727" y="-54"/>
                  </a:lnTo>
                  <a:cubicBezTo>
                    <a:pt x="218130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7" y="44770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83D913B-F084-B55C-8E53-F7798589DEB8}"/>
                </a:ext>
              </a:extLst>
            </p:cNvPr>
            <p:cNvSpPr/>
            <p:nvPr/>
          </p:nvSpPr>
          <p:spPr>
            <a:xfrm>
              <a:off x="6410300" y="4223726"/>
              <a:ext cx="279556" cy="447757"/>
            </a:xfrm>
            <a:custGeom>
              <a:avLst/>
              <a:gdLst>
                <a:gd name="connsiteX0" fmla="*/ 139727 w 279556"/>
                <a:gd name="connsiteY0" fmla="*/ 447703 h 447757"/>
                <a:gd name="connsiteX1" fmla="*/ -51 w 279556"/>
                <a:gd name="connsiteY1" fmla="*/ 223755 h 447757"/>
                <a:gd name="connsiteX2" fmla="*/ 139727 w 279556"/>
                <a:gd name="connsiteY2" fmla="*/ -54 h 447757"/>
                <a:gd name="connsiteX3" fmla="*/ 279506 w 279556"/>
                <a:gd name="connsiteY3" fmla="*/ 223755 h 447757"/>
                <a:gd name="connsiteX4" fmla="*/ 139727 w 279556"/>
                <a:gd name="connsiteY4" fmla="*/ 447703 h 447757"/>
                <a:gd name="connsiteX5" fmla="*/ 139727 w 279556"/>
                <a:gd name="connsiteY5" fmla="*/ 27407 h 447757"/>
                <a:gd name="connsiteX6" fmla="*/ 27411 w 279556"/>
                <a:gd name="connsiteY6" fmla="*/ 223755 h 447757"/>
                <a:gd name="connsiteX7" fmla="*/ 139727 w 279556"/>
                <a:gd name="connsiteY7" fmla="*/ 420241 h 447757"/>
                <a:gd name="connsiteX8" fmla="*/ 252044 w 279556"/>
                <a:gd name="connsiteY8" fmla="*/ 223755 h 447757"/>
                <a:gd name="connsiteX9" fmla="*/ 139727 w 279556"/>
                <a:gd name="connsiteY9" fmla="*/ 27407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56" h="447757">
                  <a:moveTo>
                    <a:pt x="139727" y="447703"/>
                  </a:moveTo>
                  <a:cubicBezTo>
                    <a:pt x="61463" y="447703"/>
                    <a:pt x="-51" y="349254"/>
                    <a:pt x="-51" y="223755"/>
                  </a:cubicBezTo>
                  <a:cubicBezTo>
                    <a:pt x="-51" y="98257"/>
                    <a:pt x="61463" y="-54"/>
                    <a:pt x="139727" y="-54"/>
                  </a:cubicBezTo>
                  <a:cubicBezTo>
                    <a:pt x="217992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7" y="447703"/>
                  </a:cubicBezTo>
                  <a:close/>
                  <a:moveTo>
                    <a:pt x="139727" y="27407"/>
                  </a:moveTo>
                  <a:cubicBezTo>
                    <a:pt x="78901" y="27407"/>
                    <a:pt x="27411" y="117343"/>
                    <a:pt x="27411" y="223755"/>
                  </a:cubicBezTo>
                  <a:cubicBezTo>
                    <a:pt x="27411" y="330168"/>
                    <a:pt x="78901" y="420241"/>
                    <a:pt x="139727" y="420241"/>
                  </a:cubicBezTo>
                  <a:cubicBezTo>
                    <a:pt x="200554" y="420241"/>
                    <a:pt x="252044" y="330305"/>
                    <a:pt x="252044" y="223755"/>
                  </a:cubicBezTo>
                  <a:cubicBezTo>
                    <a:pt x="252044" y="117206"/>
                    <a:pt x="200692" y="27407"/>
                    <a:pt x="139727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D9A7E1D-A1C5-D7FB-BCCA-0F249995F8FE}"/>
                </a:ext>
              </a:extLst>
            </p:cNvPr>
            <p:cNvSpPr/>
            <p:nvPr/>
          </p:nvSpPr>
          <p:spPr>
            <a:xfrm>
              <a:off x="6465223" y="4283866"/>
              <a:ext cx="169848" cy="327476"/>
            </a:xfrm>
            <a:custGeom>
              <a:avLst/>
              <a:gdLst>
                <a:gd name="connsiteX0" fmla="*/ 84805 w 169848"/>
                <a:gd name="connsiteY0" fmla="*/ 327422 h 327476"/>
                <a:gd name="connsiteX1" fmla="*/ -51 w 169848"/>
                <a:gd name="connsiteY1" fmla="*/ 163615 h 327476"/>
                <a:gd name="connsiteX2" fmla="*/ 84805 w 169848"/>
                <a:gd name="connsiteY2" fmla="*/ -54 h 327476"/>
                <a:gd name="connsiteX3" fmla="*/ 169798 w 169848"/>
                <a:gd name="connsiteY3" fmla="*/ 163615 h 327476"/>
                <a:gd name="connsiteX4" fmla="*/ 84805 w 169848"/>
                <a:gd name="connsiteY4" fmla="*/ 327422 h 327476"/>
                <a:gd name="connsiteX5" fmla="*/ 84805 w 169848"/>
                <a:gd name="connsiteY5" fmla="*/ 27407 h 327476"/>
                <a:gd name="connsiteX6" fmla="*/ 27411 w 169848"/>
                <a:gd name="connsiteY6" fmla="*/ 163615 h 327476"/>
                <a:gd name="connsiteX7" fmla="*/ 84805 w 169848"/>
                <a:gd name="connsiteY7" fmla="*/ 299961 h 327476"/>
                <a:gd name="connsiteX8" fmla="*/ 142336 w 169848"/>
                <a:gd name="connsiteY8" fmla="*/ 163615 h 327476"/>
                <a:gd name="connsiteX9" fmla="*/ 84805 w 169848"/>
                <a:gd name="connsiteY9" fmla="*/ 27407 h 32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48" h="327476">
                  <a:moveTo>
                    <a:pt x="84805" y="327422"/>
                  </a:moveTo>
                  <a:cubicBezTo>
                    <a:pt x="37297" y="327422"/>
                    <a:pt x="-51" y="255473"/>
                    <a:pt x="-51" y="163615"/>
                  </a:cubicBezTo>
                  <a:cubicBezTo>
                    <a:pt x="-51" y="71757"/>
                    <a:pt x="37297" y="-54"/>
                    <a:pt x="84805" y="-54"/>
                  </a:cubicBezTo>
                  <a:cubicBezTo>
                    <a:pt x="132313" y="-54"/>
                    <a:pt x="169798" y="71894"/>
                    <a:pt x="169798" y="163615"/>
                  </a:cubicBezTo>
                  <a:cubicBezTo>
                    <a:pt x="169798" y="255336"/>
                    <a:pt x="132450" y="327422"/>
                    <a:pt x="84805" y="327422"/>
                  </a:cubicBezTo>
                  <a:close/>
                  <a:moveTo>
                    <a:pt x="84805" y="27407"/>
                  </a:moveTo>
                  <a:cubicBezTo>
                    <a:pt x="57344" y="27407"/>
                    <a:pt x="27411" y="85762"/>
                    <a:pt x="27411" y="163615"/>
                  </a:cubicBezTo>
                  <a:cubicBezTo>
                    <a:pt x="27411" y="241468"/>
                    <a:pt x="57755" y="299961"/>
                    <a:pt x="84805" y="299961"/>
                  </a:cubicBezTo>
                  <a:cubicBezTo>
                    <a:pt x="111854" y="299961"/>
                    <a:pt x="142336" y="241605"/>
                    <a:pt x="142336" y="163615"/>
                  </a:cubicBezTo>
                  <a:cubicBezTo>
                    <a:pt x="142336" y="85625"/>
                    <a:pt x="111992" y="27407"/>
                    <a:pt x="84805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9B467D2-2722-0D34-0FA4-D05FCA53E53A}"/>
                </a:ext>
              </a:extLst>
            </p:cNvPr>
            <p:cNvSpPr/>
            <p:nvPr/>
          </p:nvSpPr>
          <p:spPr>
            <a:xfrm>
              <a:off x="6961998" y="4223726"/>
              <a:ext cx="279556" cy="447757"/>
            </a:xfrm>
            <a:custGeom>
              <a:avLst/>
              <a:gdLst>
                <a:gd name="connsiteX0" fmla="*/ 265775 w 279556"/>
                <a:gd name="connsiteY0" fmla="*/ 447703 h 447757"/>
                <a:gd name="connsiteX1" fmla="*/ 139727 w 279556"/>
                <a:gd name="connsiteY1" fmla="*/ 447703 h 447757"/>
                <a:gd name="connsiteX2" fmla="*/ -51 w 279556"/>
                <a:gd name="connsiteY2" fmla="*/ 223755 h 447757"/>
                <a:gd name="connsiteX3" fmla="*/ 139727 w 279556"/>
                <a:gd name="connsiteY3" fmla="*/ -54 h 447757"/>
                <a:gd name="connsiteX4" fmla="*/ 265775 w 279556"/>
                <a:gd name="connsiteY4" fmla="*/ -54 h 447757"/>
                <a:gd name="connsiteX5" fmla="*/ 279506 w 279556"/>
                <a:gd name="connsiteY5" fmla="*/ 13676 h 447757"/>
                <a:gd name="connsiteX6" fmla="*/ 265775 w 279556"/>
                <a:gd name="connsiteY6" fmla="*/ 27407 h 447757"/>
                <a:gd name="connsiteX7" fmla="*/ 139727 w 279556"/>
                <a:gd name="connsiteY7" fmla="*/ 27407 h 447757"/>
                <a:gd name="connsiteX8" fmla="*/ 27411 w 279556"/>
                <a:gd name="connsiteY8" fmla="*/ 223755 h 447757"/>
                <a:gd name="connsiteX9" fmla="*/ 139727 w 279556"/>
                <a:gd name="connsiteY9" fmla="*/ 420241 h 447757"/>
                <a:gd name="connsiteX10" fmla="*/ 265775 w 279556"/>
                <a:gd name="connsiteY10" fmla="*/ 420241 h 447757"/>
                <a:gd name="connsiteX11" fmla="*/ 279506 w 279556"/>
                <a:gd name="connsiteY11" fmla="*/ 433972 h 447757"/>
                <a:gd name="connsiteX12" fmla="*/ 265775 w 279556"/>
                <a:gd name="connsiteY12" fmla="*/ 447703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556" h="447757">
                  <a:moveTo>
                    <a:pt x="265775" y="447703"/>
                  </a:moveTo>
                  <a:lnTo>
                    <a:pt x="139727" y="447703"/>
                  </a:lnTo>
                  <a:cubicBezTo>
                    <a:pt x="61326" y="447703"/>
                    <a:pt x="-51" y="349254"/>
                    <a:pt x="-51" y="223755"/>
                  </a:cubicBezTo>
                  <a:cubicBezTo>
                    <a:pt x="-51" y="98257"/>
                    <a:pt x="61326" y="-54"/>
                    <a:pt x="139727" y="-54"/>
                  </a:cubicBezTo>
                  <a:lnTo>
                    <a:pt x="265775" y="-54"/>
                  </a:lnTo>
                  <a:cubicBezTo>
                    <a:pt x="273355" y="-54"/>
                    <a:pt x="279506" y="6097"/>
                    <a:pt x="279506" y="13676"/>
                  </a:cubicBezTo>
                  <a:cubicBezTo>
                    <a:pt x="279506" y="21256"/>
                    <a:pt x="273355" y="27407"/>
                    <a:pt x="265775" y="27407"/>
                  </a:cubicBezTo>
                  <a:lnTo>
                    <a:pt x="139727" y="27407"/>
                  </a:lnTo>
                  <a:cubicBezTo>
                    <a:pt x="78763" y="27407"/>
                    <a:pt x="27411" y="117343"/>
                    <a:pt x="27411" y="223755"/>
                  </a:cubicBezTo>
                  <a:cubicBezTo>
                    <a:pt x="27411" y="330168"/>
                    <a:pt x="78763" y="420241"/>
                    <a:pt x="139727" y="420241"/>
                  </a:cubicBezTo>
                  <a:lnTo>
                    <a:pt x="265775" y="420241"/>
                  </a:lnTo>
                  <a:cubicBezTo>
                    <a:pt x="273355" y="420241"/>
                    <a:pt x="279506" y="426393"/>
                    <a:pt x="279506" y="433972"/>
                  </a:cubicBezTo>
                  <a:cubicBezTo>
                    <a:pt x="279506" y="441551"/>
                    <a:pt x="273355" y="447703"/>
                    <a:pt x="265775" y="44770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10D37A0-603E-AB06-630E-53EEBDA383EA}"/>
                </a:ext>
              </a:extLst>
            </p:cNvPr>
            <p:cNvSpPr/>
            <p:nvPr/>
          </p:nvSpPr>
          <p:spPr>
            <a:xfrm>
              <a:off x="7088045" y="4223726"/>
              <a:ext cx="279556" cy="447757"/>
            </a:xfrm>
            <a:custGeom>
              <a:avLst/>
              <a:gdLst>
                <a:gd name="connsiteX0" fmla="*/ 139728 w 279556"/>
                <a:gd name="connsiteY0" fmla="*/ 447703 h 447757"/>
                <a:gd name="connsiteX1" fmla="*/ -51 w 279556"/>
                <a:gd name="connsiteY1" fmla="*/ 223755 h 447757"/>
                <a:gd name="connsiteX2" fmla="*/ 139728 w 279556"/>
                <a:gd name="connsiteY2" fmla="*/ -54 h 447757"/>
                <a:gd name="connsiteX3" fmla="*/ 279506 w 279556"/>
                <a:gd name="connsiteY3" fmla="*/ 223755 h 447757"/>
                <a:gd name="connsiteX4" fmla="*/ 139728 w 279556"/>
                <a:gd name="connsiteY4" fmla="*/ 447703 h 447757"/>
                <a:gd name="connsiteX5" fmla="*/ 139728 w 279556"/>
                <a:gd name="connsiteY5" fmla="*/ 27407 h 447757"/>
                <a:gd name="connsiteX6" fmla="*/ 27411 w 279556"/>
                <a:gd name="connsiteY6" fmla="*/ 223755 h 447757"/>
                <a:gd name="connsiteX7" fmla="*/ 139728 w 279556"/>
                <a:gd name="connsiteY7" fmla="*/ 420241 h 447757"/>
                <a:gd name="connsiteX8" fmla="*/ 252045 w 279556"/>
                <a:gd name="connsiteY8" fmla="*/ 223755 h 447757"/>
                <a:gd name="connsiteX9" fmla="*/ 139728 w 279556"/>
                <a:gd name="connsiteY9" fmla="*/ 27407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56" h="447757">
                  <a:moveTo>
                    <a:pt x="139728" y="447703"/>
                  </a:moveTo>
                  <a:cubicBezTo>
                    <a:pt x="61326" y="447703"/>
                    <a:pt x="-51" y="349254"/>
                    <a:pt x="-51" y="223755"/>
                  </a:cubicBezTo>
                  <a:cubicBezTo>
                    <a:pt x="-51" y="98257"/>
                    <a:pt x="61326" y="-54"/>
                    <a:pt x="139728" y="-54"/>
                  </a:cubicBezTo>
                  <a:cubicBezTo>
                    <a:pt x="218130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8" y="447703"/>
                  </a:cubicBezTo>
                  <a:close/>
                  <a:moveTo>
                    <a:pt x="139728" y="27407"/>
                  </a:moveTo>
                  <a:cubicBezTo>
                    <a:pt x="78764" y="27407"/>
                    <a:pt x="27411" y="117343"/>
                    <a:pt x="27411" y="223755"/>
                  </a:cubicBezTo>
                  <a:cubicBezTo>
                    <a:pt x="27411" y="330168"/>
                    <a:pt x="78764" y="420241"/>
                    <a:pt x="139728" y="420241"/>
                  </a:cubicBezTo>
                  <a:cubicBezTo>
                    <a:pt x="200692" y="420241"/>
                    <a:pt x="252045" y="330305"/>
                    <a:pt x="252045" y="223755"/>
                  </a:cubicBezTo>
                  <a:cubicBezTo>
                    <a:pt x="252045" y="117206"/>
                    <a:pt x="200555" y="27407"/>
                    <a:pt x="13972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3CE8583-6CF3-4CA3-2464-78D1EB796D30}"/>
                </a:ext>
              </a:extLst>
            </p:cNvPr>
            <p:cNvSpPr/>
            <p:nvPr/>
          </p:nvSpPr>
          <p:spPr>
            <a:xfrm>
              <a:off x="7142831" y="4283866"/>
              <a:ext cx="169848" cy="327476"/>
            </a:xfrm>
            <a:custGeom>
              <a:avLst/>
              <a:gdLst>
                <a:gd name="connsiteX0" fmla="*/ 84942 w 169848"/>
                <a:gd name="connsiteY0" fmla="*/ 327422 h 327476"/>
                <a:gd name="connsiteX1" fmla="*/ -51 w 169848"/>
                <a:gd name="connsiteY1" fmla="*/ 163615 h 327476"/>
                <a:gd name="connsiteX2" fmla="*/ 84942 w 169848"/>
                <a:gd name="connsiteY2" fmla="*/ -54 h 327476"/>
                <a:gd name="connsiteX3" fmla="*/ 169798 w 169848"/>
                <a:gd name="connsiteY3" fmla="*/ 163615 h 327476"/>
                <a:gd name="connsiteX4" fmla="*/ 84942 w 169848"/>
                <a:gd name="connsiteY4" fmla="*/ 327422 h 327476"/>
                <a:gd name="connsiteX5" fmla="*/ 84942 w 169848"/>
                <a:gd name="connsiteY5" fmla="*/ 27407 h 327476"/>
                <a:gd name="connsiteX6" fmla="*/ 27411 w 169848"/>
                <a:gd name="connsiteY6" fmla="*/ 163615 h 327476"/>
                <a:gd name="connsiteX7" fmla="*/ 84942 w 169848"/>
                <a:gd name="connsiteY7" fmla="*/ 299961 h 327476"/>
                <a:gd name="connsiteX8" fmla="*/ 142336 w 169848"/>
                <a:gd name="connsiteY8" fmla="*/ 163615 h 327476"/>
                <a:gd name="connsiteX9" fmla="*/ 84942 w 169848"/>
                <a:gd name="connsiteY9" fmla="*/ 27407 h 32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48" h="327476">
                  <a:moveTo>
                    <a:pt x="84942" y="327422"/>
                  </a:moveTo>
                  <a:cubicBezTo>
                    <a:pt x="37297" y="327422"/>
                    <a:pt x="-51" y="255473"/>
                    <a:pt x="-51" y="163615"/>
                  </a:cubicBezTo>
                  <a:cubicBezTo>
                    <a:pt x="-51" y="71757"/>
                    <a:pt x="37297" y="-54"/>
                    <a:pt x="84942" y="-54"/>
                  </a:cubicBezTo>
                  <a:cubicBezTo>
                    <a:pt x="132588" y="-54"/>
                    <a:pt x="169798" y="71894"/>
                    <a:pt x="169798" y="163615"/>
                  </a:cubicBezTo>
                  <a:cubicBezTo>
                    <a:pt x="169798" y="255336"/>
                    <a:pt x="132588" y="327422"/>
                    <a:pt x="84942" y="327422"/>
                  </a:cubicBezTo>
                  <a:close/>
                  <a:moveTo>
                    <a:pt x="84942" y="27407"/>
                  </a:moveTo>
                  <a:cubicBezTo>
                    <a:pt x="57481" y="27407"/>
                    <a:pt x="27411" y="85762"/>
                    <a:pt x="27411" y="163615"/>
                  </a:cubicBezTo>
                  <a:cubicBezTo>
                    <a:pt x="27411" y="241468"/>
                    <a:pt x="57755" y="299961"/>
                    <a:pt x="84942" y="299961"/>
                  </a:cubicBezTo>
                  <a:cubicBezTo>
                    <a:pt x="112129" y="299961"/>
                    <a:pt x="142336" y="241605"/>
                    <a:pt x="142336" y="163615"/>
                  </a:cubicBezTo>
                  <a:cubicBezTo>
                    <a:pt x="142336" y="85625"/>
                    <a:pt x="111992" y="27407"/>
                    <a:pt x="84942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6A531D1-36AC-21C9-6263-5A6D3EAF289E}"/>
              </a:ext>
            </a:extLst>
          </p:cNvPr>
          <p:cNvGrpSpPr/>
          <p:nvPr/>
        </p:nvGrpSpPr>
        <p:grpSpPr>
          <a:xfrm>
            <a:off x="7646396" y="2321227"/>
            <a:ext cx="815463" cy="718943"/>
            <a:chOff x="3819737" y="3952539"/>
            <a:chExt cx="815463" cy="718943"/>
          </a:xfrm>
          <a:solidFill>
            <a:schemeClr val="bg1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DE46181-866D-40F2-E4F3-21269B9B3272}"/>
                </a:ext>
              </a:extLst>
            </p:cNvPr>
            <p:cNvSpPr/>
            <p:nvPr/>
          </p:nvSpPr>
          <p:spPr>
            <a:xfrm>
              <a:off x="3822958" y="4423919"/>
              <a:ext cx="224433" cy="215159"/>
            </a:xfrm>
            <a:custGeom>
              <a:avLst/>
              <a:gdLst>
                <a:gd name="connsiteX0" fmla="*/ 13754 w 224433"/>
                <a:gd name="connsiteY0" fmla="*/ 215105 h 215159"/>
                <a:gd name="connsiteX1" fmla="*/ -50 w 224433"/>
                <a:gd name="connsiteY1" fmla="*/ 201443 h 215159"/>
                <a:gd name="connsiteX2" fmla="*/ 2907 w 224433"/>
                <a:gd name="connsiteY2" fmla="*/ 192861 h 215159"/>
                <a:gd name="connsiteX3" fmla="*/ 147491 w 224433"/>
                <a:gd name="connsiteY3" fmla="*/ 11754 h 215159"/>
                <a:gd name="connsiteX4" fmla="*/ 172756 w 224433"/>
                <a:gd name="connsiteY4" fmla="*/ -54 h 215159"/>
                <a:gd name="connsiteX5" fmla="*/ 210652 w 224433"/>
                <a:gd name="connsiteY5" fmla="*/ -54 h 215159"/>
                <a:gd name="connsiteX6" fmla="*/ 224383 w 224433"/>
                <a:gd name="connsiteY6" fmla="*/ 13676 h 215159"/>
                <a:gd name="connsiteX7" fmla="*/ 210652 w 224433"/>
                <a:gd name="connsiteY7" fmla="*/ 27407 h 215159"/>
                <a:gd name="connsiteX8" fmla="*/ 172756 w 224433"/>
                <a:gd name="connsiteY8" fmla="*/ 27407 h 215159"/>
                <a:gd name="connsiteX9" fmla="*/ 168636 w 224433"/>
                <a:gd name="connsiteY9" fmla="*/ 29329 h 215159"/>
                <a:gd name="connsiteX10" fmla="*/ 24464 w 224433"/>
                <a:gd name="connsiteY10" fmla="*/ 209887 h 215159"/>
                <a:gd name="connsiteX11" fmla="*/ 13754 w 224433"/>
                <a:gd name="connsiteY11" fmla="*/ 215105 h 2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33" h="215159">
                  <a:moveTo>
                    <a:pt x="13754" y="215105"/>
                  </a:moveTo>
                  <a:cubicBezTo>
                    <a:pt x="6171" y="215146"/>
                    <a:pt x="-9" y="209036"/>
                    <a:pt x="-50" y="201443"/>
                  </a:cubicBezTo>
                  <a:cubicBezTo>
                    <a:pt x="-67" y="198340"/>
                    <a:pt x="975" y="195306"/>
                    <a:pt x="2907" y="192861"/>
                  </a:cubicBezTo>
                  <a:lnTo>
                    <a:pt x="147491" y="11754"/>
                  </a:lnTo>
                  <a:cubicBezTo>
                    <a:pt x="153750" y="4270"/>
                    <a:pt x="163001" y="-54"/>
                    <a:pt x="172756" y="-54"/>
                  </a:cubicBezTo>
                  <a:lnTo>
                    <a:pt x="210652" y="-54"/>
                  </a:lnTo>
                  <a:cubicBezTo>
                    <a:pt x="218236" y="-54"/>
                    <a:pt x="224383" y="6097"/>
                    <a:pt x="224383" y="13676"/>
                  </a:cubicBezTo>
                  <a:cubicBezTo>
                    <a:pt x="224383" y="21255"/>
                    <a:pt x="218236" y="27407"/>
                    <a:pt x="210652" y="27407"/>
                  </a:cubicBezTo>
                  <a:lnTo>
                    <a:pt x="172756" y="27407"/>
                  </a:lnTo>
                  <a:cubicBezTo>
                    <a:pt x="171156" y="27366"/>
                    <a:pt x="169630" y="28080"/>
                    <a:pt x="168636" y="29329"/>
                  </a:cubicBezTo>
                  <a:lnTo>
                    <a:pt x="24464" y="209887"/>
                  </a:lnTo>
                  <a:cubicBezTo>
                    <a:pt x="21875" y="213169"/>
                    <a:pt x="17933" y="215091"/>
                    <a:pt x="13754" y="21510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BA83D60D-5438-567A-37D0-1BEEC46300DD}"/>
                </a:ext>
              </a:extLst>
            </p:cNvPr>
            <p:cNvSpPr/>
            <p:nvPr/>
          </p:nvSpPr>
          <p:spPr>
            <a:xfrm>
              <a:off x="4407409" y="4423919"/>
              <a:ext cx="224425" cy="215159"/>
            </a:xfrm>
            <a:custGeom>
              <a:avLst/>
              <a:gdLst>
                <a:gd name="connsiteX0" fmla="*/ 210715 w 224425"/>
                <a:gd name="connsiteY0" fmla="*/ 215105 h 215159"/>
                <a:gd name="connsiteX1" fmla="*/ 200005 w 224425"/>
                <a:gd name="connsiteY1" fmla="*/ 209887 h 215159"/>
                <a:gd name="connsiteX2" fmla="*/ 55421 w 224425"/>
                <a:gd name="connsiteY2" fmla="*/ 28917 h 215159"/>
                <a:gd name="connsiteX3" fmla="*/ 51714 w 224425"/>
                <a:gd name="connsiteY3" fmla="*/ 27407 h 215159"/>
                <a:gd name="connsiteX4" fmla="*/ 13680 w 224425"/>
                <a:gd name="connsiteY4" fmla="*/ 27407 h 215159"/>
                <a:gd name="connsiteX5" fmla="*/ -51 w 224425"/>
                <a:gd name="connsiteY5" fmla="*/ 13677 h 215159"/>
                <a:gd name="connsiteX6" fmla="*/ 13680 w 224425"/>
                <a:gd name="connsiteY6" fmla="*/ -54 h 215159"/>
                <a:gd name="connsiteX7" fmla="*/ 51714 w 224425"/>
                <a:gd name="connsiteY7" fmla="*/ -54 h 215159"/>
                <a:gd name="connsiteX8" fmla="*/ 76567 w 224425"/>
                <a:gd name="connsiteY8" fmla="*/ 11342 h 215159"/>
                <a:gd name="connsiteX9" fmla="*/ 221425 w 224425"/>
                <a:gd name="connsiteY9" fmla="*/ 192861 h 215159"/>
                <a:gd name="connsiteX10" fmla="*/ 219228 w 224425"/>
                <a:gd name="connsiteY10" fmla="*/ 212084 h 215159"/>
                <a:gd name="connsiteX11" fmla="*/ 210715 w 224425"/>
                <a:gd name="connsiteY11" fmla="*/ 215105 h 2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25" h="215159">
                  <a:moveTo>
                    <a:pt x="210715" y="215105"/>
                  </a:moveTo>
                  <a:cubicBezTo>
                    <a:pt x="206541" y="215091"/>
                    <a:pt x="202600" y="213169"/>
                    <a:pt x="200005" y="209887"/>
                  </a:cubicBezTo>
                  <a:lnTo>
                    <a:pt x="55421" y="28917"/>
                  </a:lnTo>
                  <a:cubicBezTo>
                    <a:pt x="54453" y="27915"/>
                    <a:pt x="53108" y="27366"/>
                    <a:pt x="51714" y="27407"/>
                  </a:cubicBezTo>
                  <a:lnTo>
                    <a:pt x="13680" y="27407"/>
                  </a:lnTo>
                  <a:cubicBezTo>
                    <a:pt x="6097" y="27407"/>
                    <a:pt x="-51" y="21255"/>
                    <a:pt x="-51" y="13677"/>
                  </a:cubicBezTo>
                  <a:cubicBezTo>
                    <a:pt x="-51" y="6097"/>
                    <a:pt x="6097" y="-54"/>
                    <a:pt x="13680" y="-54"/>
                  </a:cubicBezTo>
                  <a:lnTo>
                    <a:pt x="51714" y="-54"/>
                  </a:lnTo>
                  <a:cubicBezTo>
                    <a:pt x="61269" y="-82"/>
                    <a:pt x="70358" y="4079"/>
                    <a:pt x="76567" y="11342"/>
                  </a:cubicBezTo>
                  <a:lnTo>
                    <a:pt x="221425" y="192861"/>
                  </a:lnTo>
                  <a:cubicBezTo>
                    <a:pt x="226093" y="198779"/>
                    <a:pt x="225119" y="207375"/>
                    <a:pt x="219228" y="212084"/>
                  </a:cubicBezTo>
                  <a:cubicBezTo>
                    <a:pt x="216811" y="214020"/>
                    <a:pt x="213818" y="215091"/>
                    <a:pt x="210715" y="21510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63D913E-D5E7-F90A-177C-2EC591BA46F3}"/>
                </a:ext>
              </a:extLst>
            </p:cNvPr>
            <p:cNvSpPr/>
            <p:nvPr/>
          </p:nvSpPr>
          <p:spPr>
            <a:xfrm>
              <a:off x="3819737" y="4601731"/>
              <a:ext cx="815463" cy="69751"/>
            </a:xfrm>
            <a:custGeom>
              <a:avLst/>
              <a:gdLst>
                <a:gd name="connsiteX0" fmla="*/ 780538 w 815463"/>
                <a:gd name="connsiteY0" fmla="*/ 69698 h 69751"/>
                <a:gd name="connsiteX1" fmla="*/ 34825 w 815463"/>
                <a:gd name="connsiteY1" fmla="*/ 69698 h 69751"/>
                <a:gd name="connsiteX2" fmla="*/ -51 w 815463"/>
                <a:gd name="connsiteY2" fmla="*/ 34822 h 69751"/>
                <a:gd name="connsiteX3" fmla="*/ 34825 w 815463"/>
                <a:gd name="connsiteY3" fmla="*/ -54 h 69751"/>
                <a:gd name="connsiteX4" fmla="*/ 780538 w 815463"/>
                <a:gd name="connsiteY4" fmla="*/ -54 h 69751"/>
                <a:gd name="connsiteX5" fmla="*/ 815413 w 815463"/>
                <a:gd name="connsiteY5" fmla="*/ 34822 h 69751"/>
                <a:gd name="connsiteX6" fmla="*/ 780538 w 815463"/>
                <a:gd name="connsiteY6" fmla="*/ 69698 h 69751"/>
                <a:gd name="connsiteX7" fmla="*/ 34825 w 815463"/>
                <a:gd name="connsiteY7" fmla="*/ 27407 h 69751"/>
                <a:gd name="connsiteX8" fmla="*/ 27411 w 815463"/>
                <a:gd name="connsiteY8" fmla="*/ 34822 h 69751"/>
                <a:gd name="connsiteX9" fmla="*/ 34825 w 815463"/>
                <a:gd name="connsiteY9" fmla="*/ 42236 h 69751"/>
                <a:gd name="connsiteX10" fmla="*/ 780538 w 815463"/>
                <a:gd name="connsiteY10" fmla="*/ 42236 h 69751"/>
                <a:gd name="connsiteX11" fmla="*/ 787952 w 815463"/>
                <a:gd name="connsiteY11" fmla="*/ 34822 h 69751"/>
                <a:gd name="connsiteX12" fmla="*/ 780538 w 815463"/>
                <a:gd name="connsiteY12" fmla="*/ 27407 h 6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5463" h="69751">
                  <a:moveTo>
                    <a:pt x="780538" y="69698"/>
                  </a:moveTo>
                  <a:lnTo>
                    <a:pt x="34825" y="69698"/>
                  </a:lnTo>
                  <a:cubicBezTo>
                    <a:pt x="15564" y="69698"/>
                    <a:pt x="-51" y="54086"/>
                    <a:pt x="-51" y="34822"/>
                  </a:cubicBezTo>
                  <a:cubicBezTo>
                    <a:pt x="-51" y="15557"/>
                    <a:pt x="15564" y="-54"/>
                    <a:pt x="34825" y="-54"/>
                  </a:cubicBezTo>
                  <a:lnTo>
                    <a:pt x="780538" y="-54"/>
                  </a:lnTo>
                  <a:cubicBezTo>
                    <a:pt x="799802" y="-54"/>
                    <a:pt x="815413" y="15557"/>
                    <a:pt x="815413" y="34822"/>
                  </a:cubicBezTo>
                  <a:cubicBezTo>
                    <a:pt x="815413" y="54086"/>
                    <a:pt x="799802" y="69698"/>
                    <a:pt x="780538" y="69698"/>
                  </a:cubicBezTo>
                  <a:close/>
                  <a:moveTo>
                    <a:pt x="34825" y="27407"/>
                  </a:moveTo>
                  <a:cubicBezTo>
                    <a:pt x="30731" y="27407"/>
                    <a:pt x="27411" y="30730"/>
                    <a:pt x="27411" y="34822"/>
                  </a:cubicBezTo>
                  <a:cubicBezTo>
                    <a:pt x="27411" y="38913"/>
                    <a:pt x="30731" y="42236"/>
                    <a:pt x="34825" y="42236"/>
                  </a:cubicBezTo>
                  <a:lnTo>
                    <a:pt x="780538" y="42236"/>
                  </a:lnTo>
                  <a:cubicBezTo>
                    <a:pt x="784629" y="42236"/>
                    <a:pt x="787952" y="38913"/>
                    <a:pt x="787952" y="34822"/>
                  </a:cubicBezTo>
                  <a:cubicBezTo>
                    <a:pt x="787952" y="30730"/>
                    <a:pt x="784629" y="27407"/>
                    <a:pt x="78053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181EE06-3A94-80CF-51D6-7C7580570528}"/>
                </a:ext>
              </a:extLst>
            </p:cNvPr>
            <p:cNvSpPr/>
            <p:nvPr/>
          </p:nvSpPr>
          <p:spPr>
            <a:xfrm>
              <a:off x="4109354" y="4103445"/>
              <a:ext cx="236232" cy="119594"/>
            </a:xfrm>
            <a:custGeom>
              <a:avLst/>
              <a:gdLst>
                <a:gd name="connsiteX0" fmla="*/ 117995 w 236232"/>
                <a:gd name="connsiteY0" fmla="*/ 119540 h 119594"/>
                <a:gd name="connsiteX1" fmla="*/ 13230 w 236232"/>
                <a:gd name="connsiteY1" fmla="*/ 118167 h 119594"/>
                <a:gd name="connsiteX2" fmla="*/ -43 w 236232"/>
                <a:gd name="connsiteY2" fmla="*/ 103997 h 119594"/>
                <a:gd name="connsiteX3" fmla="*/ 873 w 236232"/>
                <a:gd name="connsiteY3" fmla="*/ 99493 h 119594"/>
                <a:gd name="connsiteX4" fmla="*/ 36161 w 236232"/>
                <a:gd name="connsiteY4" fmla="*/ 8596 h 119594"/>
                <a:gd name="connsiteX5" fmla="*/ 48930 w 236232"/>
                <a:gd name="connsiteY5" fmla="*/ -54 h 119594"/>
                <a:gd name="connsiteX6" fmla="*/ 187198 w 236232"/>
                <a:gd name="connsiteY6" fmla="*/ -54 h 119594"/>
                <a:gd name="connsiteX7" fmla="*/ 199967 w 236232"/>
                <a:gd name="connsiteY7" fmla="*/ 8596 h 119594"/>
                <a:gd name="connsiteX8" fmla="*/ 235255 w 236232"/>
                <a:gd name="connsiteY8" fmla="*/ 99493 h 119594"/>
                <a:gd name="connsiteX9" fmla="*/ 227399 w 236232"/>
                <a:gd name="connsiteY9" fmla="*/ 117247 h 119594"/>
                <a:gd name="connsiteX10" fmla="*/ 222898 w 236232"/>
                <a:gd name="connsiteY10" fmla="*/ 118167 h 119594"/>
                <a:gd name="connsiteX11" fmla="*/ 117995 w 236232"/>
                <a:gd name="connsiteY11" fmla="*/ 119540 h 119594"/>
                <a:gd name="connsiteX12" fmla="*/ 33552 w 236232"/>
                <a:gd name="connsiteY12" fmla="*/ 91255 h 119594"/>
                <a:gd name="connsiteX13" fmla="*/ 202576 w 236232"/>
                <a:gd name="connsiteY13" fmla="*/ 91255 h 119594"/>
                <a:gd name="connsiteX14" fmla="*/ 177724 w 236232"/>
                <a:gd name="connsiteY14" fmla="*/ 27407 h 119594"/>
                <a:gd name="connsiteX15" fmla="*/ 58404 w 236232"/>
                <a:gd name="connsiteY15" fmla="*/ 27407 h 1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6232" h="119594">
                  <a:moveTo>
                    <a:pt x="117995" y="119540"/>
                  </a:moveTo>
                  <a:cubicBezTo>
                    <a:pt x="82158" y="119540"/>
                    <a:pt x="46871" y="119540"/>
                    <a:pt x="13230" y="118167"/>
                  </a:cubicBezTo>
                  <a:cubicBezTo>
                    <a:pt x="5651" y="117920"/>
                    <a:pt x="-291" y="111576"/>
                    <a:pt x="-43" y="103997"/>
                  </a:cubicBezTo>
                  <a:cubicBezTo>
                    <a:pt x="8" y="102459"/>
                    <a:pt x="317" y="100935"/>
                    <a:pt x="873" y="99493"/>
                  </a:cubicBezTo>
                  <a:lnTo>
                    <a:pt x="36161" y="8596"/>
                  </a:lnTo>
                  <a:cubicBezTo>
                    <a:pt x="38242" y="3365"/>
                    <a:pt x="43303" y="-54"/>
                    <a:pt x="48930" y="-54"/>
                  </a:cubicBezTo>
                  <a:lnTo>
                    <a:pt x="187198" y="-54"/>
                  </a:lnTo>
                  <a:cubicBezTo>
                    <a:pt x="192825" y="-54"/>
                    <a:pt x="197886" y="3365"/>
                    <a:pt x="199967" y="8596"/>
                  </a:cubicBezTo>
                  <a:lnTo>
                    <a:pt x="235255" y="99493"/>
                  </a:lnTo>
                  <a:cubicBezTo>
                    <a:pt x="237989" y="106564"/>
                    <a:pt x="234471" y="114515"/>
                    <a:pt x="227399" y="117247"/>
                  </a:cubicBezTo>
                  <a:cubicBezTo>
                    <a:pt x="225960" y="117810"/>
                    <a:pt x="224438" y="118112"/>
                    <a:pt x="222898" y="118167"/>
                  </a:cubicBezTo>
                  <a:cubicBezTo>
                    <a:pt x="189258" y="119128"/>
                    <a:pt x="153970" y="119540"/>
                    <a:pt x="117995" y="119540"/>
                  </a:cubicBezTo>
                  <a:close/>
                  <a:moveTo>
                    <a:pt x="33552" y="91255"/>
                  </a:moveTo>
                  <a:cubicBezTo>
                    <a:pt x="88474" y="92353"/>
                    <a:pt x="147791" y="92353"/>
                    <a:pt x="202576" y="91255"/>
                  </a:cubicBezTo>
                  <a:lnTo>
                    <a:pt x="177724" y="27407"/>
                  </a:lnTo>
                  <a:lnTo>
                    <a:pt x="58404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1FEBCB9-7ACB-EAC2-026A-A938DC7C4D9D}"/>
                </a:ext>
              </a:extLst>
            </p:cNvPr>
            <p:cNvSpPr/>
            <p:nvPr/>
          </p:nvSpPr>
          <p:spPr>
            <a:xfrm>
              <a:off x="4144590" y="3952539"/>
              <a:ext cx="166720" cy="178367"/>
            </a:xfrm>
            <a:custGeom>
              <a:avLst/>
              <a:gdLst>
                <a:gd name="connsiteX0" fmla="*/ 151962 w 166720"/>
                <a:gd name="connsiteY0" fmla="*/ 178314 h 178367"/>
                <a:gd name="connsiteX1" fmla="*/ 13694 w 166720"/>
                <a:gd name="connsiteY1" fmla="*/ 178314 h 178367"/>
                <a:gd name="connsiteX2" fmla="*/ -51 w 166720"/>
                <a:gd name="connsiteY2" fmla="*/ 164597 h 178367"/>
                <a:gd name="connsiteX3" fmla="*/ 924 w 166720"/>
                <a:gd name="connsiteY3" fmla="*/ 159503 h 178367"/>
                <a:gd name="connsiteX4" fmla="*/ 55847 w 166720"/>
                <a:gd name="connsiteY4" fmla="*/ 18489 h 178367"/>
                <a:gd name="connsiteX5" fmla="*/ 83308 w 166720"/>
                <a:gd name="connsiteY5" fmla="*/ -48 h 178367"/>
                <a:gd name="connsiteX6" fmla="*/ 83308 w 166720"/>
                <a:gd name="connsiteY6" fmla="*/ -48 h 178367"/>
                <a:gd name="connsiteX7" fmla="*/ 110770 w 166720"/>
                <a:gd name="connsiteY7" fmla="*/ 18489 h 178367"/>
                <a:gd name="connsiteX8" fmla="*/ 165692 w 166720"/>
                <a:gd name="connsiteY8" fmla="*/ 159503 h 178367"/>
                <a:gd name="connsiteX9" fmla="*/ 158017 w 166720"/>
                <a:gd name="connsiteY9" fmla="*/ 177339 h 178367"/>
                <a:gd name="connsiteX10" fmla="*/ 152923 w 166720"/>
                <a:gd name="connsiteY10" fmla="*/ 178314 h 178367"/>
                <a:gd name="connsiteX11" fmla="*/ 33741 w 166720"/>
                <a:gd name="connsiteY11" fmla="*/ 150852 h 178367"/>
                <a:gd name="connsiteX12" fmla="*/ 131778 w 166720"/>
                <a:gd name="connsiteY12" fmla="*/ 150852 h 178367"/>
                <a:gd name="connsiteX13" fmla="*/ 84269 w 166720"/>
                <a:gd name="connsiteY13" fmla="*/ 28512 h 178367"/>
                <a:gd name="connsiteX14" fmla="*/ 84269 w 166720"/>
                <a:gd name="connsiteY14" fmla="*/ 28512 h 178367"/>
                <a:gd name="connsiteX15" fmla="*/ 82759 w 166720"/>
                <a:gd name="connsiteY15" fmla="*/ 27414 h 178367"/>
                <a:gd name="connsiteX16" fmla="*/ 82759 w 166720"/>
                <a:gd name="connsiteY16" fmla="*/ 27414 h 178367"/>
                <a:gd name="connsiteX17" fmla="*/ 81386 w 166720"/>
                <a:gd name="connsiteY17" fmla="*/ 28512 h 17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720" h="178367">
                  <a:moveTo>
                    <a:pt x="151962" y="178314"/>
                  </a:moveTo>
                  <a:lnTo>
                    <a:pt x="13694" y="178314"/>
                  </a:lnTo>
                  <a:cubicBezTo>
                    <a:pt x="6110" y="178327"/>
                    <a:pt x="-42" y="172176"/>
                    <a:pt x="-51" y="164597"/>
                  </a:cubicBezTo>
                  <a:cubicBezTo>
                    <a:pt x="-52" y="162853"/>
                    <a:pt x="279" y="161123"/>
                    <a:pt x="924" y="159503"/>
                  </a:cubicBezTo>
                  <a:lnTo>
                    <a:pt x="55847" y="18489"/>
                  </a:lnTo>
                  <a:cubicBezTo>
                    <a:pt x="60216" y="7175"/>
                    <a:pt x="71176" y="-226"/>
                    <a:pt x="83308" y="-48"/>
                  </a:cubicBezTo>
                  <a:lnTo>
                    <a:pt x="83308" y="-48"/>
                  </a:lnTo>
                  <a:cubicBezTo>
                    <a:pt x="95464" y="-308"/>
                    <a:pt x="106468" y="7120"/>
                    <a:pt x="110770" y="18489"/>
                  </a:cubicBezTo>
                  <a:lnTo>
                    <a:pt x="165692" y="159503"/>
                  </a:lnTo>
                  <a:cubicBezTo>
                    <a:pt x="168497" y="166546"/>
                    <a:pt x="165062" y="174538"/>
                    <a:pt x="158017" y="177339"/>
                  </a:cubicBezTo>
                  <a:cubicBezTo>
                    <a:pt x="156395" y="177984"/>
                    <a:pt x="154667" y="178314"/>
                    <a:pt x="152923" y="178314"/>
                  </a:cubicBezTo>
                  <a:close/>
                  <a:moveTo>
                    <a:pt x="33741" y="150852"/>
                  </a:moveTo>
                  <a:lnTo>
                    <a:pt x="131778" y="150852"/>
                  </a:lnTo>
                  <a:lnTo>
                    <a:pt x="84269" y="28512"/>
                  </a:lnTo>
                  <a:lnTo>
                    <a:pt x="84269" y="28512"/>
                  </a:lnTo>
                  <a:cubicBezTo>
                    <a:pt x="84131" y="27812"/>
                    <a:pt x="83472" y="27331"/>
                    <a:pt x="82759" y="27414"/>
                  </a:cubicBezTo>
                  <a:lnTo>
                    <a:pt x="82759" y="27414"/>
                  </a:lnTo>
                  <a:cubicBezTo>
                    <a:pt x="82096" y="27400"/>
                    <a:pt x="81518" y="27867"/>
                    <a:pt x="81386" y="2851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7B66DFBB-500A-F2CD-79F4-FABD762AE157}"/>
                </a:ext>
              </a:extLst>
            </p:cNvPr>
            <p:cNvSpPr/>
            <p:nvPr/>
          </p:nvSpPr>
          <p:spPr>
            <a:xfrm>
              <a:off x="4028331" y="4315966"/>
              <a:ext cx="398274" cy="124613"/>
            </a:xfrm>
            <a:custGeom>
              <a:avLst/>
              <a:gdLst>
                <a:gd name="connsiteX0" fmla="*/ 199018 w 398274"/>
                <a:gd name="connsiteY0" fmla="*/ 124513 h 124613"/>
                <a:gd name="connsiteX1" fmla="*/ 11869 w 398274"/>
                <a:gd name="connsiteY1" fmla="*/ 113940 h 124613"/>
                <a:gd name="connsiteX2" fmla="*/ 1846 w 398274"/>
                <a:gd name="connsiteY2" fmla="*/ 107350 h 124613"/>
                <a:gd name="connsiteX3" fmla="*/ 885 w 398274"/>
                <a:gd name="connsiteY3" fmla="*/ 95404 h 124613"/>
                <a:gd name="connsiteX4" fmla="*/ 34525 w 398274"/>
                <a:gd name="connsiteY4" fmla="*/ 8764 h 124613"/>
                <a:gd name="connsiteX5" fmla="*/ 48256 w 398274"/>
                <a:gd name="connsiteY5" fmla="*/ -24 h 124613"/>
                <a:gd name="connsiteX6" fmla="*/ 199293 w 398274"/>
                <a:gd name="connsiteY6" fmla="*/ 5331 h 124613"/>
                <a:gd name="connsiteX7" fmla="*/ 350330 w 398274"/>
                <a:gd name="connsiteY7" fmla="*/ -24 h 124613"/>
                <a:gd name="connsiteX8" fmla="*/ 364061 w 398274"/>
                <a:gd name="connsiteY8" fmla="*/ 8764 h 124613"/>
                <a:gd name="connsiteX9" fmla="*/ 397289 w 398274"/>
                <a:gd name="connsiteY9" fmla="*/ 95679 h 124613"/>
                <a:gd name="connsiteX10" fmla="*/ 396328 w 398274"/>
                <a:gd name="connsiteY10" fmla="*/ 107624 h 124613"/>
                <a:gd name="connsiteX11" fmla="*/ 386304 w 398274"/>
                <a:gd name="connsiteY11" fmla="*/ 114215 h 124613"/>
                <a:gd name="connsiteX12" fmla="*/ 199018 w 398274"/>
                <a:gd name="connsiteY12" fmla="*/ 124513 h 124613"/>
                <a:gd name="connsiteX13" fmla="*/ 32877 w 398274"/>
                <a:gd name="connsiteY13" fmla="*/ 88813 h 124613"/>
                <a:gd name="connsiteX14" fmla="*/ 199018 w 398274"/>
                <a:gd name="connsiteY14" fmla="*/ 97052 h 124613"/>
                <a:gd name="connsiteX15" fmla="*/ 365297 w 398274"/>
                <a:gd name="connsiteY15" fmla="*/ 88813 h 124613"/>
                <a:gd name="connsiteX16" fmla="*/ 341680 w 398274"/>
                <a:gd name="connsiteY16" fmla="*/ 28124 h 124613"/>
                <a:gd name="connsiteX17" fmla="*/ 199018 w 398274"/>
                <a:gd name="connsiteY17" fmla="*/ 32792 h 124613"/>
                <a:gd name="connsiteX18" fmla="*/ 56494 w 398274"/>
                <a:gd name="connsiteY18" fmla="*/ 28124 h 124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8274" h="124613">
                  <a:moveTo>
                    <a:pt x="199018" y="124513"/>
                  </a:moveTo>
                  <a:cubicBezTo>
                    <a:pt x="136475" y="124911"/>
                    <a:pt x="73969" y="121383"/>
                    <a:pt x="11869" y="113940"/>
                  </a:cubicBezTo>
                  <a:cubicBezTo>
                    <a:pt x="7694" y="113391"/>
                    <a:pt x="4000" y="110961"/>
                    <a:pt x="1846" y="107350"/>
                  </a:cubicBezTo>
                  <a:cubicBezTo>
                    <a:pt x="-286" y="103725"/>
                    <a:pt x="-641" y="99318"/>
                    <a:pt x="885" y="95404"/>
                  </a:cubicBezTo>
                  <a:lnTo>
                    <a:pt x="34525" y="8764"/>
                  </a:lnTo>
                  <a:cubicBezTo>
                    <a:pt x="36679" y="3134"/>
                    <a:pt x="42247" y="-422"/>
                    <a:pt x="48256" y="-24"/>
                  </a:cubicBezTo>
                  <a:cubicBezTo>
                    <a:pt x="94391" y="3546"/>
                    <a:pt x="145057" y="5331"/>
                    <a:pt x="199293" y="5331"/>
                  </a:cubicBezTo>
                  <a:cubicBezTo>
                    <a:pt x="253529" y="5331"/>
                    <a:pt x="303921" y="3546"/>
                    <a:pt x="350330" y="-24"/>
                  </a:cubicBezTo>
                  <a:cubicBezTo>
                    <a:pt x="356339" y="-422"/>
                    <a:pt x="361906" y="3134"/>
                    <a:pt x="364061" y="8764"/>
                  </a:cubicBezTo>
                  <a:lnTo>
                    <a:pt x="397289" y="95679"/>
                  </a:lnTo>
                  <a:cubicBezTo>
                    <a:pt x="398815" y="99592"/>
                    <a:pt x="398460" y="103999"/>
                    <a:pt x="396328" y="107624"/>
                  </a:cubicBezTo>
                  <a:cubicBezTo>
                    <a:pt x="394174" y="111236"/>
                    <a:pt x="390480" y="113666"/>
                    <a:pt x="386304" y="114215"/>
                  </a:cubicBezTo>
                  <a:cubicBezTo>
                    <a:pt x="324153" y="121561"/>
                    <a:pt x="261601" y="125007"/>
                    <a:pt x="199018" y="124513"/>
                  </a:cubicBezTo>
                  <a:close/>
                  <a:moveTo>
                    <a:pt x="32877" y="88813"/>
                  </a:moveTo>
                  <a:cubicBezTo>
                    <a:pt x="88069" y="94553"/>
                    <a:pt x="143530" y="97299"/>
                    <a:pt x="199018" y="97052"/>
                  </a:cubicBezTo>
                  <a:cubicBezTo>
                    <a:pt x="254552" y="97313"/>
                    <a:pt x="310059" y="94567"/>
                    <a:pt x="365297" y="88813"/>
                  </a:cubicBezTo>
                  <a:lnTo>
                    <a:pt x="341680" y="28124"/>
                  </a:lnTo>
                  <a:cubicBezTo>
                    <a:pt x="297604" y="31144"/>
                    <a:pt x="249684" y="32792"/>
                    <a:pt x="199018" y="32792"/>
                  </a:cubicBezTo>
                  <a:cubicBezTo>
                    <a:pt x="148352" y="32792"/>
                    <a:pt x="100432" y="31144"/>
                    <a:pt x="56494" y="2812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DD36911-14C3-E44F-AE09-2EFC0B730E84}"/>
                </a:ext>
              </a:extLst>
            </p:cNvPr>
            <p:cNvSpPr/>
            <p:nvPr/>
          </p:nvSpPr>
          <p:spPr>
            <a:xfrm>
              <a:off x="4062012" y="4194175"/>
              <a:ext cx="332011" cy="154637"/>
            </a:xfrm>
            <a:custGeom>
              <a:avLst/>
              <a:gdLst>
                <a:gd name="connsiteX0" fmla="*/ 165337 w 332011"/>
                <a:gd name="connsiteY0" fmla="*/ 154583 h 154637"/>
                <a:gd name="connsiteX1" fmla="*/ 12652 w 332011"/>
                <a:gd name="connsiteY1" fmla="*/ 149091 h 154637"/>
                <a:gd name="connsiteX2" fmla="*/ 2080 w 332011"/>
                <a:gd name="connsiteY2" fmla="*/ 142775 h 154637"/>
                <a:gd name="connsiteX3" fmla="*/ 844 w 332011"/>
                <a:gd name="connsiteY3" fmla="*/ 130555 h 154637"/>
                <a:gd name="connsiteX4" fmla="*/ 48215 w 332011"/>
                <a:gd name="connsiteY4" fmla="*/ 8763 h 154637"/>
                <a:gd name="connsiteX5" fmla="*/ 61946 w 332011"/>
                <a:gd name="connsiteY5" fmla="*/ -24 h 154637"/>
                <a:gd name="connsiteX6" fmla="*/ 269965 w 332011"/>
                <a:gd name="connsiteY6" fmla="*/ -24 h 154637"/>
                <a:gd name="connsiteX7" fmla="*/ 283696 w 332011"/>
                <a:gd name="connsiteY7" fmla="*/ 8763 h 154637"/>
                <a:gd name="connsiteX8" fmla="*/ 331066 w 332011"/>
                <a:gd name="connsiteY8" fmla="*/ 130555 h 154637"/>
                <a:gd name="connsiteX9" fmla="*/ 329831 w 332011"/>
                <a:gd name="connsiteY9" fmla="*/ 142775 h 154637"/>
                <a:gd name="connsiteX10" fmla="*/ 319258 w 332011"/>
                <a:gd name="connsiteY10" fmla="*/ 149091 h 154637"/>
                <a:gd name="connsiteX11" fmla="*/ 165337 w 332011"/>
                <a:gd name="connsiteY11" fmla="*/ 154583 h 154637"/>
                <a:gd name="connsiteX12" fmla="*/ 33248 w 332011"/>
                <a:gd name="connsiteY12" fmla="*/ 123003 h 154637"/>
                <a:gd name="connsiteX13" fmla="*/ 165337 w 332011"/>
                <a:gd name="connsiteY13" fmla="*/ 127122 h 154637"/>
                <a:gd name="connsiteX14" fmla="*/ 297564 w 332011"/>
                <a:gd name="connsiteY14" fmla="*/ 123003 h 154637"/>
                <a:gd name="connsiteX15" fmla="*/ 260491 w 332011"/>
                <a:gd name="connsiteY15" fmla="*/ 27712 h 154637"/>
                <a:gd name="connsiteX16" fmla="*/ 70321 w 332011"/>
                <a:gd name="connsiteY16" fmla="*/ 27712 h 1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2011" h="154637">
                  <a:moveTo>
                    <a:pt x="165337" y="154583"/>
                  </a:moveTo>
                  <a:cubicBezTo>
                    <a:pt x="110415" y="154583"/>
                    <a:pt x="59337" y="152661"/>
                    <a:pt x="12652" y="149091"/>
                  </a:cubicBezTo>
                  <a:cubicBezTo>
                    <a:pt x="8329" y="148775"/>
                    <a:pt x="4409" y="146427"/>
                    <a:pt x="2080" y="142775"/>
                  </a:cubicBezTo>
                  <a:cubicBezTo>
                    <a:pt x="-232" y="139123"/>
                    <a:pt x="-691" y="134591"/>
                    <a:pt x="844" y="130555"/>
                  </a:cubicBezTo>
                  <a:lnTo>
                    <a:pt x="48215" y="8763"/>
                  </a:lnTo>
                  <a:cubicBezTo>
                    <a:pt x="50369" y="3134"/>
                    <a:pt x="55937" y="-422"/>
                    <a:pt x="61946" y="-24"/>
                  </a:cubicBezTo>
                  <a:cubicBezTo>
                    <a:pt x="128677" y="1761"/>
                    <a:pt x="203234" y="1761"/>
                    <a:pt x="269965" y="-24"/>
                  </a:cubicBezTo>
                  <a:cubicBezTo>
                    <a:pt x="275974" y="-422"/>
                    <a:pt x="281541" y="3134"/>
                    <a:pt x="283696" y="8763"/>
                  </a:cubicBezTo>
                  <a:lnTo>
                    <a:pt x="331066" y="130555"/>
                  </a:lnTo>
                  <a:cubicBezTo>
                    <a:pt x="332602" y="134591"/>
                    <a:pt x="332143" y="139123"/>
                    <a:pt x="329831" y="142775"/>
                  </a:cubicBezTo>
                  <a:cubicBezTo>
                    <a:pt x="327501" y="146427"/>
                    <a:pt x="323582" y="148775"/>
                    <a:pt x="319258" y="149091"/>
                  </a:cubicBezTo>
                  <a:cubicBezTo>
                    <a:pt x="271338" y="152661"/>
                    <a:pt x="219985" y="154583"/>
                    <a:pt x="165337" y="154583"/>
                  </a:cubicBezTo>
                  <a:close/>
                  <a:moveTo>
                    <a:pt x="33248" y="123003"/>
                  </a:moveTo>
                  <a:cubicBezTo>
                    <a:pt x="74440" y="125749"/>
                    <a:pt x="118653" y="127122"/>
                    <a:pt x="165337" y="127122"/>
                  </a:cubicBezTo>
                  <a:cubicBezTo>
                    <a:pt x="212022" y="127122"/>
                    <a:pt x="256509" y="125749"/>
                    <a:pt x="297564" y="123003"/>
                  </a:cubicBezTo>
                  <a:lnTo>
                    <a:pt x="260491" y="27712"/>
                  </a:lnTo>
                  <a:cubicBezTo>
                    <a:pt x="199115" y="29222"/>
                    <a:pt x="131697" y="29222"/>
                    <a:pt x="70321" y="2771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72D9B7B9-73DA-1410-6754-FB430C08F5FC}"/>
                </a:ext>
              </a:extLst>
            </p:cNvPr>
            <p:cNvSpPr/>
            <p:nvPr/>
          </p:nvSpPr>
          <p:spPr>
            <a:xfrm>
              <a:off x="3985692" y="4402934"/>
              <a:ext cx="484513" cy="161724"/>
            </a:xfrm>
            <a:custGeom>
              <a:avLst/>
              <a:gdLst>
                <a:gd name="connsiteX0" fmla="*/ 241657 w 484513"/>
                <a:gd name="connsiteY0" fmla="*/ 161670 h 161724"/>
                <a:gd name="connsiteX1" fmla="*/ 9334 w 484513"/>
                <a:gd name="connsiteY1" fmla="*/ 136680 h 161724"/>
                <a:gd name="connsiteX2" fmla="*/ 1096 w 484513"/>
                <a:gd name="connsiteY2" fmla="*/ 129540 h 161724"/>
                <a:gd name="connsiteX3" fmla="*/ 1096 w 484513"/>
                <a:gd name="connsiteY3" fmla="*/ 118555 h 161724"/>
                <a:gd name="connsiteX4" fmla="*/ 44073 w 484513"/>
                <a:gd name="connsiteY4" fmla="*/ 8710 h 161724"/>
                <a:gd name="connsiteX5" fmla="*/ 58627 w 484513"/>
                <a:gd name="connsiteY5" fmla="*/ 60 h 161724"/>
                <a:gd name="connsiteX6" fmla="*/ 242206 w 484513"/>
                <a:gd name="connsiteY6" fmla="*/ 10358 h 161724"/>
                <a:gd name="connsiteX7" fmla="*/ 425922 w 484513"/>
                <a:gd name="connsiteY7" fmla="*/ 60 h 161724"/>
                <a:gd name="connsiteX8" fmla="*/ 440477 w 484513"/>
                <a:gd name="connsiteY8" fmla="*/ 8710 h 161724"/>
                <a:gd name="connsiteX9" fmla="*/ 483316 w 484513"/>
                <a:gd name="connsiteY9" fmla="*/ 118555 h 161724"/>
                <a:gd name="connsiteX10" fmla="*/ 483316 w 484513"/>
                <a:gd name="connsiteY10" fmla="*/ 129540 h 161724"/>
                <a:gd name="connsiteX11" fmla="*/ 475078 w 484513"/>
                <a:gd name="connsiteY11" fmla="*/ 136680 h 161724"/>
                <a:gd name="connsiteX12" fmla="*/ 241657 w 484513"/>
                <a:gd name="connsiteY12" fmla="*/ 161670 h 161724"/>
                <a:gd name="connsiteX13" fmla="*/ 31852 w 484513"/>
                <a:gd name="connsiteY13" fmla="*/ 114161 h 161724"/>
                <a:gd name="connsiteX14" fmla="*/ 241657 w 484513"/>
                <a:gd name="connsiteY14" fmla="*/ 134209 h 161724"/>
                <a:gd name="connsiteX15" fmla="*/ 451599 w 484513"/>
                <a:gd name="connsiteY15" fmla="*/ 114161 h 161724"/>
                <a:gd name="connsiteX16" fmla="*/ 418233 w 484513"/>
                <a:gd name="connsiteY16" fmla="*/ 28345 h 161724"/>
                <a:gd name="connsiteX17" fmla="*/ 241657 w 484513"/>
                <a:gd name="connsiteY17" fmla="*/ 37545 h 161724"/>
                <a:gd name="connsiteX18" fmla="*/ 65218 w 484513"/>
                <a:gd name="connsiteY18" fmla="*/ 28345 h 16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4513" h="161724">
                  <a:moveTo>
                    <a:pt x="241657" y="161670"/>
                  </a:moveTo>
                  <a:cubicBezTo>
                    <a:pt x="91718" y="161670"/>
                    <a:pt x="12629" y="137778"/>
                    <a:pt x="9334" y="136680"/>
                  </a:cubicBezTo>
                  <a:cubicBezTo>
                    <a:pt x="5720" y="135540"/>
                    <a:pt x="2739" y="132959"/>
                    <a:pt x="1096" y="129540"/>
                  </a:cubicBezTo>
                  <a:cubicBezTo>
                    <a:pt x="-433" y="126039"/>
                    <a:pt x="-433" y="122057"/>
                    <a:pt x="1096" y="118555"/>
                  </a:cubicBezTo>
                  <a:lnTo>
                    <a:pt x="44073" y="8710"/>
                  </a:lnTo>
                  <a:cubicBezTo>
                    <a:pt x="46357" y="2820"/>
                    <a:pt x="52363" y="-750"/>
                    <a:pt x="58627" y="60"/>
                  </a:cubicBezTo>
                  <a:cubicBezTo>
                    <a:pt x="119546" y="7310"/>
                    <a:pt x="180859" y="10742"/>
                    <a:pt x="242206" y="10358"/>
                  </a:cubicBezTo>
                  <a:cubicBezTo>
                    <a:pt x="303600" y="10756"/>
                    <a:pt x="364958" y="7310"/>
                    <a:pt x="425922" y="60"/>
                  </a:cubicBezTo>
                  <a:cubicBezTo>
                    <a:pt x="432186" y="-750"/>
                    <a:pt x="438192" y="2820"/>
                    <a:pt x="440477" y="8710"/>
                  </a:cubicBezTo>
                  <a:lnTo>
                    <a:pt x="483316" y="118555"/>
                  </a:lnTo>
                  <a:cubicBezTo>
                    <a:pt x="484845" y="122057"/>
                    <a:pt x="484845" y="126039"/>
                    <a:pt x="483316" y="129540"/>
                  </a:cubicBezTo>
                  <a:cubicBezTo>
                    <a:pt x="481673" y="132959"/>
                    <a:pt x="478692" y="135540"/>
                    <a:pt x="475078" y="136680"/>
                  </a:cubicBezTo>
                  <a:cubicBezTo>
                    <a:pt x="470822" y="137778"/>
                    <a:pt x="391733" y="161670"/>
                    <a:pt x="241657" y="161670"/>
                  </a:cubicBezTo>
                  <a:close/>
                  <a:moveTo>
                    <a:pt x="31852" y="114161"/>
                  </a:moveTo>
                  <a:cubicBezTo>
                    <a:pt x="100835" y="128551"/>
                    <a:pt x="171197" y="135266"/>
                    <a:pt x="241657" y="134209"/>
                  </a:cubicBezTo>
                  <a:cubicBezTo>
                    <a:pt x="312162" y="135279"/>
                    <a:pt x="382569" y="128551"/>
                    <a:pt x="451599" y="114161"/>
                  </a:cubicBezTo>
                  <a:lnTo>
                    <a:pt x="418233" y="28345"/>
                  </a:lnTo>
                  <a:cubicBezTo>
                    <a:pt x="359595" y="34743"/>
                    <a:pt x="300642" y="37819"/>
                    <a:pt x="241657" y="37545"/>
                  </a:cubicBezTo>
                  <a:cubicBezTo>
                    <a:pt x="182717" y="37819"/>
                    <a:pt x="123809" y="34757"/>
                    <a:pt x="65218" y="2834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5B81D43-6505-A49F-E272-02E9133D6C08}"/>
              </a:ext>
            </a:extLst>
          </p:cNvPr>
          <p:cNvGrpSpPr/>
          <p:nvPr/>
        </p:nvGrpSpPr>
        <p:grpSpPr>
          <a:xfrm>
            <a:off x="1206681" y="2306760"/>
            <a:ext cx="622979" cy="706169"/>
            <a:chOff x="6577529" y="2644425"/>
            <a:chExt cx="622979" cy="706169"/>
          </a:xfrm>
          <a:solidFill>
            <a:schemeClr val="bg1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682C146-450A-F403-4543-50A60B612DCE}"/>
                </a:ext>
              </a:extLst>
            </p:cNvPr>
            <p:cNvSpPr/>
            <p:nvPr/>
          </p:nvSpPr>
          <p:spPr>
            <a:xfrm>
              <a:off x="6577529" y="2644612"/>
              <a:ext cx="325152" cy="705981"/>
            </a:xfrm>
            <a:custGeom>
              <a:avLst/>
              <a:gdLst>
                <a:gd name="connsiteX0" fmla="*/ 263726 w 325152"/>
                <a:gd name="connsiteY0" fmla="*/ 705927 h 705981"/>
                <a:gd name="connsiteX1" fmla="*/ 48155 w 325152"/>
                <a:gd name="connsiteY1" fmla="*/ 705927 h 705981"/>
                <a:gd name="connsiteX2" fmla="*/ 36346 w 325152"/>
                <a:gd name="connsiteY2" fmla="*/ 699199 h 705981"/>
                <a:gd name="connsiteX3" fmla="*/ 1882 w 325152"/>
                <a:gd name="connsiteY3" fmla="*/ 641118 h 705981"/>
                <a:gd name="connsiteX4" fmla="*/ -40 w 325152"/>
                <a:gd name="connsiteY4" fmla="*/ 633978 h 705981"/>
                <a:gd name="connsiteX5" fmla="*/ -40 w 325152"/>
                <a:gd name="connsiteY5" fmla="*/ 334375 h 705981"/>
                <a:gd name="connsiteX6" fmla="*/ 9846 w 325152"/>
                <a:gd name="connsiteY6" fmla="*/ 320645 h 705981"/>
                <a:gd name="connsiteX7" fmla="*/ 80559 w 325152"/>
                <a:gd name="connsiteY7" fmla="*/ 229336 h 705981"/>
                <a:gd name="connsiteX8" fmla="*/ 80559 w 325152"/>
                <a:gd name="connsiteY8" fmla="*/ 54956 h 705981"/>
                <a:gd name="connsiteX9" fmla="*/ 89484 w 325152"/>
                <a:gd name="connsiteY9" fmla="*/ 42050 h 705981"/>
                <a:gd name="connsiteX10" fmla="*/ 202075 w 325152"/>
                <a:gd name="connsiteY10" fmla="*/ 858 h 705981"/>
                <a:gd name="connsiteX11" fmla="*/ 217729 w 325152"/>
                <a:gd name="connsiteY11" fmla="*/ 5114 h 705981"/>
                <a:gd name="connsiteX12" fmla="*/ 322219 w 325152"/>
                <a:gd name="connsiteY12" fmla="*/ 137615 h 705981"/>
                <a:gd name="connsiteX13" fmla="*/ 325102 w 325152"/>
                <a:gd name="connsiteY13" fmla="*/ 146128 h 705981"/>
                <a:gd name="connsiteX14" fmla="*/ 325102 w 325152"/>
                <a:gd name="connsiteY14" fmla="*/ 639608 h 705981"/>
                <a:gd name="connsiteX15" fmla="*/ 321532 w 325152"/>
                <a:gd name="connsiteY15" fmla="*/ 648807 h 705981"/>
                <a:gd name="connsiteX16" fmla="*/ 273887 w 325152"/>
                <a:gd name="connsiteY16" fmla="*/ 701533 h 705981"/>
                <a:gd name="connsiteX17" fmla="*/ 263726 w 325152"/>
                <a:gd name="connsiteY17" fmla="*/ 705927 h 705981"/>
                <a:gd name="connsiteX18" fmla="*/ 55981 w 325152"/>
                <a:gd name="connsiteY18" fmla="*/ 678466 h 705981"/>
                <a:gd name="connsiteX19" fmla="*/ 257547 w 325152"/>
                <a:gd name="connsiteY19" fmla="*/ 678466 h 705981"/>
                <a:gd name="connsiteX20" fmla="*/ 297641 w 325152"/>
                <a:gd name="connsiteY20" fmla="*/ 634253 h 705981"/>
                <a:gd name="connsiteX21" fmla="*/ 297641 w 325152"/>
                <a:gd name="connsiteY21" fmla="*/ 150796 h 705981"/>
                <a:gd name="connsiteX22" fmla="*/ 202350 w 325152"/>
                <a:gd name="connsiteY22" fmla="*/ 29967 h 705981"/>
                <a:gd name="connsiteX23" fmla="*/ 108020 w 325152"/>
                <a:gd name="connsiteY23" fmla="*/ 64431 h 705981"/>
                <a:gd name="connsiteX24" fmla="*/ 108020 w 325152"/>
                <a:gd name="connsiteY24" fmla="*/ 229199 h 705981"/>
                <a:gd name="connsiteX25" fmla="*/ 27421 w 325152"/>
                <a:gd name="connsiteY25" fmla="*/ 343438 h 705981"/>
                <a:gd name="connsiteX26" fmla="*/ 27421 w 325152"/>
                <a:gd name="connsiteY26" fmla="*/ 630134 h 70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5152" h="705981">
                  <a:moveTo>
                    <a:pt x="263726" y="705927"/>
                  </a:moveTo>
                  <a:lnTo>
                    <a:pt x="48155" y="705927"/>
                  </a:lnTo>
                  <a:cubicBezTo>
                    <a:pt x="43308" y="705927"/>
                    <a:pt x="38818" y="703373"/>
                    <a:pt x="36346" y="699199"/>
                  </a:cubicBezTo>
                  <a:lnTo>
                    <a:pt x="1882" y="641118"/>
                  </a:lnTo>
                  <a:cubicBezTo>
                    <a:pt x="606" y="638963"/>
                    <a:pt x="-67" y="636491"/>
                    <a:pt x="-40" y="633978"/>
                  </a:cubicBezTo>
                  <a:lnTo>
                    <a:pt x="-40" y="334375"/>
                  </a:lnTo>
                  <a:cubicBezTo>
                    <a:pt x="-287" y="328073"/>
                    <a:pt x="3791" y="322402"/>
                    <a:pt x="9846" y="320645"/>
                  </a:cubicBezTo>
                  <a:cubicBezTo>
                    <a:pt x="12730" y="319684"/>
                    <a:pt x="80559" y="299088"/>
                    <a:pt x="80559" y="229336"/>
                  </a:cubicBezTo>
                  <a:lnTo>
                    <a:pt x="80559" y="54956"/>
                  </a:lnTo>
                  <a:cubicBezTo>
                    <a:pt x="80546" y="49217"/>
                    <a:pt x="84101" y="44054"/>
                    <a:pt x="89484" y="42050"/>
                  </a:cubicBezTo>
                  <a:lnTo>
                    <a:pt x="202075" y="858"/>
                  </a:lnTo>
                  <a:cubicBezTo>
                    <a:pt x="207664" y="-1284"/>
                    <a:pt x="213994" y="432"/>
                    <a:pt x="217729" y="5114"/>
                  </a:cubicBezTo>
                  <a:lnTo>
                    <a:pt x="322219" y="137615"/>
                  </a:lnTo>
                  <a:cubicBezTo>
                    <a:pt x="324059" y="140073"/>
                    <a:pt x="325075" y="143052"/>
                    <a:pt x="325102" y="146128"/>
                  </a:cubicBezTo>
                  <a:lnTo>
                    <a:pt x="325102" y="639608"/>
                  </a:lnTo>
                  <a:cubicBezTo>
                    <a:pt x="325089" y="643013"/>
                    <a:pt x="323825" y="646295"/>
                    <a:pt x="321532" y="648807"/>
                  </a:cubicBezTo>
                  <a:lnTo>
                    <a:pt x="273887" y="701533"/>
                  </a:lnTo>
                  <a:cubicBezTo>
                    <a:pt x="271264" y="704362"/>
                    <a:pt x="267584" y="705955"/>
                    <a:pt x="263726" y="705927"/>
                  </a:cubicBezTo>
                  <a:close/>
                  <a:moveTo>
                    <a:pt x="55981" y="678466"/>
                  </a:moveTo>
                  <a:lnTo>
                    <a:pt x="257547" y="678466"/>
                  </a:lnTo>
                  <a:lnTo>
                    <a:pt x="297641" y="634253"/>
                  </a:lnTo>
                  <a:lnTo>
                    <a:pt x="297641" y="150796"/>
                  </a:lnTo>
                  <a:lnTo>
                    <a:pt x="202350" y="29967"/>
                  </a:lnTo>
                  <a:lnTo>
                    <a:pt x="108020" y="64431"/>
                  </a:lnTo>
                  <a:lnTo>
                    <a:pt x="108020" y="229199"/>
                  </a:lnTo>
                  <a:cubicBezTo>
                    <a:pt x="107348" y="280277"/>
                    <a:pt x="75314" y="325670"/>
                    <a:pt x="27421" y="343438"/>
                  </a:cubicBezTo>
                  <a:lnTo>
                    <a:pt x="27421" y="630134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62214AB3-A6EF-717E-9E0C-943F6C2FDD52}"/>
                </a:ext>
              </a:extLst>
            </p:cNvPr>
            <p:cNvSpPr/>
            <p:nvPr/>
          </p:nvSpPr>
          <p:spPr>
            <a:xfrm>
              <a:off x="6875220" y="2644475"/>
              <a:ext cx="325288" cy="706119"/>
            </a:xfrm>
            <a:custGeom>
              <a:avLst/>
              <a:gdLst>
                <a:gd name="connsiteX0" fmla="*/ 276897 w 325288"/>
                <a:gd name="connsiteY0" fmla="*/ 706064 h 706119"/>
                <a:gd name="connsiteX1" fmla="*/ 61463 w 325288"/>
                <a:gd name="connsiteY1" fmla="*/ 706064 h 706119"/>
                <a:gd name="connsiteX2" fmla="*/ 51165 w 325288"/>
                <a:gd name="connsiteY2" fmla="*/ 701533 h 706119"/>
                <a:gd name="connsiteX3" fmla="*/ 3520 w 325288"/>
                <a:gd name="connsiteY3" fmla="*/ 648808 h 706119"/>
                <a:gd name="connsiteX4" fmla="*/ -51 w 325288"/>
                <a:gd name="connsiteY4" fmla="*/ 639608 h 706119"/>
                <a:gd name="connsiteX5" fmla="*/ -51 w 325288"/>
                <a:gd name="connsiteY5" fmla="*/ 146128 h 706119"/>
                <a:gd name="connsiteX6" fmla="*/ 2970 w 325288"/>
                <a:gd name="connsiteY6" fmla="*/ 137615 h 706119"/>
                <a:gd name="connsiteX7" fmla="*/ 107323 w 325288"/>
                <a:gd name="connsiteY7" fmla="*/ 5114 h 706119"/>
                <a:gd name="connsiteX8" fmla="*/ 122976 w 325288"/>
                <a:gd name="connsiteY8" fmla="*/ 858 h 706119"/>
                <a:gd name="connsiteX9" fmla="*/ 235568 w 325288"/>
                <a:gd name="connsiteY9" fmla="*/ 42050 h 706119"/>
                <a:gd name="connsiteX10" fmla="*/ 244630 w 325288"/>
                <a:gd name="connsiteY10" fmla="*/ 54957 h 706119"/>
                <a:gd name="connsiteX11" fmla="*/ 244630 w 325288"/>
                <a:gd name="connsiteY11" fmla="*/ 229336 h 706119"/>
                <a:gd name="connsiteX12" fmla="*/ 315206 w 325288"/>
                <a:gd name="connsiteY12" fmla="*/ 320645 h 706119"/>
                <a:gd name="connsiteX13" fmla="*/ 325229 w 325288"/>
                <a:gd name="connsiteY13" fmla="*/ 334375 h 706119"/>
                <a:gd name="connsiteX14" fmla="*/ 325229 w 325288"/>
                <a:gd name="connsiteY14" fmla="*/ 634528 h 706119"/>
                <a:gd name="connsiteX15" fmla="*/ 323169 w 325288"/>
                <a:gd name="connsiteY15" fmla="*/ 641668 h 706119"/>
                <a:gd name="connsiteX16" fmla="*/ 288705 w 325288"/>
                <a:gd name="connsiteY16" fmla="*/ 699199 h 706119"/>
                <a:gd name="connsiteX17" fmla="*/ 276897 w 325288"/>
                <a:gd name="connsiteY17" fmla="*/ 706064 h 706119"/>
                <a:gd name="connsiteX18" fmla="*/ 67505 w 325288"/>
                <a:gd name="connsiteY18" fmla="*/ 678603 h 706119"/>
                <a:gd name="connsiteX19" fmla="*/ 269070 w 325288"/>
                <a:gd name="connsiteY19" fmla="*/ 678603 h 706119"/>
                <a:gd name="connsiteX20" fmla="*/ 297768 w 325288"/>
                <a:gd name="connsiteY20" fmla="*/ 630958 h 706119"/>
                <a:gd name="connsiteX21" fmla="*/ 297768 w 325288"/>
                <a:gd name="connsiteY21" fmla="*/ 344261 h 706119"/>
                <a:gd name="connsiteX22" fmla="*/ 217169 w 325288"/>
                <a:gd name="connsiteY22" fmla="*/ 230022 h 706119"/>
                <a:gd name="connsiteX23" fmla="*/ 217169 w 325288"/>
                <a:gd name="connsiteY23" fmla="*/ 64568 h 706119"/>
                <a:gd name="connsiteX24" fmla="*/ 122839 w 325288"/>
                <a:gd name="connsiteY24" fmla="*/ 30104 h 706119"/>
                <a:gd name="connsiteX25" fmla="*/ 27548 w 325288"/>
                <a:gd name="connsiteY25" fmla="*/ 150934 h 706119"/>
                <a:gd name="connsiteX26" fmla="*/ 27548 w 325288"/>
                <a:gd name="connsiteY26" fmla="*/ 634390 h 7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5288" h="706119">
                  <a:moveTo>
                    <a:pt x="276897" y="706064"/>
                  </a:moveTo>
                  <a:lnTo>
                    <a:pt x="61463" y="706064"/>
                  </a:lnTo>
                  <a:cubicBezTo>
                    <a:pt x="57536" y="706092"/>
                    <a:pt x="53788" y="704444"/>
                    <a:pt x="51165" y="701533"/>
                  </a:cubicBezTo>
                  <a:lnTo>
                    <a:pt x="3520" y="648808"/>
                  </a:lnTo>
                  <a:cubicBezTo>
                    <a:pt x="1227" y="646295"/>
                    <a:pt x="-37" y="643013"/>
                    <a:pt x="-51" y="639608"/>
                  </a:cubicBezTo>
                  <a:lnTo>
                    <a:pt x="-51" y="146128"/>
                  </a:lnTo>
                  <a:cubicBezTo>
                    <a:pt x="-37" y="143025"/>
                    <a:pt x="1034" y="140032"/>
                    <a:pt x="2970" y="137615"/>
                  </a:cubicBezTo>
                  <a:lnTo>
                    <a:pt x="107323" y="5114"/>
                  </a:lnTo>
                  <a:cubicBezTo>
                    <a:pt x="111058" y="432"/>
                    <a:pt x="117388" y="-1284"/>
                    <a:pt x="122976" y="858"/>
                  </a:cubicBezTo>
                  <a:lnTo>
                    <a:pt x="235568" y="42050"/>
                  </a:lnTo>
                  <a:cubicBezTo>
                    <a:pt x="241005" y="44013"/>
                    <a:pt x="244630" y="49176"/>
                    <a:pt x="244630" y="54957"/>
                  </a:cubicBezTo>
                  <a:lnTo>
                    <a:pt x="244630" y="229336"/>
                  </a:lnTo>
                  <a:cubicBezTo>
                    <a:pt x="244630" y="299637"/>
                    <a:pt x="314519" y="320370"/>
                    <a:pt x="315206" y="320645"/>
                  </a:cubicBezTo>
                  <a:cubicBezTo>
                    <a:pt x="321316" y="322361"/>
                    <a:pt x="325462" y="328032"/>
                    <a:pt x="325229" y="334375"/>
                  </a:cubicBezTo>
                  <a:lnTo>
                    <a:pt x="325229" y="634528"/>
                  </a:lnTo>
                  <a:cubicBezTo>
                    <a:pt x="325215" y="637054"/>
                    <a:pt x="324501" y="639526"/>
                    <a:pt x="323169" y="641668"/>
                  </a:cubicBezTo>
                  <a:lnTo>
                    <a:pt x="288705" y="699199"/>
                  </a:lnTo>
                  <a:cubicBezTo>
                    <a:pt x="286261" y="703428"/>
                    <a:pt x="281772" y="706037"/>
                    <a:pt x="276897" y="706064"/>
                  </a:cubicBezTo>
                  <a:close/>
                  <a:moveTo>
                    <a:pt x="67505" y="678603"/>
                  </a:moveTo>
                  <a:lnTo>
                    <a:pt x="269070" y="678603"/>
                  </a:lnTo>
                  <a:lnTo>
                    <a:pt x="297768" y="630958"/>
                  </a:lnTo>
                  <a:lnTo>
                    <a:pt x="297768" y="344261"/>
                  </a:lnTo>
                  <a:cubicBezTo>
                    <a:pt x="249875" y="326494"/>
                    <a:pt x="217842" y="281101"/>
                    <a:pt x="217169" y="230022"/>
                  </a:cubicBezTo>
                  <a:lnTo>
                    <a:pt x="217169" y="64568"/>
                  </a:lnTo>
                  <a:lnTo>
                    <a:pt x="122839" y="30104"/>
                  </a:lnTo>
                  <a:lnTo>
                    <a:pt x="27548" y="150934"/>
                  </a:lnTo>
                  <a:lnTo>
                    <a:pt x="27548" y="634390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32530409-0265-9BC5-0FB0-5E42AB06858E}"/>
                </a:ext>
              </a:extLst>
            </p:cNvPr>
            <p:cNvSpPr/>
            <p:nvPr/>
          </p:nvSpPr>
          <p:spPr>
            <a:xfrm>
              <a:off x="6770794" y="2644425"/>
              <a:ext cx="236132" cy="159962"/>
            </a:xfrm>
            <a:custGeom>
              <a:avLst/>
              <a:gdLst>
                <a:gd name="connsiteX0" fmla="*/ 118106 w 236132"/>
                <a:gd name="connsiteY0" fmla="*/ 159908 h 159962"/>
                <a:gd name="connsiteX1" fmla="*/ 107396 w 236132"/>
                <a:gd name="connsiteY1" fmla="*/ 154690 h 159962"/>
                <a:gd name="connsiteX2" fmla="*/ 2906 w 236132"/>
                <a:gd name="connsiteY2" fmla="*/ 22190 h 159962"/>
                <a:gd name="connsiteX3" fmla="*/ 5172 w 236132"/>
                <a:gd name="connsiteY3" fmla="*/ 2898 h 159962"/>
                <a:gd name="connsiteX4" fmla="*/ 13616 w 236132"/>
                <a:gd name="connsiteY4" fmla="*/ -54 h 159962"/>
                <a:gd name="connsiteX5" fmla="*/ 222597 w 236132"/>
                <a:gd name="connsiteY5" fmla="*/ -54 h 159962"/>
                <a:gd name="connsiteX6" fmla="*/ 234954 w 236132"/>
                <a:gd name="connsiteY6" fmla="*/ 7772 h 159962"/>
                <a:gd name="connsiteX7" fmla="*/ 233307 w 236132"/>
                <a:gd name="connsiteY7" fmla="*/ 21503 h 159962"/>
                <a:gd name="connsiteX8" fmla="*/ 128953 w 236132"/>
                <a:gd name="connsiteY8" fmla="*/ 154004 h 159962"/>
                <a:gd name="connsiteX9" fmla="*/ 118106 w 236132"/>
                <a:gd name="connsiteY9" fmla="*/ 159908 h 159962"/>
                <a:gd name="connsiteX10" fmla="*/ 41901 w 236132"/>
                <a:gd name="connsiteY10" fmla="*/ 27407 h 159962"/>
                <a:gd name="connsiteX11" fmla="*/ 118106 w 236132"/>
                <a:gd name="connsiteY11" fmla="*/ 123522 h 159962"/>
                <a:gd name="connsiteX12" fmla="*/ 194311 w 236132"/>
                <a:gd name="connsiteY12" fmla="*/ 27407 h 15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6132" h="159962">
                  <a:moveTo>
                    <a:pt x="118106" y="159908"/>
                  </a:moveTo>
                  <a:cubicBezTo>
                    <a:pt x="113932" y="159894"/>
                    <a:pt x="109992" y="157972"/>
                    <a:pt x="107396" y="154690"/>
                  </a:cubicBezTo>
                  <a:lnTo>
                    <a:pt x="2906" y="22190"/>
                  </a:lnTo>
                  <a:cubicBezTo>
                    <a:pt x="-1790" y="16244"/>
                    <a:pt x="-788" y="7608"/>
                    <a:pt x="5172" y="2898"/>
                  </a:cubicBezTo>
                  <a:cubicBezTo>
                    <a:pt x="7574" y="1003"/>
                    <a:pt x="10554" y="-40"/>
                    <a:pt x="13616" y="-54"/>
                  </a:cubicBezTo>
                  <a:lnTo>
                    <a:pt x="222597" y="-54"/>
                  </a:lnTo>
                  <a:cubicBezTo>
                    <a:pt x="227883" y="-40"/>
                    <a:pt x="232688" y="3008"/>
                    <a:pt x="234954" y="7772"/>
                  </a:cubicBezTo>
                  <a:cubicBezTo>
                    <a:pt x="236918" y="12317"/>
                    <a:pt x="236286" y="17562"/>
                    <a:pt x="233307" y="21503"/>
                  </a:cubicBezTo>
                  <a:lnTo>
                    <a:pt x="128953" y="154004"/>
                  </a:lnTo>
                  <a:cubicBezTo>
                    <a:pt x="126482" y="157574"/>
                    <a:pt x="122459" y="159771"/>
                    <a:pt x="118106" y="159908"/>
                  </a:cubicBezTo>
                  <a:close/>
                  <a:moveTo>
                    <a:pt x="41901" y="27407"/>
                  </a:moveTo>
                  <a:lnTo>
                    <a:pt x="118106" y="123522"/>
                  </a:lnTo>
                  <a:lnTo>
                    <a:pt x="194311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13B330C-1D9F-FF7D-FAB2-C779CFB3DC41}"/>
                </a:ext>
              </a:extLst>
            </p:cNvPr>
            <p:cNvSpPr/>
            <p:nvPr/>
          </p:nvSpPr>
          <p:spPr>
            <a:xfrm>
              <a:off x="6875220" y="3008151"/>
              <a:ext cx="325279" cy="94741"/>
            </a:xfrm>
            <a:custGeom>
              <a:avLst/>
              <a:gdLst>
                <a:gd name="connsiteX0" fmla="*/ 311498 w 325279"/>
                <a:gd name="connsiteY0" fmla="*/ 94687 h 94741"/>
                <a:gd name="connsiteX1" fmla="*/ 13680 w 325279"/>
                <a:gd name="connsiteY1" fmla="*/ 94687 h 94741"/>
                <a:gd name="connsiteX2" fmla="*/ -51 w 325279"/>
                <a:gd name="connsiteY2" fmla="*/ 80957 h 94741"/>
                <a:gd name="connsiteX3" fmla="*/ -51 w 325279"/>
                <a:gd name="connsiteY3" fmla="*/ 13676 h 94741"/>
                <a:gd name="connsiteX4" fmla="*/ 13680 w 325279"/>
                <a:gd name="connsiteY4" fmla="*/ -54 h 94741"/>
                <a:gd name="connsiteX5" fmla="*/ 311498 w 325279"/>
                <a:gd name="connsiteY5" fmla="*/ -54 h 94741"/>
                <a:gd name="connsiteX6" fmla="*/ 325229 w 325279"/>
                <a:gd name="connsiteY6" fmla="*/ 13676 h 94741"/>
                <a:gd name="connsiteX7" fmla="*/ 325229 w 325279"/>
                <a:gd name="connsiteY7" fmla="*/ 80957 h 94741"/>
                <a:gd name="connsiteX8" fmla="*/ 311498 w 325279"/>
                <a:gd name="connsiteY8" fmla="*/ 94687 h 94741"/>
                <a:gd name="connsiteX9" fmla="*/ 27411 w 325279"/>
                <a:gd name="connsiteY9" fmla="*/ 67226 h 94741"/>
                <a:gd name="connsiteX10" fmla="*/ 297768 w 325279"/>
                <a:gd name="connsiteY10" fmla="*/ 67226 h 94741"/>
                <a:gd name="connsiteX11" fmla="*/ 297768 w 325279"/>
                <a:gd name="connsiteY11" fmla="*/ 27407 h 94741"/>
                <a:gd name="connsiteX12" fmla="*/ 27411 w 325279"/>
                <a:gd name="connsiteY12" fmla="*/ 27407 h 9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279" h="94741">
                  <a:moveTo>
                    <a:pt x="311498" y="94687"/>
                  </a:moveTo>
                  <a:lnTo>
                    <a:pt x="13680" y="94687"/>
                  </a:lnTo>
                  <a:cubicBezTo>
                    <a:pt x="6101" y="94687"/>
                    <a:pt x="-51" y="88536"/>
                    <a:pt x="-51" y="80957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498" y="-54"/>
                  </a:lnTo>
                  <a:cubicBezTo>
                    <a:pt x="319078" y="-54"/>
                    <a:pt x="325229" y="6097"/>
                    <a:pt x="325229" y="13676"/>
                  </a:cubicBezTo>
                  <a:lnTo>
                    <a:pt x="325229" y="80957"/>
                  </a:lnTo>
                  <a:cubicBezTo>
                    <a:pt x="325229" y="88536"/>
                    <a:pt x="319078" y="94687"/>
                    <a:pt x="311498" y="94687"/>
                  </a:cubicBezTo>
                  <a:close/>
                  <a:moveTo>
                    <a:pt x="27411" y="67226"/>
                  </a:moveTo>
                  <a:lnTo>
                    <a:pt x="297768" y="67226"/>
                  </a:lnTo>
                  <a:lnTo>
                    <a:pt x="297768" y="27407"/>
                  </a:lnTo>
                  <a:lnTo>
                    <a:pt x="27411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16ADDD91-656A-CF3E-A805-FEB0513145F4}"/>
                </a:ext>
              </a:extLst>
            </p:cNvPr>
            <p:cNvSpPr/>
            <p:nvPr/>
          </p:nvSpPr>
          <p:spPr>
            <a:xfrm>
              <a:off x="6577539" y="3008151"/>
              <a:ext cx="325141" cy="94741"/>
            </a:xfrm>
            <a:custGeom>
              <a:avLst/>
              <a:gdLst>
                <a:gd name="connsiteX0" fmla="*/ 311361 w 325141"/>
                <a:gd name="connsiteY0" fmla="*/ 94687 h 94741"/>
                <a:gd name="connsiteX1" fmla="*/ 13680 w 325141"/>
                <a:gd name="connsiteY1" fmla="*/ 94687 h 94741"/>
                <a:gd name="connsiteX2" fmla="*/ -51 w 325141"/>
                <a:gd name="connsiteY2" fmla="*/ 80957 h 94741"/>
                <a:gd name="connsiteX3" fmla="*/ -51 w 325141"/>
                <a:gd name="connsiteY3" fmla="*/ 13676 h 94741"/>
                <a:gd name="connsiteX4" fmla="*/ 13680 w 325141"/>
                <a:gd name="connsiteY4" fmla="*/ -54 h 94741"/>
                <a:gd name="connsiteX5" fmla="*/ 311361 w 325141"/>
                <a:gd name="connsiteY5" fmla="*/ -54 h 94741"/>
                <a:gd name="connsiteX6" fmla="*/ 325091 w 325141"/>
                <a:gd name="connsiteY6" fmla="*/ 13676 h 94741"/>
                <a:gd name="connsiteX7" fmla="*/ 325091 w 325141"/>
                <a:gd name="connsiteY7" fmla="*/ 80957 h 94741"/>
                <a:gd name="connsiteX8" fmla="*/ 311361 w 325141"/>
                <a:gd name="connsiteY8" fmla="*/ 94687 h 94741"/>
                <a:gd name="connsiteX9" fmla="*/ 27411 w 325141"/>
                <a:gd name="connsiteY9" fmla="*/ 67226 h 94741"/>
                <a:gd name="connsiteX10" fmla="*/ 297630 w 325141"/>
                <a:gd name="connsiteY10" fmla="*/ 67226 h 94741"/>
                <a:gd name="connsiteX11" fmla="*/ 297630 w 325141"/>
                <a:gd name="connsiteY11" fmla="*/ 27407 h 94741"/>
                <a:gd name="connsiteX12" fmla="*/ 27411 w 325141"/>
                <a:gd name="connsiteY12" fmla="*/ 27407 h 9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141" h="94741">
                  <a:moveTo>
                    <a:pt x="311361" y="94687"/>
                  </a:moveTo>
                  <a:lnTo>
                    <a:pt x="13680" y="94687"/>
                  </a:lnTo>
                  <a:cubicBezTo>
                    <a:pt x="6101" y="94687"/>
                    <a:pt x="-51" y="88536"/>
                    <a:pt x="-51" y="80957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361" y="-54"/>
                  </a:lnTo>
                  <a:cubicBezTo>
                    <a:pt x="318940" y="-54"/>
                    <a:pt x="325091" y="6097"/>
                    <a:pt x="325091" y="13676"/>
                  </a:cubicBezTo>
                  <a:lnTo>
                    <a:pt x="325091" y="80957"/>
                  </a:lnTo>
                  <a:cubicBezTo>
                    <a:pt x="325091" y="88536"/>
                    <a:pt x="318940" y="94687"/>
                    <a:pt x="311361" y="94687"/>
                  </a:cubicBezTo>
                  <a:close/>
                  <a:moveTo>
                    <a:pt x="27411" y="67226"/>
                  </a:moveTo>
                  <a:lnTo>
                    <a:pt x="297630" y="67226"/>
                  </a:lnTo>
                  <a:lnTo>
                    <a:pt x="297630" y="27407"/>
                  </a:lnTo>
                  <a:lnTo>
                    <a:pt x="27411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27D46C0-C0A0-53A4-0A21-33CF0B9935A5}"/>
                </a:ext>
              </a:extLst>
            </p:cNvPr>
            <p:cNvSpPr/>
            <p:nvPr/>
          </p:nvSpPr>
          <p:spPr>
            <a:xfrm>
              <a:off x="6875220" y="3161247"/>
              <a:ext cx="325279" cy="94604"/>
            </a:xfrm>
            <a:custGeom>
              <a:avLst/>
              <a:gdLst>
                <a:gd name="connsiteX0" fmla="*/ 311498 w 325279"/>
                <a:gd name="connsiteY0" fmla="*/ 94550 h 94604"/>
                <a:gd name="connsiteX1" fmla="*/ 13680 w 325279"/>
                <a:gd name="connsiteY1" fmla="*/ 94550 h 94604"/>
                <a:gd name="connsiteX2" fmla="*/ -51 w 325279"/>
                <a:gd name="connsiteY2" fmla="*/ 80820 h 94604"/>
                <a:gd name="connsiteX3" fmla="*/ -51 w 325279"/>
                <a:gd name="connsiteY3" fmla="*/ 13676 h 94604"/>
                <a:gd name="connsiteX4" fmla="*/ 13680 w 325279"/>
                <a:gd name="connsiteY4" fmla="*/ -54 h 94604"/>
                <a:gd name="connsiteX5" fmla="*/ 311498 w 325279"/>
                <a:gd name="connsiteY5" fmla="*/ -54 h 94604"/>
                <a:gd name="connsiteX6" fmla="*/ 325229 w 325279"/>
                <a:gd name="connsiteY6" fmla="*/ 13676 h 94604"/>
                <a:gd name="connsiteX7" fmla="*/ 325229 w 325279"/>
                <a:gd name="connsiteY7" fmla="*/ 80820 h 94604"/>
                <a:gd name="connsiteX8" fmla="*/ 311498 w 325279"/>
                <a:gd name="connsiteY8" fmla="*/ 94550 h 94604"/>
                <a:gd name="connsiteX9" fmla="*/ 27411 w 325279"/>
                <a:gd name="connsiteY9" fmla="*/ 67089 h 94604"/>
                <a:gd name="connsiteX10" fmla="*/ 297768 w 325279"/>
                <a:gd name="connsiteY10" fmla="*/ 67089 h 94604"/>
                <a:gd name="connsiteX11" fmla="*/ 297768 w 325279"/>
                <a:gd name="connsiteY11" fmla="*/ 27407 h 94604"/>
                <a:gd name="connsiteX12" fmla="*/ 27411 w 325279"/>
                <a:gd name="connsiteY12" fmla="*/ 27407 h 9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279" h="94604">
                  <a:moveTo>
                    <a:pt x="311498" y="94550"/>
                  </a:moveTo>
                  <a:lnTo>
                    <a:pt x="13680" y="94550"/>
                  </a:lnTo>
                  <a:cubicBezTo>
                    <a:pt x="6101" y="94550"/>
                    <a:pt x="-51" y="88399"/>
                    <a:pt x="-51" y="80820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498" y="-54"/>
                  </a:lnTo>
                  <a:cubicBezTo>
                    <a:pt x="319078" y="-54"/>
                    <a:pt x="325229" y="6097"/>
                    <a:pt x="325229" y="13676"/>
                  </a:cubicBezTo>
                  <a:lnTo>
                    <a:pt x="325229" y="80820"/>
                  </a:lnTo>
                  <a:cubicBezTo>
                    <a:pt x="325229" y="88399"/>
                    <a:pt x="319078" y="94550"/>
                    <a:pt x="311498" y="94550"/>
                  </a:cubicBezTo>
                  <a:close/>
                  <a:moveTo>
                    <a:pt x="27411" y="67089"/>
                  </a:moveTo>
                  <a:lnTo>
                    <a:pt x="297768" y="67089"/>
                  </a:lnTo>
                  <a:lnTo>
                    <a:pt x="297768" y="27407"/>
                  </a:lnTo>
                  <a:lnTo>
                    <a:pt x="27411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40800F76-B721-F18E-BA6B-E300BC8CF88C}"/>
                </a:ext>
              </a:extLst>
            </p:cNvPr>
            <p:cNvSpPr/>
            <p:nvPr/>
          </p:nvSpPr>
          <p:spPr>
            <a:xfrm>
              <a:off x="6577539" y="3161247"/>
              <a:ext cx="325141" cy="94604"/>
            </a:xfrm>
            <a:custGeom>
              <a:avLst/>
              <a:gdLst>
                <a:gd name="connsiteX0" fmla="*/ 311361 w 325141"/>
                <a:gd name="connsiteY0" fmla="*/ 94550 h 94604"/>
                <a:gd name="connsiteX1" fmla="*/ 13680 w 325141"/>
                <a:gd name="connsiteY1" fmla="*/ 94550 h 94604"/>
                <a:gd name="connsiteX2" fmla="*/ -51 w 325141"/>
                <a:gd name="connsiteY2" fmla="*/ 80820 h 94604"/>
                <a:gd name="connsiteX3" fmla="*/ -51 w 325141"/>
                <a:gd name="connsiteY3" fmla="*/ 13676 h 94604"/>
                <a:gd name="connsiteX4" fmla="*/ 13680 w 325141"/>
                <a:gd name="connsiteY4" fmla="*/ -54 h 94604"/>
                <a:gd name="connsiteX5" fmla="*/ 311361 w 325141"/>
                <a:gd name="connsiteY5" fmla="*/ -54 h 94604"/>
                <a:gd name="connsiteX6" fmla="*/ 325091 w 325141"/>
                <a:gd name="connsiteY6" fmla="*/ 13676 h 94604"/>
                <a:gd name="connsiteX7" fmla="*/ 325091 w 325141"/>
                <a:gd name="connsiteY7" fmla="*/ 80820 h 94604"/>
                <a:gd name="connsiteX8" fmla="*/ 311361 w 325141"/>
                <a:gd name="connsiteY8" fmla="*/ 94550 h 94604"/>
                <a:gd name="connsiteX9" fmla="*/ 27411 w 325141"/>
                <a:gd name="connsiteY9" fmla="*/ 67089 h 94604"/>
                <a:gd name="connsiteX10" fmla="*/ 297630 w 325141"/>
                <a:gd name="connsiteY10" fmla="*/ 67089 h 94604"/>
                <a:gd name="connsiteX11" fmla="*/ 297630 w 325141"/>
                <a:gd name="connsiteY11" fmla="*/ 27407 h 94604"/>
                <a:gd name="connsiteX12" fmla="*/ 27411 w 325141"/>
                <a:gd name="connsiteY12" fmla="*/ 27407 h 9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141" h="94604">
                  <a:moveTo>
                    <a:pt x="311361" y="94550"/>
                  </a:moveTo>
                  <a:lnTo>
                    <a:pt x="13680" y="94550"/>
                  </a:lnTo>
                  <a:cubicBezTo>
                    <a:pt x="6101" y="94550"/>
                    <a:pt x="-51" y="88399"/>
                    <a:pt x="-51" y="80820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361" y="-54"/>
                  </a:lnTo>
                  <a:cubicBezTo>
                    <a:pt x="318940" y="-54"/>
                    <a:pt x="325091" y="6097"/>
                    <a:pt x="325091" y="13676"/>
                  </a:cubicBezTo>
                  <a:lnTo>
                    <a:pt x="325091" y="80820"/>
                  </a:lnTo>
                  <a:cubicBezTo>
                    <a:pt x="325091" y="88399"/>
                    <a:pt x="318940" y="94550"/>
                    <a:pt x="311361" y="94550"/>
                  </a:cubicBezTo>
                  <a:close/>
                  <a:moveTo>
                    <a:pt x="27411" y="67089"/>
                  </a:moveTo>
                  <a:lnTo>
                    <a:pt x="297630" y="67089"/>
                  </a:lnTo>
                  <a:lnTo>
                    <a:pt x="297630" y="27407"/>
                  </a:lnTo>
                  <a:lnTo>
                    <a:pt x="27411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8D373F6C-D051-932A-444D-F94E543A8E83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4650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/>
      <p:bldP spid="45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oogle Shape;9284;p64">
            <a:extLst>
              <a:ext uri="{FF2B5EF4-FFF2-40B4-BE49-F238E27FC236}">
                <a16:creationId xmlns:a16="http://schemas.microsoft.com/office/drawing/2014/main" id="{944F735E-A18C-FD66-948F-E6AF53A4E4E2}"/>
              </a:ext>
            </a:extLst>
          </p:cNvPr>
          <p:cNvGrpSpPr/>
          <p:nvPr/>
        </p:nvGrpSpPr>
        <p:grpSpPr>
          <a:xfrm>
            <a:off x="8792561" y="2407907"/>
            <a:ext cx="1381090" cy="2042185"/>
            <a:chOff x="5388757" y="2414659"/>
            <a:chExt cx="260349" cy="362292"/>
          </a:xfrm>
          <a:solidFill>
            <a:srgbClr val="082C39"/>
          </a:solidFill>
        </p:grpSpPr>
        <p:sp>
          <p:nvSpPr>
            <p:cNvPr id="38" name="Google Shape;9285;p64">
              <a:extLst>
                <a:ext uri="{FF2B5EF4-FFF2-40B4-BE49-F238E27FC236}">
                  <a16:creationId xmlns:a16="http://schemas.microsoft.com/office/drawing/2014/main" id="{EB6AA47E-B90B-0970-AD69-EE5B233BEBC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86;p64">
              <a:extLst>
                <a:ext uri="{FF2B5EF4-FFF2-40B4-BE49-F238E27FC236}">
                  <a16:creationId xmlns:a16="http://schemas.microsoft.com/office/drawing/2014/main" id="{0CAD7FCD-986C-131C-D3CC-70877E27640F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7;p64">
              <a:extLst>
                <a:ext uri="{FF2B5EF4-FFF2-40B4-BE49-F238E27FC236}">
                  <a16:creationId xmlns:a16="http://schemas.microsoft.com/office/drawing/2014/main" id="{C1A3468F-EB32-36C7-81C8-D8FB7EA01C30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8;p64">
              <a:extLst>
                <a:ext uri="{FF2B5EF4-FFF2-40B4-BE49-F238E27FC236}">
                  <a16:creationId xmlns:a16="http://schemas.microsoft.com/office/drawing/2014/main" id="{D7CED25E-EDF8-F0B2-DFC7-80D0EE87EC79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9;p64">
              <a:extLst>
                <a:ext uri="{FF2B5EF4-FFF2-40B4-BE49-F238E27FC236}">
                  <a16:creationId xmlns:a16="http://schemas.microsoft.com/office/drawing/2014/main" id="{9C4F13E3-95A8-A11B-E169-674035E48ED8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90;p64">
              <a:extLst>
                <a:ext uri="{FF2B5EF4-FFF2-40B4-BE49-F238E27FC236}">
                  <a16:creationId xmlns:a16="http://schemas.microsoft.com/office/drawing/2014/main" id="{9150BFBB-D7D3-D7CA-06DF-AF65C7A55134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1;p64">
              <a:extLst>
                <a:ext uri="{FF2B5EF4-FFF2-40B4-BE49-F238E27FC236}">
                  <a16:creationId xmlns:a16="http://schemas.microsoft.com/office/drawing/2014/main" id="{8EE4551E-3760-3AEF-4D17-E7B7CA120767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2;p64">
              <a:extLst>
                <a:ext uri="{FF2B5EF4-FFF2-40B4-BE49-F238E27FC236}">
                  <a16:creationId xmlns:a16="http://schemas.microsoft.com/office/drawing/2014/main" id="{34485F84-C991-5893-AECB-397514798F35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3;p64">
              <a:extLst>
                <a:ext uri="{FF2B5EF4-FFF2-40B4-BE49-F238E27FC236}">
                  <a16:creationId xmlns:a16="http://schemas.microsoft.com/office/drawing/2014/main" id="{E57F1176-B94A-58A6-8D88-460C24BDA58D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4;p64">
              <a:extLst>
                <a:ext uri="{FF2B5EF4-FFF2-40B4-BE49-F238E27FC236}">
                  <a16:creationId xmlns:a16="http://schemas.microsoft.com/office/drawing/2014/main" id="{0B2CA488-F6A0-1965-CF79-6F94533CD2CA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5;p64">
              <a:extLst>
                <a:ext uri="{FF2B5EF4-FFF2-40B4-BE49-F238E27FC236}">
                  <a16:creationId xmlns:a16="http://schemas.microsoft.com/office/drawing/2014/main" id="{EA1AB881-400A-64E3-AF9B-E69BCE84458B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6;p64">
              <a:extLst>
                <a:ext uri="{FF2B5EF4-FFF2-40B4-BE49-F238E27FC236}">
                  <a16:creationId xmlns:a16="http://schemas.microsoft.com/office/drawing/2014/main" id="{B7D80040-D4D6-8B81-B4BB-C57131F30365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7;p64">
              <a:extLst>
                <a:ext uri="{FF2B5EF4-FFF2-40B4-BE49-F238E27FC236}">
                  <a16:creationId xmlns:a16="http://schemas.microsoft.com/office/drawing/2014/main" id="{014D9C0D-06BF-37DD-728E-FD11B5C8E306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8;p64">
              <a:extLst>
                <a:ext uri="{FF2B5EF4-FFF2-40B4-BE49-F238E27FC236}">
                  <a16:creationId xmlns:a16="http://schemas.microsoft.com/office/drawing/2014/main" id="{05EA2E06-8A97-5ACA-B0BB-7986E1C5063A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9;p64">
              <a:extLst>
                <a:ext uri="{FF2B5EF4-FFF2-40B4-BE49-F238E27FC236}">
                  <a16:creationId xmlns:a16="http://schemas.microsoft.com/office/drawing/2014/main" id="{7665AA55-40C9-9161-A6A7-3048DB934173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300;p64">
              <a:extLst>
                <a:ext uri="{FF2B5EF4-FFF2-40B4-BE49-F238E27FC236}">
                  <a16:creationId xmlns:a16="http://schemas.microsoft.com/office/drawing/2014/main" id="{C3647158-EC50-405A-9114-2AF2FFE096E6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1;p64">
              <a:extLst>
                <a:ext uri="{FF2B5EF4-FFF2-40B4-BE49-F238E27FC236}">
                  <a16:creationId xmlns:a16="http://schemas.microsoft.com/office/drawing/2014/main" id="{E3AE1088-188C-AA65-D22D-0E2162A47AA6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2;p64">
              <a:extLst>
                <a:ext uri="{FF2B5EF4-FFF2-40B4-BE49-F238E27FC236}">
                  <a16:creationId xmlns:a16="http://schemas.microsoft.com/office/drawing/2014/main" id="{70B34088-3197-CCF2-62B9-7D3680AF0FDE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3;p64">
              <a:extLst>
                <a:ext uri="{FF2B5EF4-FFF2-40B4-BE49-F238E27FC236}">
                  <a16:creationId xmlns:a16="http://schemas.microsoft.com/office/drawing/2014/main" id="{11C6A732-6F2A-46DB-0793-B8B32FD8E11F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4;p64">
              <a:extLst>
                <a:ext uri="{FF2B5EF4-FFF2-40B4-BE49-F238E27FC236}">
                  <a16:creationId xmlns:a16="http://schemas.microsoft.com/office/drawing/2014/main" id="{4E6A9DB2-017C-A1CF-A2F5-9E6907BC1527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B998D091-7DB1-6547-54DA-2AE2D7C3107E}"/>
              </a:ext>
            </a:extLst>
          </p:cNvPr>
          <p:cNvGrpSpPr/>
          <p:nvPr/>
        </p:nvGrpSpPr>
        <p:grpSpPr>
          <a:xfrm>
            <a:off x="1012633" y="2308486"/>
            <a:ext cx="7365621" cy="2150252"/>
            <a:chOff x="1012633" y="1970329"/>
            <a:chExt cx="7365621" cy="2150252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975B0FB-121B-CA35-814D-F4A5BFF70292}"/>
                </a:ext>
              </a:extLst>
            </p:cNvPr>
            <p:cNvSpPr txBox="1"/>
            <p:nvPr/>
          </p:nvSpPr>
          <p:spPr>
            <a:xfrm>
              <a:off x="1015429" y="3104918"/>
              <a:ext cx="7362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0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کلیات پژوهش</a:t>
              </a:r>
              <a:endParaRPr lang="en-US" sz="6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A3FC589-2CEE-4537-6CC0-C37F61FF37E6}"/>
                </a:ext>
              </a:extLst>
            </p:cNvPr>
            <p:cNvSpPr txBox="1"/>
            <p:nvPr/>
          </p:nvSpPr>
          <p:spPr>
            <a:xfrm>
              <a:off x="1012633" y="1970329"/>
              <a:ext cx="7362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rgbClr val="EBB05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فصل اول</a:t>
              </a:r>
              <a:endParaRPr lang="en-US" sz="4800" b="1" dirty="0">
                <a:solidFill>
                  <a:srgbClr val="EBB053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48226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35A066-A9EB-05FF-A6F9-2E0B98884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30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45F1AD-D914-954F-79E9-9C65599F64F4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D3D5152-04B3-D162-69FD-7E2C4334052D}"/>
              </a:ext>
            </a:extLst>
          </p:cNvPr>
          <p:cNvGrpSpPr/>
          <p:nvPr/>
        </p:nvGrpSpPr>
        <p:grpSpPr>
          <a:xfrm>
            <a:off x="4739427" y="1863500"/>
            <a:ext cx="305612" cy="3691750"/>
            <a:chOff x="4739427" y="1863500"/>
            <a:chExt cx="305612" cy="369175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401DBC37-8B16-1A21-813A-F890D4BE1E52}"/>
                </a:ext>
              </a:extLst>
            </p:cNvPr>
            <p:cNvCxnSpPr>
              <a:cxnSpLocks/>
            </p:cNvCxnSpPr>
            <p:nvPr/>
          </p:nvCxnSpPr>
          <p:spPr>
            <a:xfrm>
              <a:off x="4892233" y="2019903"/>
              <a:ext cx="0" cy="3400425"/>
            </a:xfrm>
            <a:prstGeom prst="line">
              <a:avLst/>
            </a:prstGeom>
            <a:ln w="63500">
              <a:solidFill>
                <a:srgbClr val="082C3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A2F7A90-1ADB-FF69-8565-4A8E3FCC0160}"/>
                </a:ext>
              </a:extLst>
            </p:cNvPr>
            <p:cNvSpPr/>
            <p:nvPr/>
          </p:nvSpPr>
          <p:spPr>
            <a:xfrm>
              <a:off x="4739427" y="1863500"/>
              <a:ext cx="305612" cy="305613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solidFill>
              <a:srgbClr val="082C39"/>
            </a:solidFill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1222C6B-7498-B7AC-54FE-89BF368F0E78}"/>
                </a:ext>
              </a:extLst>
            </p:cNvPr>
            <p:cNvSpPr/>
            <p:nvPr/>
          </p:nvSpPr>
          <p:spPr>
            <a:xfrm>
              <a:off x="4739427" y="2992212"/>
              <a:ext cx="305612" cy="305613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solidFill>
              <a:srgbClr val="082C39"/>
            </a:solidFill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8425EEC-20BA-7D1E-295B-73FBCDC3DF9F}"/>
                </a:ext>
              </a:extLst>
            </p:cNvPr>
            <p:cNvSpPr/>
            <p:nvPr/>
          </p:nvSpPr>
          <p:spPr>
            <a:xfrm>
              <a:off x="4739427" y="4158549"/>
              <a:ext cx="305612" cy="305613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solidFill>
              <a:srgbClr val="082C39"/>
            </a:solidFill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334A7EB-11AF-B690-90D7-179BED22B81A}"/>
                </a:ext>
              </a:extLst>
            </p:cNvPr>
            <p:cNvSpPr/>
            <p:nvPr/>
          </p:nvSpPr>
          <p:spPr>
            <a:xfrm>
              <a:off x="4739427" y="5249637"/>
              <a:ext cx="305612" cy="305613"/>
            </a:xfrm>
            <a:custGeom>
              <a:avLst/>
              <a:gdLst>
                <a:gd name="connsiteX0" fmla="*/ 597897 w 598773"/>
                <a:gd name="connsiteY0" fmla="*/ 299055 h 598773"/>
                <a:gd name="connsiteX1" fmla="*/ 298510 w 598773"/>
                <a:gd name="connsiteY1" fmla="*/ 598442 h 598773"/>
                <a:gd name="connsiteX2" fmla="*/ -877 w 598773"/>
                <a:gd name="connsiteY2" fmla="*/ 299055 h 598773"/>
                <a:gd name="connsiteX3" fmla="*/ 298510 w 598773"/>
                <a:gd name="connsiteY3" fmla="*/ -331 h 598773"/>
                <a:gd name="connsiteX4" fmla="*/ 597897 w 598773"/>
                <a:gd name="connsiteY4" fmla="*/ 299055 h 59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773" h="598773">
                  <a:moveTo>
                    <a:pt x="597897" y="299055"/>
                  </a:moveTo>
                  <a:cubicBezTo>
                    <a:pt x="597897" y="464402"/>
                    <a:pt x="463857" y="598442"/>
                    <a:pt x="298510" y="598442"/>
                  </a:cubicBezTo>
                  <a:cubicBezTo>
                    <a:pt x="133164" y="598442"/>
                    <a:pt x="-877" y="464402"/>
                    <a:pt x="-877" y="299055"/>
                  </a:cubicBezTo>
                  <a:cubicBezTo>
                    <a:pt x="-877" y="133709"/>
                    <a:pt x="133164" y="-331"/>
                    <a:pt x="298510" y="-331"/>
                  </a:cubicBezTo>
                  <a:cubicBezTo>
                    <a:pt x="463857" y="-331"/>
                    <a:pt x="597897" y="133709"/>
                    <a:pt x="597897" y="299055"/>
                  </a:cubicBezTo>
                  <a:close/>
                </a:path>
              </a:pathLst>
            </a:custGeom>
            <a:solidFill>
              <a:srgbClr val="082C39"/>
            </a:solidFill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025AB5E-0332-DC21-BD92-D5B25C16FFC7}"/>
              </a:ext>
            </a:extLst>
          </p:cNvPr>
          <p:cNvGrpSpPr/>
          <p:nvPr/>
        </p:nvGrpSpPr>
        <p:grpSpPr>
          <a:xfrm>
            <a:off x="5169361" y="2575354"/>
            <a:ext cx="3490751" cy="1139329"/>
            <a:chOff x="5169361" y="2575354"/>
            <a:chExt cx="3490751" cy="1139329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A741EB6-4772-DFD2-09DB-2CABD39198ED}"/>
                </a:ext>
              </a:extLst>
            </p:cNvPr>
            <p:cNvSpPr/>
            <p:nvPr/>
          </p:nvSpPr>
          <p:spPr>
            <a:xfrm>
              <a:off x="5767863" y="2730241"/>
              <a:ext cx="2892249" cy="926039"/>
            </a:xfrm>
            <a:custGeom>
              <a:avLst/>
              <a:gdLst>
                <a:gd name="connsiteX0" fmla="*/ 2307221 w 2892249"/>
                <a:gd name="connsiteY0" fmla="*/ 926087 h 926039"/>
                <a:gd name="connsiteX1" fmla="*/ 232 w 2892249"/>
                <a:gd name="connsiteY1" fmla="*/ 926087 h 926039"/>
                <a:gd name="connsiteX2" fmla="*/ 232 w 2892249"/>
                <a:gd name="connsiteY2" fmla="*/ 48 h 926039"/>
                <a:gd name="connsiteX3" fmla="*/ 2800110 w 2892249"/>
                <a:gd name="connsiteY3" fmla="*/ 48 h 926039"/>
                <a:gd name="connsiteX4" fmla="*/ 2892481 w 2892249"/>
                <a:gd name="connsiteY4" fmla="*/ 92843 h 926039"/>
                <a:gd name="connsiteX5" fmla="*/ 2877091 w 2892249"/>
                <a:gd name="connsiteY5" fmla="*/ 143747 h 926039"/>
                <a:gd name="connsiteX6" fmla="*/ 2384408 w 2892249"/>
                <a:gd name="connsiteY6" fmla="*/ 884619 h 926039"/>
                <a:gd name="connsiteX7" fmla="*/ 2307221 w 2892249"/>
                <a:gd name="connsiteY7" fmla="*/ 926087 h 92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2249" h="926039">
                  <a:moveTo>
                    <a:pt x="2307221" y="926087"/>
                  </a:moveTo>
                  <a:lnTo>
                    <a:pt x="232" y="926087"/>
                  </a:lnTo>
                  <a:lnTo>
                    <a:pt x="232" y="48"/>
                  </a:lnTo>
                  <a:lnTo>
                    <a:pt x="2800110" y="48"/>
                  </a:lnTo>
                  <a:cubicBezTo>
                    <a:pt x="2851242" y="165"/>
                    <a:pt x="2892598" y="41710"/>
                    <a:pt x="2892481" y="92843"/>
                  </a:cubicBezTo>
                  <a:cubicBezTo>
                    <a:pt x="2892440" y="110951"/>
                    <a:pt x="2887089" y="128648"/>
                    <a:pt x="2877091" y="143747"/>
                  </a:cubicBezTo>
                  <a:lnTo>
                    <a:pt x="2384408" y="884619"/>
                  </a:lnTo>
                  <a:cubicBezTo>
                    <a:pt x="2367314" y="910569"/>
                    <a:pt x="2338295" y="926159"/>
                    <a:pt x="2307221" y="926087"/>
                  </a:cubicBezTo>
                  <a:close/>
                </a:path>
              </a:pathLst>
            </a:custGeom>
            <a:solidFill>
              <a:srgbClr val="EBB053"/>
            </a:solidFill>
            <a:ln w="11346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403585C-6E56-A261-CEC3-F6689F37315A}"/>
                </a:ext>
              </a:extLst>
            </p:cNvPr>
            <p:cNvSpPr/>
            <p:nvPr/>
          </p:nvSpPr>
          <p:spPr>
            <a:xfrm rot="5400000">
              <a:off x="5198609" y="2546106"/>
              <a:ext cx="1139329" cy="1197826"/>
            </a:xfrm>
            <a:custGeom>
              <a:avLst/>
              <a:gdLst>
                <a:gd name="connsiteX0" fmla="*/ 232 w 1139329"/>
                <a:gd name="connsiteY0" fmla="*/ 488210 h 1197826"/>
                <a:gd name="connsiteX1" fmla="*/ 232 w 1139329"/>
                <a:gd name="connsiteY1" fmla="*/ 709918 h 1197826"/>
                <a:gd name="connsiteX2" fmla="*/ 188683 w 1139329"/>
                <a:gd name="connsiteY2" fmla="*/ 1036115 h 1197826"/>
                <a:gd name="connsiteX3" fmla="*/ 381446 w 1139329"/>
                <a:gd name="connsiteY3" fmla="*/ 1147379 h 1197826"/>
                <a:gd name="connsiteX4" fmla="*/ 758348 w 1139329"/>
                <a:gd name="connsiteY4" fmla="*/ 1147379 h 1197826"/>
                <a:gd name="connsiteX5" fmla="*/ 951111 w 1139329"/>
                <a:gd name="connsiteY5" fmla="*/ 1036115 h 1197826"/>
                <a:gd name="connsiteX6" fmla="*/ 1139562 w 1139329"/>
                <a:gd name="connsiteY6" fmla="*/ 709918 h 1197826"/>
                <a:gd name="connsiteX7" fmla="*/ 1139562 w 1139329"/>
                <a:gd name="connsiteY7" fmla="*/ 488210 h 1197826"/>
                <a:gd name="connsiteX8" fmla="*/ 951111 w 1139329"/>
                <a:gd name="connsiteY8" fmla="*/ 162013 h 1197826"/>
                <a:gd name="connsiteX9" fmla="*/ 758348 w 1139329"/>
                <a:gd name="connsiteY9" fmla="*/ 50543 h 1197826"/>
                <a:gd name="connsiteX10" fmla="*/ 381446 w 1139329"/>
                <a:gd name="connsiteY10" fmla="*/ 50543 h 1197826"/>
                <a:gd name="connsiteX11" fmla="*/ 188683 w 1139329"/>
                <a:gd name="connsiteY11" fmla="*/ 162013 h 1197826"/>
                <a:gd name="connsiteX12" fmla="*/ 232 w 1139329"/>
                <a:gd name="connsiteY12" fmla="*/ 488210 h 119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9329" h="1197826">
                  <a:moveTo>
                    <a:pt x="232" y="488210"/>
                  </a:moveTo>
                  <a:lnTo>
                    <a:pt x="232" y="709918"/>
                  </a:lnTo>
                  <a:cubicBezTo>
                    <a:pt x="314" y="844497"/>
                    <a:pt x="72143" y="968825"/>
                    <a:pt x="188683" y="1036115"/>
                  </a:cubicBezTo>
                  <a:lnTo>
                    <a:pt x="381446" y="1147379"/>
                  </a:lnTo>
                  <a:cubicBezTo>
                    <a:pt x="498068" y="1214706"/>
                    <a:pt x="641726" y="1214706"/>
                    <a:pt x="758348" y="1147379"/>
                  </a:cubicBezTo>
                  <a:lnTo>
                    <a:pt x="951111" y="1036115"/>
                  </a:lnTo>
                  <a:cubicBezTo>
                    <a:pt x="1067651" y="968825"/>
                    <a:pt x="1139480" y="844497"/>
                    <a:pt x="1139562" y="709918"/>
                  </a:cubicBezTo>
                  <a:lnTo>
                    <a:pt x="1139562" y="488210"/>
                  </a:lnTo>
                  <a:cubicBezTo>
                    <a:pt x="1139624" y="353597"/>
                    <a:pt x="1067753" y="229209"/>
                    <a:pt x="951111" y="162013"/>
                  </a:cubicBezTo>
                  <a:lnTo>
                    <a:pt x="758348" y="50543"/>
                  </a:lnTo>
                  <a:cubicBezTo>
                    <a:pt x="641726" y="-16784"/>
                    <a:pt x="498068" y="-16784"/>
                    <a:pt x="381446" y="50543"/>
                  </a:cubicBezTo>
                  <a:lnTo>
                    <a:pt x="188683" y="162013"/>
                  </a:lnTo>
                  <a:cubicBezTo>
                    <a:pt x="72041" y="229209"/>
                    <a:pt x="170" y="353597"/>
                    <a:pt x="232" y="488210"/>
                  </a:cubicBezTo>
                  <a:close/>
                </a:path>
              </a:pathLst>
            </a:custGeom>
            <a:solidFill>
              <a:srgbClr val="082C39"/>
            </a:solidFill>
            <a:ln w="11346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8944595-2DDF-05A7-BFD7-3D043AC2DCC7}"/>
                </a:ext>
              </a:extLst>
            </p:cNvPr>
            <p:cNvSpPr txBox="1"/>
            <p:nvPr/>
          </p:nvSpPr>
          <p:spPr>
            <a:xfrm>
              <a:off x="5376920" y="2824102"/>
              <a:ext cx="773916" cy="587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">
                <a:lnSpc>
                  <a:spcPct val="120000"/>
                </a:lnSpc>
                <a:defRPr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Manrope" pitchFamily="2" charset="0"/>
                  <a:cs typeface="Poppins" panose="00000500000000000000" pitchFamily="2" charset="0"/>
                </a:defRPr>
              </a:lvl1pPr>
            </a:lstStyle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+mj-lt"/>
                  <a:cs typeface="B Titr" panose="00000700000000000000" pitchFamily="2" charset="-78"/>
                </a:rPr>
                <a:t>02</a:t>
              </a:r>
              <a:endParaRPr lang="en-ID" sz="2800" b="1" dirty="0">
                <a:solidFill>
                  <a:schemeClr val="bg1"/>
                </a:solidFill>
                <a:latin typeface="+mj-lt"/>
                <a:cs typeface="B Titr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A3FF640-7ED8-51C9-4052-1E4ACFE0955E}"/>
                </a:ext>
              </a:extLst>
            </p:cNvPr>
            <p:cNvSpPr txBox="1"/>
            <p:nvPr/>
          </p:nvSpPr>
          <p:spPr>
            <a:xfrm>
              <a:off x="6397667" y="2678218"/>
              <a:ext cx="1872574" cy="946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D8BE4A2-DAB2-FB04-D8A8-82D18E9AC85F}"/>
              </a:ext>
            </a:extLst>
          </p:cNvPr>
          <p:cNvGrpSpPr/>
          <p:nvPr/>
        </p:nvGrpSpPr>
        <p:grpSpPr>
          <a:xfrm>
            <a:off x="1131060" y="1436025"/>
            <a:ext cx="3490751" cy="1139329"/>
            <a:chOff x="1131060" y="1436025"/>
            <a:chExt cx="3490751" cy="113932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527690E-DBB6-0D9E-B1D5-74D27BCD6DFE}"/>
                </a:ext>
              </a:extLst>
            </p:cNvPr>
            <p:cNvGrpSpPr/>
            <p:nvPr/>
          </p:nvGrpSpPr>
          <p:grpSpPr>
            <a:xfrm flipH="1">
              <a:off x="1131060" y="1436025"/>
              <a:ext cx="3490751" cy="1139329"/>
              <a:chOff x="2163428" y="3108151"/>
              <a:chExt cx="3490751" cy="1139329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476C357-23A8-96E5-00B8-347926F5B42D}"/>
                  </a:ext>
                </a:extLst>
              </p:cNvPr>
              <p:cNvSpPr/>
              <p:nvPr/>
            </p:nvSpPr>
            <p:spPr>
              <a:xfrm>
                <a:off x="2761930" y="3263038"/>
                <a:ext cx="2892249" cy="926039"/>
              </a:xfrm>
              <a:custGeom>
                <a:avLst/>
                <a:gdLst>
                  <a:gd name="connsiteX0" fmla="*/ 2307221 w 2892249"/>
                  <a:gd name="connsiteY0" fmla="*/ 926087 h 926039"/>
                  <a:gd name="connsiteX1" fmla="*/ 232 w 2892249"/>
                  <a:gd name="connsiteY1" fmla="*/ 926087 h 926039"/>
                  <a:gd name="connsiteX2" fmla="*/ 232 w 2892249"/>
                  <a:gd name="connsiteY2" fmla="*/ 48 h 926039"/>
                  <a:gd name="connsiteX3" fmla="*/ 2800110 w 2892249"/>
                  <a:gd name="connsiteY3" fmla="*/ 48 h 926039"/>
                  <a:gd name="connsiteX4" fmla="*/ 2892481 w 2892249"/>
                  <a:gd name="connsiteY4" fmla="*/ 92843 h 926039"/>
                  <a:gd name="connsiteX5" fmla="*/ 2877091 w 2892249"/>
                  <a:gd name="connsiteY5" fmla="*/ 143747 h 926039"/>
                  <a:gd name="connsiteX6" fmla="*/ 2384408 w 2892249"/>
                  <a:gd name="connsiteY6" fmla="*/ 884619 h 926039"/>
                  <a:gd name="connsiteX7" fmla="*/ 2307221 w 2892249"/>
                  <a:gd name="connsiteY7" fmla="*/ 926087 h 926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92249" h="926039">
                    <a:moveTo>
                      <a:pt x="2307221" y="926087"/>
                    </a:moveTo>
                    <a:lnTo>
                      <a:pt x="232" y="926087"/>
                    </a:lnTo>
                    <a:lnTo>
                      <a:pt x="232" y="48"/>
                    </a:lnTo>
                    <a:lnTo>
                      <a:pt x="2800110" y="48"/>
                    </a:lnTo>
                    <a:cubicBezTo>
                      <a:pt x="2851242" y="165"/>
                      <a:pt x="2892598" y="41710"/>
                      <a:pt x="2892481" y="92843"/>
                    </a:cubicBezTo>
                    <a:cubicBezTo>
                      <a:pt x="2892440" y="110951"/>
                      <a:pt x="2887089" y="128648"/>
                      <a:pt x="2877091" y="143747"/>
                    </a:cubicBezTo>
                    <a:lnTo>
                      <a:pt x="2384408" y="884619"/>
                    </a:lnTo>
                    <a:cubicBezTo>
                      <a:pt x="2367314" y="910569"/>
                      <a:pt x="2338295" y="926159"/>
                      <a:pt x="2307221" y="926087"/>
                    </a:cubicBezTo>
                    <a:close/>
                  </a:path>
                </a:pathLst>
              </a:custGeom>
              <a:solidFill>
                <a:srgbClr val="082C39"/>
              </a:solidFill>
              <a:ln w="9525" cap="flat">
                <a:noFill/>
                <a:prstDash val="solid"/>
                <a:miter/>
              </a:ln>
              <a:effectLst>
                <a:outerShdw blurRad="736600" dist="3810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4A8AA81-64D7-6D1B-35B5-2EAD3326B6B5}"/>
                  </a:ext>
                </a:extLst>
              </p:cNvPr>
              <p:cNvSpPr/>
              <p:nvPr/>
            </p:nvSpPr>
            <p:spPr>
              <a:xfrm rot="5400000">
                <a:off x="2192676" y="3078903"/>
                <a:ext cx="1139329" cy="1197826"/>
              </a:xfrm>
              <a:custGeom>
                <a:avLst/>
                <a:gdLst>
                  <a:gd name="connsiteX0" fmla="*/ 232 w 1139329"/>
                  <a:gd name="connsiteY0" fmla="*/ 488210 h 1197826"/>
                  <a:gd name="connsiteX1" fmla="*/ 232 w 1139329"/>
                  <a:gd name="connsiteY1" fmla="*/ 709918 h 1197826"/>
                  <a:gd name="connsiteX2" fmla="*/ 188683 w 1139329"/>
                  <a:gd name="connsiteY2" fmla="*/ 1036115 h 1197826"/>
                  <a:gd name="connsiteX3" fmla="*/ 381446 w 1139329"/>
                  <a:gd name="connsiteY3" fmla="*/ 1147379 h 1197826"/>
                  <a:gd name="connsiteX4" fmla="*/ 758348 w 1139329"/>
                  <a:gd name="connsiteY4" fmla="*/ 1147379 h 1197826"/>
                  <a:gd name="connsiteX5" fmla="*/ 951111 w 1139329"/>
                  <a:gd name="connsiteY5" fmla="*/ 1036115 h 1197826"/>
                  <a:gd name="connsiteX6" fmla="*/ 1139562 w 1139329"/>
                  <a:gd name="connsiteY6" fmla="*/ 709918 h 1197826"/>
                  <a:gd name="connsiteX7" fmla="*/ 1139562 w 1139329"/>
                  <a:gd name="connsiteY7" fmla="*/ 488210 h 1197826"/>
                  <a:gd name="connsiteX8" fmla="*/ 951111 w 1139329"/>
                  <a:gd name="connsiteY8" fmla="*/ 162013 h 1197826"/>
                  <a:gd name="connsiteX9" fmla="*/ 758348 w 1139329"/>
                  <a:gd name="connsiteY9" fmla="*/ 50543 h 1197826"/>
                  <a:gd name="connsiteX10" fmla="*/ 381446 w 1139329"/>
                  <a:gd name="connsiteY10" fmla="*/ 50543 h 1197826"/>
                  <a:gd name="connsiteX11" fmla="*/ 188683 w 1139329"/>
                  <a:gd name="connsiteY11" fmla="*/ 162013 h 1197826"/>
                  <a:gd name="connsiteX12" fmla="*/ 232 w 1139329"/>
                  <a:gd name="connsiteY12" fmla="*/ 488210 h 119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39329" h="1197826">
                    <a:moveTo>
                      <a:pt x="232" y="488210"/>
                    </a:moveTo>
                    <a:lnTo>
                      <a:pt x="232" y="709918"/>
                    </a:lnTo>
                    <a:cubicBezTo>
                      <a:pt x="314" y="844497"/>
                      <a:pt x="72143" y="968825"/>
                      <a:pt x="188683" y="1036115"/>
                    </a:cubicBezTo>
                    <a:lnTo>
                      <a:pt x="381446" y="1147379"/>
                    </a:lnTo>
                    <a:cubicBezTo>
                      <a:pt x="498068" y="1214706"/>
                      <a:pt x="641726" y="1214706"/>
                      <a:pt x="758348" y="1147379"/>
                    </a:cubicBezTo>
                    <a:lnTo>
                      <a:pt x="951111" y="1036115"/>
                    </a:lnTo>
                    <a:cubicBezTo>
                      <a:pt x="1067651" y="968825"/>
                      <a:pt x="1139480" y="844497"/>
                      <a:pt x="1139562" y="709918"/>
                    </a:cubicBezTo>
                    <a:lnTo>
                      <a:pt x="1139562" y="488210"/>
                    </a:lnTo>
                    <a:cubicBezTo>
                      <a:pt x="1139624" y="353597"/>
                      <a:pt x="1067753" y="229209"/>
                      <a:pt x="951111" y="162013"/>
                    </a:cubicBezTo>
                    <a:lnTo>
                      <a:pt x="758348" y="50543"/>
                    </a:lnTo>
                    <a:cubicBezTo>
                      <a:pt x="641726" y="-16784"/>
                      <a:pt x="498068" y="-16784"/>
                      <a:pt x="381446" y="50543"/>
                    </a:cubicBezTo>
                    <a:lnTo>
                      <a:pt x="188683" y="162013"/>
                    </a:lnTo>
                    <a:cubicBezTo>
                      <a:pt x="72041" y="229209"/>
                      <a:pt x="170" y="353597"/>
                      <a:pt x="232" y="488210"/>
                    </a:cubicBezTo>
                    <a:close/>
                  </a:path>
                </a:pathLst>
              </a:custGeom>
              <a:solidFill>
                <a:srgbClr val="EBB053"/>
              </a:solidFill>
              <a:ln w="9525" cap="flat">
                <a:noFill/>
                <a:prstDash val="solid"/>
                <a:miter/>
              </a:ln>
              <a:effectLst>
                <a:outerShdw blurRad="736600" dist="3810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D6E3DBB-6C25-92BE-1AE5-034F6C3C5E97}"/>
                </a:ext>
              </a:extLst>
            </p:cNvPr>
            <p:cNvSpPr txBox="1"/>
            <p:nvPr/>
          </p:nvSpPr>
          <p:spPr>
            <a:xfrm>
              <a:off x="3635940" y="1718303"/>
              <a:ext cx="773916" cy="587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">
                <a:lnSpc>
                  <a:spcPct val="120000"/>
                </a:lnSpc>
                <a:defRPr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Manrope" pitchFamily="2" charset="0"/>
                  <a:cs typeface="Poppins" panose="00000500000000000000" pitchFamily="2" charset="0"/>
                </a:defRPr>
              </a:lvl1pPr>
            </a:lstStyle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+mj-lt"/>
                  <a:cs typeface="B Titr" panose="00000700000000000000" pitchFamily="2" charset="-78"/>
                </a:rPr>
                <a:t>01</a:t>
              </a:r>
              <a:endParaRPr lang="en-ID" sz="2800" b="1" dirty="0">
                <a:solidFill>
                  <a:schemeClr val="bg1"/>
                </a:solidFill>
                <a:latin typeface="+mj-lt"/>
                <a:cs typeface="B Titr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99EBDB0-F38D-DEAE-52FD-7BEB155A9B99}"/>
                </a:ext>
              </a:extLst>
            </p:cNvPr>
            <p:cNvSpPr txBox="1"/>
            <p:nvPr/>
          </p:nvSpPr>
          <p:spPr>
            <a:xfrm>
              <a:off x="1490450" y="1546696"/>
              <a:ext cx="1872574" cy="946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A3E1E38-D904-FB18-1BE6-818E4B3AC540}"/>
              </a:ext>
            </a:extLst>
          </p:cNvPr>
          <p:cNvGrpSpPr/>
          <p:nvPr/>
        </p:nvGrpSpPr>
        <p:grpSpPr>
          <a:xfrm>
            <a:off x="1131060" y="3693450"/>
            <a:ext cx="3490752" cy="1139329"/>
            <a:chOff x="1131060" y="3693450"/>
            <a:chExt cx="3490752" cy="113932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2A0D1B7-8CF2-DC7E-CF19-618236EF6B1E}"/>
                </a:ext>
              </a:extLst>
            </p:cNvPr>
            <p:cNvSpPr/>
            <p:nvPr/>
          </p:nvSpPr>
          <p:spPr>
            <a:xfrm flipH="1">
              <a:off x="1131060" y="3848337"/>
              <a:ext cx="2892249" cy="926039"/>
            </a:xfrm>
            <a:custGeom>
              <a:avLst/>
              <a:gdLst>
                <a:gd name="connsiteX0" fmla="*/ 2307221 w 2892249"/>
                <a:gd name="connsiteY0" fmla="*/ 926087 h 926039"/>
                <a:gd name="connsiteX1" fmla="*/ 232 w 2892249"/>
                <a:gd name="connsiteY1" fmla="*/ 926087 h 926039"/>
                <a:gd name="connsiteX2" fmla="*/ 232 w 2892249"/>
                <a:gd name="connsiteY2" fmla="*/ 48 h 926039"/>
                <a:gd name="connsiteX3" fmla="*/ 2800110 w 2892249"/>
                <a:gd name="connsiteY3" fmla="*/ 48 h 926039"/>
                <a:gd name="connsiteX4" fmla="*/ 2892481 w 2892249"/>
                <a:gd name="connsiteY4" fmla="*/ 92843 h 926039"/>
                <a:gd name="connsiteX5" fmla="*/ 2877091 w 2892249"/>
                <a:gd name="connsiteY5" fmla="*/ 143747 h 926039"/>
                <a:gd name="connsiteX6" fmla="*/ 2384408 w 2892249"/>
                <a:gd name="connsiteY6" fmla="*/ 884619 h 926039"/>
                <a:gd name="connsiteX7" fmla="*/ 2307221 w 2892249"/>
                <a:gd name="connsiteY7" fmla="*/ 926087 h 92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2249" h="926039">
                  <a:moveTo>
                    <a:pt x="2307221" y="926087"/>
                  </a:moveTo>
                  <a:lnTo>
                    <a:pt x="232" y="926087"/>
                  </a:lnTo>
                  <a:lnTo>
                    <a:pt x="232" y="48"/>
                  </a:lnTo>
                  <a:lnTo>
                    <a:pt x="2800110" y="48"/>
                  </a:lnTo>
                  <a:cubicBezTo>
                    <a:pt x="2851242" y="165"/>
                    <a:pt x="2892598" y="41710"/>
                    <a:pt x="2892481" y="92843"/>
                  </a:cubicBezTo>
                  <a:cubicBezTo>
                    <a:pt x="2892440" y="110951"/>
                    <a:pt x="2887089" y="128648"/>
                    <a:pt x="2877091" y="143747"/>
                  </a:cubicBezTo>
                  <a:lnTo>
                    <a:pt x="2384408" y="884619"/>
                  </a:lnTo>
                  <a:cubicBezTo>
                    <a:pt x="2367314" y="910569"/>
                    <a:pt x="2338295" y="926159"/>
                    <a:pt x="2307221" y="926087"/>
                  </a:cubicBezTo>
                  <a:close/>
                </a:path>
              </a:pathLst>
            </a:custGeom>
            <a:solidFill>
              <a:srgbClr val="082C39"/>
            </a:solidFill>
            <a:ln w="11346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E9054E0-1EE5-C8C2-5D8E-346E53EC9B74}"/>
                </a:ext>
              </a:extLst>
            </p:cNvPr>
            <p:cNvSpPr/>
            <p:nvPr/>
          </p:nvSpPr>
          <p:spPr>
            <a:xfrm rot="16200000" flipH="1">
              <a:off x="3453234" y="3664202"/>
              <a:ext cx="1139329" cy="1197826"/>
            </a:xfrm>
            <a:custGeom>
              <a:avLst/>
              <a:gdLst>
                <a:gd name="connsiteX0" fmla="*/ 232 w 1139329"/>
                <a:gd name="connsiteY0" fmla="*/ 488210 h 1197826"/>
                <a:gd name="connsiteX1" fmla="*/ 232 w 1139329"/>
                <a:gd name="connsiteY1" fmla="*/ 709918 h 1197826"/>
                <a:gd name="connsiteX2" fmla="*/ 188683 w 1139329"/>
                <a:gd name="connsiteY2" fmla="*/ 1036115 h 1197826"/>
                <a:gd name="connsiteX3" fmla="*/ 381446 w 1139329"/>
                <a:gd name="connsiteY3" fmla="*/ 1147379 h 1197826"/>
                <a:gd name="connsiteX4" fmla="*/ 758348 w 1139329"/>
                <a:gd name="connsiteY4" fmla="*/ 1147379 h 1197826"/>
                <a:gd name="connsiteX5" fmla="*/ 951111 w 1139329"/>
                <a:gd name="connsiteY5" fmla="*/ 1036115 h 1197826"/>
                <a:gd name="connsiteX6" fmla="*/ 1139562 w 1139329"/>
                <a:gd name="connsiteY6" fmla="*/ 709918 h 1197826"/>
                <a:gd name="connsiteX7" fmla="*/ 1139562 w 1139329"/>
                <a:gd name="connsiteY7" fmla="*/ 488210 h 1197826"/>
                <a:gd name="connsiteX8" fmla="*/ 951111 w 1139329"/>
                <a:gd name="connsiteY8" fmla="*/ 162013 h 1197826"/>
                <a:gd name="connsiteX9" fmla="*/ 758348 w 1139329"/>
                <a:gd name="connsiteY9" fmla="*/ 50543 h 1197826"/>
                <a:gd name="connsiteX10" fmla="*/ 381446 w 1139329"/>
                <a:gd name="connsiteY10" fmla="*/ 50543 h 1197826"/>
                <a:gd name="connsiteX11" fmla="*/ 188683 w 1139329"/>
                <a:gd name="connsiteY11" fmla="*/ 162013 h 1197826"/>
                <a:gd name="connsiteX12" fmla="*/ 232 w 1139329"/>
                <a:gd name="connsiteY12" fmla="*/ 488210 h 119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9329" h="1197826">
                  <a:moveTo>
                    <a:pt x="232" y="488210"/>
                  </a:moveTo>
                  <a:lnTo>
                    <a:pt x="232" y="709918"/>
                  </a:lnTo>
                  <a:cubicBezTo>
                    <a:pt x="314" y="844497"/>
                    <a:pt x="72143" y="968825"/>
                    <a:pt x="188683" y="1036115"/>
                  </a:cubicBezTo>
                  <a:lnTo>
                    <a:pt x="381446" y="1147379"/>
                  </a:lnTo>
                  <a:cubicBezTo>
                    <a:pt x="498068" y="1214706"/>
                    <a:pt x="641726" y="1214706"/>
                    <a:pt x="758348" y="1147379"/>
                  </a:cubicBezTo>
                  <a:lnTo>
                    <a:pt x="951111" y="1036115"/>
                  </a:lnTo>
                  <a:cubicBezTo>
                    <a:pt x="1067651" y="968825"/>
                    <a:pt x="1139480" y="844497"/>
                    <a:pt x="1139562" y="709918"/>
                  </a:cubicBezTo>
                  <a:lnTo>
                    <a:pt x="1139562" y="488210"/>
                  </a:lnTo>
                  <a:cubicBezTo>
                    <a:pt x="1139624" y="353597"/>
                    <a:pt x="1067753" y="229209"/>
                    <a:pt x="951111" y="162013"/>
                  </a:cubicBezTo>
                  <a:lnTo>
                    <a:pt x="758348" y="50543"/>
                  </a:lnTo>
                  <a:cubicBezTo>
                    <a:pt x="641726" y="-16784"/>
                    <a:pt x="498068" y="-16784"/>
                    <a:pt x="381446" y="50543"/>
                  </a:cubicBezTo>
                  <a:lnTo>
                    <a:pt x="188683" y="162013"/>
                  </a:lnTo>
                  <a:cubicBezTo>
                    <a:pt x="72041" y="229209"/>
                    <a:pt x="170" y="353597"/>
                    <a:pt x="232" y="488210"/>
                  </a:cubicBezTo>
                  <a:close/>
                </a:path>
              </a:pathLst>
            </a:custGeom>
            <a:solidFill>
              <a:srgbClr val="97A5BA"/>
            </a:solidFill>
            <a:ln w="11346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4CFFBB2-156C-71C4-95AD-E7D3C62CE7A5}"/>
                </a:ext>
              </a:extLst>
            </p:cNvPr>
            <p:cNvSpPr txBox="1"/>
            <p:nvPr/>
          </p:nvSpPr>
          <p:spPr>
            <a:xfrm>
              <a:off x="3635940" y="3986884"/>
              <a:ext cx="773916" cy="587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">
                <a:lnSpc>
                  <a:spcPct val="120000"/>
                </a:lnSpc>
                <a:defRPr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Manrope" pitchFamily="2" charset="0"/>
                  <a:cs typeface="Poppins" panose="00000500000000000000" pitchFamily="2" charset="0"/>
                </a:defRPr>
              </a:lvl1pPr>
            </a:lstStyle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+mj-lt"/>
                  <a:cs typeface="B Titr" panose="00000700000000000000" pitchFamily="2" charset="-78"/>
                </a:rPr>
                <a:t>03</a:t>
              </a:r>
              <a:endParaRPr lang="en-ID" sz="2800" b="1" dirty="0">
                <a:solidFill>
                  <a:schemeClr val="bg1"/>
                </a:solidFill>
                <a:latin typeface="+mj-lt"/>
                <a:cs typeface="B Titr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FC251FB-B3CA-AA83-40A8-325D3FDCC643}"/>
                </a:ext>
              </a:extLst>
            </p:cNvPr>
            <p:cNvSpPr txBox="1"/>
            <p:nvPr/>
          </p:nvSpPr>
          <p:spPr>
            <a:xfrm>
              <a:off x="1490450" y="3807603"/>
              <a:ext cx="1872574" cy="946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7E0C6D3-32C6-EAD7-9832-5E11BA84254E}"/>
              </a:ext>
            </a:extLst>
          </p:cNvPr>
          <p:cNvGrpSpPr/>
          <p:nvPr/>
        </p:nvGrpSpPr>
        <p:grpSpPr>
          <a:xfrm>
            <a:off x="5169361" y="4832779"/>
            <a:ext cx="3490751" cy="1139329"/>
            <a:chOff x="5169361" y="4832779"/>
            <a:chExt cx="3490751" cy="1139329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3E38D2E-1F95-138D-61D8-70BDAFBEF347}"/>
                </a:ext>
              </a:extLst>
            </p:cNvPr>
            <p:cNvSpPr/>
            <p:nvPr/>
          </p:nvSpPr>
          <p:spPr>
            <a:xfrm>
              <a:off x="5767863" y="4987666"/>
              <a:ext cx="2892249" cy="926039"/>
            </a:xfrm>
            <a:custGeom>
              <a:avLst/>
              <a:gdLst>
                <a:gd name="connsiteX0" fmla="*/ 2307221 w 2892249"/>
                <a:gd name="connsiteY0" fmla="*/ 926087 h 926039"/>
                <a:gd name="connsiteX1" fmla="*/ 232 w 2892249"/>
                <a:gd name="connsiteY1" fmla="*/ 926087 h 926039"/>
                <a:gd name="connsiteX2" fmla="*/ 232 w 2892249"/>
                <a:gd name="connsiteY2" fmla="*/ 48 h 926039"/>
                <a:gd name="connsiteX3" fmla="*/ 2800110 w 2892249"/>
                <a:gd name="connsiteY3" fmla="*/ 48 h 926039"/>
                <a:gd name="connsiteX4" fmla="*/ 2892481 w 2892249"/>
                <a:gd name="connsiteY4" fmla="*/ 92843 h 926039"/>
                <a:gd name="connsiteX5" fmla="*/ 2877091 w 2892249"/>
                <a:gd name="connsiteY5" fmla="*/ 143747 h 926039"/>
                <a:gd name="connsiteX6" fmla="*/ 2384408 w 2892249"/>
                <a:gd name="connsiteY6" fmla="*/ 884619 h 926039"/>
                <a:gd name="connsiteX7" fmla="*/ 2307221 w 2892249"/>
                <a:gd name="connsiteY7" fmla="*/ 926087 h 92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2249" h="926039">
                  <a:moveTo>
                    <a:pt x="2307221" y="926087"/>
                  </a:moveTo>
                  <a:lnTo>
                    <a:pt x="232" y="926087"/>
                  </a:lnTo>
                  <a:lnTo>
                    <a:pt x="232" y="48"/>
                  </a:lnTo>
                  <a:lnTo>
                    <a:pt x="2800110" y="48"/>
                  </a:lnTo>
                  <a:cubicBezTo>
                    <a:pt x="2851242" y="165"/>
                    <a:pt x="2892598" y="41710"/>
                    <a:pt x="2892481" y="92843"/>
                  </a:cubicBezTo>
                  <a:cubicBezTo>
                    <a:pt x="2892440" y="110951"/>
                    <a:pt x="2887089" y="128648"/>
                    <a:pt x="2877091" y="143747"/>
                  </a:cubicBezTo>
                  <a:lnTo>
                    <a:pt x="2384408" y="884619"/>
                  </a:lnTo>
                  <a:cubicBezTo>
                    <a:pt x="2367314" y="910569"/>
                    <a:pt x="2338295" y="926159"/>
                    <a:pt x="2307221" y="926087"/>
                  </a:cubicBezTo>
                  <a:close/>
                </a:path>
              </a:pathLst>
            </a:custGeom>
            <a:solidFill>
              <a:srgbClr val="EBB053"/>
            </a:solidFill>
            <a:ln w="11346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2613256-5CB2-DD67-2276-FB2E13D0818B}"/>
                </a:ext>
              </a:extLst>
            </p:cNvPr>
            <p:cNvSpPr/>
            <p:nvPr/>
          </p:nvSpPr>
          <p:spPr>
            <a:xfrm rot="5400000">
              <a:off x="5198609" y="4803531"/>
              <a:ext cx="1139329" cy="1197826"/>
            </a:xfrm>
            <a:custGeom>
              <a:avLst/>
              <a:gdLst>
                <a:gd name="connsiteX0" fmla="*/ 232 w 1139329"/>
                <a:gd name="connsiteY0" fmla="*/ 488210 h 1197826"/>
                <a:gd name="connsiteX1" fmla="*/ 232 w 1139329"/>
                <a:gd name="connsiteY1" fmla="*/ 709918 h 1197826"/>
                <a:gd name="connsiteX2" fmla="*/ 188683 w 1139329"/>
                <a:gd name="connsiteY2" fmla="*/ 1036115 h 1197826"/>
                <a:gd name="connsiteX3" fmla="*/ 381446 w 1139329"/>
                <a:gd name="connsiteY3" fmla="*/ 1147379 h 1197826"/>
                <a:gd name="connsiteX4" fmla="*/ 758348 w 1139329"/>
                <a:gd name="connsiteY4" fmla="*/ 1147379 h 1197826"/>
                <a:gd name="connsiteX5" fmla="*/ 951111 w 1139329"/>
                <a:gd name="connsiteY5" fmla="*/ 1036115 h 1197826"/>
                <a:gd name="connsiteX6" fmla="*/ 1139562 w 1139329"/>
                <a:gd name="connsiteY6" fmla="*/ 709918 h 1197826"/>
                <a:gd name="connsiteX7" fmla="*/ 1139562 w 1139329"/>
                <a:gd name="connsiteY7" fmla="*/ 488210 h 1197826"/>
                <a:gd name="connsiteX8" fmla="*/ 951111 w 1139329"/>
                <a:gd name="connsiteY8" fmla="*/ 162013 h 1197826"/>
                <a:gd name="connsiteX9" fmla="*/ 758348 w 1139329"/>
                <a:gd name="connsiteY9" fmla="*/ 50543 h 1197826"/>
                <a:gd name="connsiteX10" fmla="*/ 381446 w 1139329"/>
                <a:gd name="connsiteY10" fmla="*/ 50543 h 1197826"/>
                <a:gd name="connsiteX11" fmla="*/ 188683 w 1139329"/>
                <a:gd name="connsiteY11" fmla="*/ 162013 h 1197826"/>
                <a:gd name="connsiteX12" fmla="*/ 232 w 1139329"/>
                <a:gd name="connsiteY12" fmla="*/ 488210 h 119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9329" h="1197826">
                  <a:moveTo>
                    <a:pt x="232" y="488210"/>
                  </a:moveTo>
                  <a:lnTo>
                    <a:pt x="232" y="709918"/>
                  </a:lnTo>
                  <a:cubicBezTo>
                    <a:pt x="314" y="844497"/>
                    <a:pt x="72143" y="968825"/>
                    <a:pt x="188683" y="1036115"/>
                  </a:cubicBezTo>
                  <a:lnTo>
                    <a:pt x="381446" y="1147379"/>
                  </a:lnTo>
                  <a:cubicBezTo>
                    <a:pt x="498068" y="1214706"/>
                    <a:pt x="641726" y="1214706"/>
                    <a:pt x="758348" y="1147379"/>
                  </a:cubicBezTo>
                  <a:lnTo>
                    <a:pt x="951111" y="1036115"/>
                  </a:lnTo>
                  <a:cubicBezTo>
                    <a:pt x="1067651" y="968825"/>
                    <a:pt x="1139480" y="844497"/>
                    <a:pt x="1139562" y="709918"/>
                  </a:cubicBezTo>
                  <a:lnTo>
                    <a:pt x="1139562" y="488210"/>
                  </a:lnTo>
                  <a:cubicBezTo>
                    <a:pt x="1139624" y="353597"/>
                    <a:pt x="1067753" y="229209"/>
                    <a:pt x="951111" y="162013"/>
                  </a:cubicBezTo>
                  <a:lnTo>
                    <a:pt x="758348" y="50543"/>
                  </a:lnTo>
                  <a:cubicBezTo>
                    <a:pt x="641726" y="-16784"/>
                    <a:pt x="498068" y="-16784"/>
                    <a:pt x="381446" y="50543"/>
                  </a:cubicBezTo>
                  <a:lnTo>
                    <a:pt x="188683" y="162013"/>
                  </a:lnTo>
                  <a:cubicBezTo>
                    <a:pt x="72041" y="229209"/>
                    <a:pt x="170" y="353597"/>
                    <a:pt x="232" y="488210"/>
                  </a:cubicBezTo>
                  <a:close/>
                </a:path>
              </a:pathLst>
            </a:custGeom>
            <a:solidFill>
              <a:srgbClr val="2489A3"/>
            </a:solidFill>
            <a:ln w="11346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239CA3B-129B-CDD2-98F5-CEF0A8AC04B2}"/>
                </a:ext>
              </a:extLst>
            </p:cNvPr>
            <p:cNvSpPr txBox="1"/>
            <p:nvPr/>
          </p:nvSpPr>
          <p:spPr>
            <a:xfrm>
              <a:off x="5376920" y="5101761"/>
              <a:ext cx="773916" cy="587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">
                <a:lnSpc>
                  <a:spcPct val="120000"/>
                </a:lnSpc>
                <a:defRPr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Manrope" pitchFamily="2" charset="0"/>
                  <a:cs typeface="Poppins" panose="00000500000000000000" pitchFamily="2" charset="0"/>
                </a:defRPr>
              </a:lvl1pPr>
            </a:lstStyle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+mj-lt"/>
                  <a:cs typeface="B Titr" panose="00000700000000000000" pitchFamily="2" charset="-78"/>
                </a:rPr>
                <a:t>04</a:t>
              </a:r>
              <a:endParaRPr lang="en-ID" sz="2800" b="1" dirty="0">
                <a:solidFill>
                  <a:schemeClr val="bg1"/>
                </a:solidFill>
                <a:latin typeface="+mj-lt"/>
                <a:cs typeface="B Titr" panose="000007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5D466DB-D82C-B0BE-B437-FC4761EAE37F}"/>
                </a:ext>
              </a:extLst>
            </p:cNvPr>
            <p:cNvSpPr txBox="1"/>
            <p:nvPr/>
          </p:nvSpPr>
          <p:spPr>
            <a:xfrm>
              <a:off x="6397667" y="4945479"/>
              <a:ext cx="1872574" cy="946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9644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35A066-A9EB-05FF-A6F9-2E0B98884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31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45F1AD-D914-954F-79E9-9C65599F64F4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D292A04B-9000-80E1-09CD-6A3FDFE08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6770" y="1562436"/>
            <a:ext cx="4430993" cy="469422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0A6D0F8-3A5A-B8E2-8857-463A3CD38B8D}"/>
              </a:ext>
            </a:extLst>
          </p:cNvPr>
          <p:cNvSpPr/>
          <p:nvPr/>
        </p:nvSpPr>
        <p:spPr>
          <a:xfrm>
            <a:off x="4752725" y="1340359"/>
            <a:ext cx="4556877" cy="491629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50000"/>
              </a:lnSpc>
            </a:pPr>
            <a:r>
              <a:rPr lang="fa-IR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842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CC2978-E18D-5D7D-0E73-61D8EF4F5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32</a:t>
            </a:fld>
            <a:endParaRPr lang="fa-IR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57DF226-DD8C-047F-530F-00BC4136FB12}"/>
              </a:ext>
            </a:extLst>
          </p:cNvPr>
          <p:cNvSpPr/>
          <p:nvPr/>
        </p:nvSpPr>
        <p:spPr>
          <a:xfrm>
            <a:off x="834481" y="2052320"/>
            <a:ext cx="7874431" cy="3937654"/>
          </a:xfrm>
          <a:prstGeom prst="roundRect">
            <a:avLst>
              <a:gd name="adj" fmla="val 11066"/>
            </a:avLst>
          </a:prstGeom>
          <a:noFill/>
          <a:ln>
            <a:solidFill>
              <a:srgbClr val="00456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7FCE8D8-8966-9FE1-0992-5B6ED5F682E4}"/>
              </a:ext>
            </a:extLst>
          </p:cNvPr>
          <p:cNvGrpSpPr/>
          <p:nvPr/>
        </p:nvGrpSpPr>
        <p:grpSpPr>
          <a:xfrm>
            <a:off x="6003348" y="1369177"/>
            <a:ext cx="3207181" cy="1887495"/>
            <a:chOff x="7619999" y="2221043"/>
            <a:chExt cx="2286141" cy="161615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8CFC21E-0B78-80C8-3D48-518F4A33F3BC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3F0F3BE-588F-15C9-C87B-DCB0A13B0ABD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F8A917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9575B26-AFFC-E97E-5A65-795F008A3204}"/>
              </a:ext>
            </a:extLst>
          </p:cNvPr>
          <p:cNvGrpSpPr/>
          <p:nvPr/>
        </p:nvGrpSpPr>
        <p:grpSpPr>
          <a:xfrm>
            <a:off x="401551" y="4516120"/>
            <a:ext cx="3207181" cy="1887495"/>
            <a:chOff x="7619999" y="2221043"/>
            <a:chExt cx="2286141" cy="161615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5A9D45F-55C6-258E-3E7D-95DC40B7185E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4ED9622-7813-547D-191A-0EEC52E754AF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011446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pic>
        <p:nvPicPr>
          <p:cNvPr id="11" name="Graphic 10">
            <a:extLst>
              <a:ext uri="{FF2B5EF4-FFF2-40B4-BE49-F238E27FC236}">
                <a16:creationId xmlns:a16="http://schemas.microsoft.com/office/drawing/2014/main" id="{377D9410-42F6-2EF0-84FA-A0F92BE59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36520" y="1569232"/>
            <a:ext cx="4739640" cy="404844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D0FB625-5C25-838B-36A9-0AE3E62950A1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176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oogle Shape;9637;p64">
            <a:extLst>
              <a:ext uri="{FF2B5EF4-FFF2-40B4-BE49-F238E27FC236}">
                <a16:creationId xmlns:a16="http://schemas.microsoft.com/office/drawing/2014/main" id="{D5B8AC14-40F1-7D72-1596-0C146528BD00}"/>
              </a:ext>
            </a:extLst>
          </p:cNvPr>
          <p:cNvGrpSpPr/>
          <p:nvPr/>
        </p:nvGrpSpPr>
        <p:grpSpPr>
          <a:xfrm>
            <a:off x="8321880" y="2407907"/>
            <a:ext cx="2174343" cy="1801285"/>
            <a:chOff x="2611458" y="3816374"/>
            <a:chExt cx="426329" cy="332375"/>
          </a:xfrm>
          <a:solidFill>
            <a:srgbClr val="082C39"/>
          </a:solidFill>
        </p:grpSpPr>
        <p:sp>
          <p:nvSpPr>
            <p:cNvPr id="27" name="Google Shape;9638;p64">
              <a:extLst>
                <a:ext uri="{FF2B5EF4-FFF2-40B4-BE49-F238E27FC236}">
                  <a16:creationId xmlns:a16="http://schemas.microsoft.com/office/drawing/2014/main" id="{1BF409EA-1F52-CE5D-4265-2E72580850D4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639;p64">
              <a:extLst>
                <a:ext uri="{FF2B5EF4-FFF2-40B4-BE49-F238E27FC236}">
                  <a16:creationId xmlns:a16="http://schemas.microsoft.com/office/drawing/2014/main" id="{1F0DBAA1-BC6F-34F6-8DE0-448FEC1BF0F9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640;p64">
              <a:extLst>
                <a:ext uri="{FF2B5EF4-FFF2-40B4-BE49-F238E27FC236}">
                  <a16:creationId xmlns:a16="http://schemas.microsoft.com/office/drawing/2014/main" id="{25705EF3-055E-F937-1E9F-32D410270D03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641;p64">
              <a:extLst>
                <a:ext uri="{FF2B5EF4-FFF2-40B4-BE49-F238E27FC236}">
                  <a16:creationId xmlns:a16="http://schemas.microsoft.com/office/drawing/2014/main" id="{267B20D7-A06C-EB85-035F-9D18A181C1BA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642;p64">
              <a:extLst>
                <a:ext uri="{FF2B5EF4-FFF2-40B4-BE49-F238E27FC236}">
                  <a16:creationId xmlns:a16="http://schemas.microsoft.com/office/drawing/2014/main" id="{E5F57AB4-8FC7-1E38-7A06-EC2C3384A01B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643;p64">
              <a:extLst>
                <a:ext uri="{FF2B5EF4-FFF2-40B4-BE49-F238E27FC236}">
                  <a16:creationId xmlns:a16="http://schemas.microsoft.com/office/drawing/2014/main" id="{8C6AF544-1D4D-65D5-5550-ED45FAFDEF77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644;p64">
              <a:extLst>
                <a:ext uri="{FF2B5EF4-FFF2-40B4-BE49-F238E27FC236}">
                  <a16:creationId xmlns:a16="http://schemas.microsoft.com/office/drawing/2014/main" id="{AE3338B4-5CC2-0BD3-7ADC-25B2A4ACF9E2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645;p64">
              <a:extLst>
                <a:ext uri="{FF2B5EF4-FFF2-40B4-BE49-F238E27FC236}">
                  <a16:creationId xmlns:a16="http://schemas.microsoft.com/office/drawing/2014/main" id="{F112311F-D254-2FFE-ECB7-887139BA6346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646;p64">
              <a:extLst>
                <a:ext uri="{FF2B5EF4-FFF2-40B4-BE49-F238E27FC236}">
                  <a16:creationId xmlns:a16="http://schemas.microsoft.com/office/drawing/2014/main" id="{193B24B9-0C71-45AE-C507-257A8A383D7A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647;p64">
              <a:extLst>
                <a:ext uri="{FF2B5EF4-FFF2-40B4-BE49-F238E27FC236}">
                  <a16:creationId xmlns:a16="http://schemas.microsoft.com/office/drawing/2014/main" id="{B86BFF98-5171-3A04-04F5-FA3CED0D4F3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78C69F-EE6A-7A87-BE90-62475697FB93}"/>
              </a:ext>
            </a:extLst>
          </p:cNvPr>
          <p:cNvGrpSpPr/>
          <p:nvPr/>
        </p:nvGrpSpPr>
        <p:grpSpPr>
          <a:xfrm>
            <a:off x="1012633" y="2308486"/>
            <a:ext cx="7365621" cy="2150252"/>
            <a:chOff x="1012633" y="1970329"/>
            <a:chExt cx="7365621" cy="215025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EF73906-676D-0F2E-8348-1C1FF2497E96}"/>
                </a:ext>
              </a:extLst>
            </p:cNvPr>
            <p:cNvSpPr txBox="1"/>
            <p:nvPr/>
          </p:nvSpPr>
          <p:spPr>
            <a:xfrm>
              <a:off x="1015429" y="3104918"/>
              <a:ext cx="7362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0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تجزیه و تحلیل</a:t>
              </a:r>
              <a:endParaRPr lang="en-US" sz="6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F9D09E8-2366-800B-6A44-CF44B4E75002}"/>
                </a:ext>
              </a:extLst>
            </p:cNvPr>
            <p:cNvSpPr txBox="1"/>
            <p:nvPr/>
          </p:nvSpPr>
          <p:spPr>
            <a:xfrm>
              <a:off x="1012633" y="1970329"/>
              <a:ext cx="7362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rgbClr val="EBB05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فصل چهارم</a:t>
              </a:r>
              <a:endParaRPr lang="en-US" sz="4800" b="1" dirty="0">
                <a:solidFill>
                  <a:srgbClr val="EBB053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29647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7F8CE0-88CC-F51C-CCB6-EE5133D0C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34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F43FFE-3CBA-0B63-48EE-CC38C9FF7A2A}"/>
              </a:ext>
            </a:extLst>
          </p:cNvPr>
          <p:cNvSpPr txBox="1"/>
          <p:nvPr/>
        </p:nvSpPr>
        <p:spPr>
          <a:xfrm>
            <a:off x="5122189" y="1348756"/>
            <a:ext cx="4233943" cy="5139869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5A7566-6DFD-582F-3B03-7F361709246E}"/>
              </a:ext>
            </a:extLst>
          </p:cNvPr>
          <p:cNvSpPr txBox="1"/>
          <p:nvPr/>
        </p:nvSpPr>
        <p:spPr>
          <a:xfrm>
            <a:off x="532231" y="1348756"/>
            <a:ext cx="4233943" cy="5139869"/>
          </a:xfrm>
          <a:prstGeom prst="rect">
            <a:avLst/>
          </a:prstGeom>
          <a:solidFill>
            <a:srgbClr val="F0F3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D320C8-0B2D-B076-EC96-B13CEABCC46F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3304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DE957B-FD08-8158-7D54-C1C9B586E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4B0E88-8BAE-6B42-04A6-99A68E698084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72" name="Group 271">
            <a:extLst>
              <a:ext uri="{FF2B5EF4-FFF2-40B4-BE49-F238E27FC236}">
                <a16:creationId xmlns:a16="http://schemas.microsoft.com/office/drawing/2014/main" id="{173B1D74-2FFE-A7B2-A13A-1DE80D3C15EC}"/>
              </a:ext>
            </a:extLst>
          </p:cNvPr>
          <p:cNvGrpSpPr/>
          <p:nvPr/>
        </p:nvGrpSpPr>
        <p:grpSpPr>
          <a:xfrm>
            <a:off x="6749577" y="3303880"/>
            <a:ext cx="2006552" cy="3065971"/>
            <a:chOff x="6749577" y="3303880"/>
            <a:chExt cx="2006552" cy="306597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85D893D-79C8-048A-B204-7357FEE4831C}"/>
                </a:ext>
              </a:extLst>
            </p:cNvPr>
            <p:cNvGrpSpPr/>
            <p:nvPr/>
          </p:nvGrpSpPr>
          <p:grpSpPr>
            <a:xfrm>
              <a:off x="6769748" y="3520556"/>
              <a:ext cx="1986381" cy="2849295"/>
              <a:chOff x="6769748" y="3520556"/>
              <a:chExt cx="1986381" cy="2849295"/>
            </a:xfrm>
            <a:solidFill>
              <a:srgbClr val="082C39"/>
            </a:solidFill>
          </p:grpSpPr>
          <p:sp>
            <p:nvSpPr>
              <p:cNvPr id="5" name="Shape">
                <a:extLst>
                  <a:ext uri="{FF2B5EF4-FFF2-40B4-BE49-F238E27FC236}">
                    <a16:creationId xmlns:a16="http://schemas.microsoft.com/office/drawing/2014/main" id="{7D09F229-D12B-BA85-E40E-ABC37C799D94}"/>
                  </a:ext>
                </a:extLst>
              </p:cNvPr>
              <p:cNvSpPr/>
              <p:nvPr/>
            </p:nvSpPr>
            <p:spPr>
              <a:xfrm>
                <a:off x="6769748" y="3946208"/>
                <a:ext cx="1986381" cy="2423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19" y="0"/>
                    </a:moveTo>
                    <a:lnTo>
                      <a:pt x="14826" y="0"/>
                    </a:lnTo>
                    <a:lnTo>
                      <a:pt x="14826" y="690"/>
                    </a:lnTo>
                    <a:lnTo>
                      <a:pt x="19019" y="690"/>
                    </a:lnTo>
                    <a:cubicBezTo>
                      <a:pt x="19973" y="690"/>
                      <a:pt x="20744" y="1322"/>
                      <a:pt x="20744" y="2104"/>
                    </a:cubicBezTo>
                    <a:lnTo>
                      <a:pt x="20744" y="16243"/>
                    </a:lnTo>
                    <a:cubicBezTo>
                      <a:pt x="20744" y="16783"/>
                      <a:pt x="20366" y="17278"/>
                      <a:pt x="19777" y="17519"/>
                    </a:cubicBezTo>
                    <a:lnTo>
                      <a:pt x="11543" y="20772"/>
                    </a:lnTo>
                    <a:cubicBezTo>
                      <a:pt x="11067" y="20956"/>
                      <a:pt x="10520" y="20956"/>
                      <a:pt x="10043" y="20772"/>
                    </a:cubicBezTo>
                    <a:lnTo>
                      <a:pt x="1809" y="17519"/>
                    </a:lnTo>
                    <a:cubicBezTo>
                      <a:pt x="1220" y="17289"/>
                      <a:pt x="842" y="16783"/>
                      <a:pt x="842" y="16243"/>
                    </a:cubicBezTo>
                    <a:lnTo>
                      <a:pt x="842" y="2104"/>
                    </a:lnTo>
                    <a:cubicBezTo>
                      <a:pt x="842" y="1322"/>
                      <a:pt x="1613" y="690"/>
                      <a:pt x="2567" y="690"/>
                    </a:cubicBezTo>
                    <a:lnTo>
                      <a:pt x="6760" y="690"/>
                    </a:lnTo>
                    <a:lnTo>
                      <a:pt x="6760" y="0"/>
                    </a:lnTo>
                    <a:lnTo>
                      <a:pt x="2567" y="0"/>
                    </a:lnTo>
                    <a:cubicBezTo>
                      <a:pt x="1150" y="0"/>
                      <a:pt x="0" y="943"/>
                      <a:pt x="0" y="2104"/>
                    </a:cubicBezTo>
                    <a:lnTo>
                      <a:pt x="0" y="16243"/>
                    </a:lnTo>
                    <a:cubicBezTo>
                      <a:pt x="0" y="17048"/>
                      <a:pt x="575" y="17784"/>
                      <a:pt x="1445" y="18140"/>
                    </a:cubicBezTo>
                    <a:lnTo>
                      <a:pt x="9678" y="21393"/>
                    </a:lnTo>
                    <a:cubicBezTo>
                      <a:pt x="10029" y="21531"/>
                      <a:pt x="10407" y="21600"/>
                      <a:pt x="10800" y="21600"/>
                    </a:cubicBezTo>
                    <a:cubicBezTo>
                      <a:pt x="11179" y="21600"/>
                      <a:pt x="11557" y="21531"/>
                      <a:pt x="11922" y="21393"/>
                    </a:cubicBezTo>
                    <a:lnTo>
                      <a:pt x="20155" y="18140"/>
                    </a:lnTo>
                    <a:cubicBezTo>
                      <a:pt x="21039" y="17795"/>
                      <a:pt x="21600" y="17048"/>
                      <a:pt x="21600" y="16243"/>
                    </a:cubicBezTo>
                    <a:lnTo>
                      <a:pt x="21600" y="2104"/>
                    </a:lnTo>
                    <a:cubicBezTo>
                      <a:pt x="21586" y="943"/>
                      <a:pt x="20436" y="0"/>
                      <a:pt x="19019" y="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" name="Shape">
                <a:extLst>
                  <a:ext uri="{FF2B5EF4-FFF2-40B4-BE49-F238E27FC236}">
                    <a16:creationId xmlns:a16="http://schemas.microsoft.com/office/drawing/2014/main" id="{BA384E82-8CAB-6C42-359E-87E12F6B7C55}"/>
                  </a:ext>
                </a:extLst>
              </p:cNvPr>
              <p:cNvSpPr/>
              <p:nvPr/>
            </p:nvSpPr>
            <p:spPr>
              <a:xfrm>
                <a:off x="7461758" y="3520556"/>
                <a:ext cx="602361" cy="7261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10" extrusionOk="0">
                    <a:moveTo>
                      <a:pt x="3978" y="2054"/>
                    </a:moveTo>
                    <a:lnTo>
                      <a:pt x="7724" y="571"/>
                    </a:lnTo>
                    <a:cubicBezTo>
                      <a:pt x="9667" y="-190"/>
                      <a:pt x="11933" y="-190"/>
                      <a:pt x="13876" y="571"/>
                    </a:cubicBezTo>
                    <a:lnTo>
                      <a:pt x="17622" y="2054"/>
                    </a:lnTo>
                    <a:cubicBezTo>
                      <a:pt x="20074" y="3042"/>
                      <a:pt x="21600" y="5058"/>
                      <a:pt x="21600" y="7302"/>
                    </a:cubicBezTo>
                    <a:lnTo>
                      <a:pt x="21600" y="15592"/>
                    </a:lnTo>
                    <a:cubicBezTo>
                      <a:pt x="21600" y="18786"/>
                      <a:pt x="18455" y="21410"/>
                      <a:pt x="14523" y="21410"/>
                    </a:cubicBezTo>
                    <a:lnTo>
                      <a:pt x="7077" y="21410"/>
                    </a:lnTo>
                    <a:cubicBezTo>
                      <a:pt x="3191" y="21410"/>
                      <a:pt x="0" y="18824"/>
                      <a:pt x="0" y="15592"/>
                    </a:cubicBezTo>
                    <a:lnTo>
                      <a:pt x="0" y="7302"/>
                    </a:lnTo>
                    <a:cubicBezTo>
                      <a:pt x="0" y="5058"/>
                      <a:pt x="1573" y="3042"/>
                      <a:pt x="3978" y="2054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0DB0852-9F05-A882-E62D-D863A2D6B90C}"/>
                </a:ext>
              </a:extLst>
            </p:cNvPr>
            <p:cNvSpPr txBox="1"/>
            <p:nvPr/>
          </p:nvSpPr>
          <p:spPr>
            <a:xfrm>
              <a:off x="6749577" y="4428616"/>
              <a:ext cx="1986381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en-US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grpSp>
          <p:nvGrpSpPr>
            <p:cNvPr id="263" name="Group 262">
              <a:extLst>
                <a:ext uri="{FF2B5EF4-FFF2-40B4-BE49-F238E27FC236}">
                  <a16:creationId xmlns:a16="http://schemas.microsoft.com/office/drawing/2014/main" id="{6E3A367C-30B9-6D54-9836-A231D986E6E4}"/>
                </a:ext>
              </a:extLst>
            </p:cNvPr>
            <p:cNvGrpSpPr/>
            <p:nvPr/>
          </p:nvGrpSpPr>
          <p:grpSpPr>
            <a:xfrm>
              <a:off x="7622513" y="3303880"/>
              <a:ext cx="354361" cy="824205"/>
              <a:chOff x="7667731" y="3183628"/>
              <a:chExt cx="354361" cy="824205"/>
            </a:xfrm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59C887D2-E915-E3BC-5416-F1BB65D9C053}"/>
                  </a:ext>
                </a:extLst>
              </p:cNvPr>
              <p:cNvSpPr/>
              <p:nvPr/>
            </p:nvSpPr>
            <p:spPr>
              <a:xfrm>
                <a:off x="7667731" y="3863422"/>
                <a:ext cx="249185" cy="144411"/>
              </a:xfrm>
              <a:custGeom>
                <a:avLst/>
                <a:gdLst>
                  <a:gd name="connsiteX0" fmla="*/ 212668 w 249185"/>
                  <a:gd name="connsiteY0" fmla="*/ 122963 h 144411"/>
                  <a:gd name="connsiteX1" fmla="*/ 36455 w 249185"/>
                  <a:gd name="connsiteY1" fmla="*/ 122963 h 144411"/>
                  <a:gd name="connsiteX2" fmla="*/ 36455 w 249185"/>
                  <a:gd name="connsiteY2" fmla="*/ 21236 h 144411"/>
                  <a:gd name="connsiteX3" fmla="*/ 212668 w 249185"/>
                  <a:gd name="connsiteY3" fmla="*/ 21236 h 144411"/>
                  <a:gd name="connsiteX4" fmla="*/ 212668 w 249185"/>
                  <a:gd name="connsiteY4" fmla="*/ 122963 h 144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185" h="144411">
                    <a:moveTo>
                      <a:pt x="212668" y="122963"/>
                    </a:moveTo>
                    <a:cubicBezTo>
                      <a:pt x="163995" y="151538"/>
                      <a:pt x="85128" y="151538"/>
                      <a:pt x="36455" y="122963"/>
                    </a:cubicBezTo>
                    <a:cubicBezTo>
                      <a:pt x="-12218" y="94388"/>
                      <a:pt x="-12122" y="49335"/>
                      <a:pt x="36455" y="21236"/>
                    </a:cubicBezTo>
                    <a:cubicBezTo>
                      <a:pt x="85033" y="-6862"/>
                      <a:pt x="163995" y="-7339"/>
                      <a:pt x="212668" y="21236"/>
                    </a:cubicBezTo>
                    <a:cubicBezTo>
                      <a:pt x="261340" y="49811"/>
                      <a:pt x="261340" y="94865"/>
                      <a:pt x="212668" y="122963"/>
                    </a:cubicBezTo>
                    <a:close/>
                  </a:path>
                </a:pathLst>
              </a:custGeom>
              <a:solidFill>
                <a:srgbClr val="DBD7D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B5BEA8B-301C-E412-CAA1-C3433585E3A7}"/>
                  </a:ext>
                </a:extLst>
              </p:cNvPr>
              <p:cNvSpPr/>
              <p:nvPr/>
            </p:nvSpPr>
            <p:spPr>
              <a:xfrm>
                <a:off x="7920513" y="3316890"/>
                <a:ext cx="98964" cy="283178"/>
              </a:xfrm>
              <a:custGeom>
                <a:avLst/>
                <a:gdLst>
                  <a:gd name="connsiteX0" fmla="*/ 42672 w 98964"/>
                  <a:gd name="connsiteY0" fmla="*/ 250317 h 283178"/>
                  <a:gd name="connsiteX1" fmla="*/ 0 w 98964"/>
                  <a:gd name="connsiteY1" fmla="*/ 283178 h 283178"/>
                  <a:gd name="connsiteX2" fmla="*/ 52673 w 98964"/>
                  <a:gd name="connsiteY2" fmla="*/ 1905 h 283178"/>
                  <a:gd name="connsiteX3" fmla="*/ 98965 w 98964"/>
                  <a:gd name="connsiteY3" fmla="*/ 0 h 283178"/>
                  <a:gd name="connsiteX4" fmla="*/ 42672 w 98964"/>
                  <a:gd name="connsiteY4" fmla="*/ 250317 h 283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64" h="283178">
                    <a:moveTo>
                      <a:pt x="42672" y="250317"/>
                    </a:moveTo>
                    <a:lnTo>
                      <a:pt x="0" y="283178"/>
                    </a:lnTo>
                    <a:lnTo>
                      <a:pt x="52673" y="1905"/>
                    </a:lnTo>
                    <a:lnTo>
                      <a:pt x="98965" y="0"/>
                    </a:lnTo>
                    <a:lnTo>
                      <a:pt x="42672" y="250317"/>
                    </a:lnTo>
                    <a:close/>
                  </a:path>
                </a:pathLst>
              </a:custGeom>
              <a:solidFill>
                <a:srgbClr val="F9D16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E0EE904-E31D-6644-9747-7ABA08042439}"/>
                  </a:ext>
                </a:extLst>
              </p:cNvPr>
              <p:cNvSpPr/>
              <p:nvPr/>
            </p:nvSpPr>
            <p:spPr>
              <a:xfrm>
                <a:off x="7833475" y="3341274"/>
                <a:ext cx="118565" cy="170592"/>
              </a:xfrm>
              <a:custGeom>
                <a:avLst/>
                <a:gdLst>
                  <a:gd name="connsiteX0" fmla="*/ 61307 w 118565"/>
                  <a:gd name="connsiteY0" fmla="*/ 155527 h 170592"/>
                  <a:gd name="connsiteX1" fmla="*/ 18921 w 118565"/>
                  <a:gd name="connsiteY1" fmla="*/ -17 h 170592"/>
                  <a:gd name="connsiteX2" fmla="*/ 33589 w 118565"/>
                  <a:gd name="connsiteY2" fmla="*/ 8365 h 170592"/>
                  <a:gd name="connsiteX3" fmla="*/ 81214 w 118565"/>
                  <a:gd name="connsiteY3" fmla="*/ 70468 h 170592"/>
                  <a:gd name="connsiteX4" fmla="*/ 118552 w 118565"/>
                  <a:gd name="connsiteY4" fmla="*/ 170576 h 170592"/>
                  <a:gd name="connsiteX5" fmla="*/ 61307 w 118565"/>
                  <a:gd name="connsiteY5" fmla="*/ 155527 h 170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565" h="170592">
                    <a:moveTo>
                      <a:pt x="61307" y="155527"/>
                    </a:moveTo>
                    <a:cubicBezTo>
                      <a:pt x="38256" y="132476"/>
                      <a:pt x="-33943" y="30559"/>
                      <a:pt x="18921" y="-17"/>
                    </a:cubicBezTo>
                    <a:lnTo>
                      <a:pt x="33589" y="8365"/>
                    </a:lnTo>
                    <a:cubicBezTo>
                      <a:pt x="33589" y="8365"/>
                      <a:pt x="54544" y="9127"/>
                      <a:pt x="81214" y="70468"/>
                    </a:cubicBezTo>
                    <a:cubicBezTo>
                      <a:pt x="95568" y="103095"/>
                      <a:pt x="108037" y="136519"/>
                      <a:pt x="118552" y="170576"/>
                    </a:cubicBezTo>
                    <a:cubicBezTo>
                      <a:pt x="118552" y="170576"/>
                      <a:pt x="75594" y="169624"/>
                      <a:pt x="61307" y="155527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9F514098-AE1F-82E6-6458-9DB7A8A37FF7}"/>
                  </a:ext>
                </a:extLst>
              </p:cNvPr>
              <p:cNvSpPr/>
              <p:nvPr/>
            </p:nvSpPr>
            <p:spPr>
              <a:xfrm>
                <a:off x="7818310" y="3886295"/>
                <a:ext cx="19050" cy="14096"/>
              </a:xfrm>
              <a:custGeom>
                <a:avLst/>
                <a:gdLst>
                  <a:gd name="connsiteX0" fmla="*/ 19050 w 19050"/>
                  <a:gd name="connsiteY0" fmla="*/ 0 h 14096"/>
                  <a:gd name="connsiteX1" fmla="*/ 19050 w 19050"/>
                  <a:gd name="connsiteY1" fmla="*/ 3048 h 14096"/>
                  <a:gd name="connsiteX2" fmla="*/ 0 w 19050"/>
                  <a:gd name="connsiteY2" fmla="*/ 14097 h 14096"/>
                  <a:gd name="connsiteX3" fmla="*/ 0 w 19050"/>
                  <a:gd name="connsiteY3" fmla="*/ 6858 h 14096"/>
                  <a:gd name="connsiteX4" fmla="*/ 19050 w 19050"/>
                  <a:gd name="connsiteY4" fmla="*/ 0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4096">
                    <a:moveTo>
                      <a:pt x="19050" y="0"/>
                    </a:moveTo>
                    <a:lnTo>
                      <a:pt x="19050" y="3048"/>
                    </a:lnTo>
                    <a:lnTo>
                      <a:pt x="0" y="14097"/>
                    </a:lnTo>
                    <a:lnTo>
                      <a:pt x="0" y="6858"/>
                    </a:lnTo>
                    <a:lnTo>
                      <a:pt x="190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D04F4BE-B4EF-7F69-706B-C39BD3F88A63}"/>
                  </a:ext>
                </a:extLst>
              </p:cNvPr>
              <p:cNvSpPr/>
              <p:nvPr/>
            </p:nvSpPr>
            <p:spPr>
              <a:xfrm>
                <a:off x="7804752" y="3882019"/>
                <a:ext cx="13557" cy="18372"/>
              </a:xfrm>
              <a:custGeom>
                <a:avLst/>
                <a:gdLst>
                  <a:gd name="connsiteX0" fmla="*/ 19 w 13557"/>
                  <a:gd name="connsiteY0" fmla="*/ 4449 h 18372"/>
                  <a:gd name="connsiteX1" fmla="*/ 4591 w 13557"/>
                  <a:gd name="connsiteY1" fmla="*/ 163 h 18372"/>
                  <a:gd name="connsiteX2" fmla="*/ 13544 w 13557"/>
                  <a:gd name="connsiteY2" fmla="*/ 11212 h 18372"/>
                  <a:gd name="connsiteX3" fmla="*/ 13544 w 13557"/>
                  <a:gd name="connsiteY3" fmla="*/ 18356 h 18372"/>
                  <a:gd name="connsiteX4" fmla="*/ 4019 w 13557"/>
                  <a:gd name="connsiteY4" fmla="*/ 12736 h 18372"/>
                  <a:gd name="connsiteX5" fmla="*/ 209 w 13557"/>
                  <a:gd name="connsiteY5" fmla="*/ 8259 h 18372"/>
                  <a:gd name="connsiteX6" fmla="*/ 19 w 13557"/>
                  <a:gd name="connsiteY6" fmla="*/ 4449 h 1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57" h="18372">
                    <a:moveTo>
                      <a:pt x="19" y="4449"/>
                    </a:moveTo>
                    <a:cubicBezTo>
                      <a:pt x="19" y="6354"/>
                      <a:pt x="2019" y="-1266"/>
                      <a:pt x="4591" y="163"/>
                    </a:cubicBezTo>
                    <a:lnTo>
                      <a:pt x="13544" y="11212"/>
                    </a:lnTo>
                    <a:lnTo>
                      <a:pt x="13544" y="18356"/>
                    </a:lnTo>
                    <a:lnTo>
                      <a:pt x="4019" y="12736"/>
                    </a:lnTo>
                    <a:cubicBezTo>
                      <a:pt x="2162" y="11869"/>
                      <a:pt x="771" y="10231"/>
                      <a:pt x="209" y="8259"/>
                    </a:cubicBezTo>
                    <a:cubicBezTo>
                      <a:pt x="0" y="7002"/>
                      <a:pt x="-58" y="5726"/>
                      <a:pt x="19" y="4449"/>
                    </a:cubicBezTo>
                    <a:close/>
                  </a:path>
                </a:pathLst>
              </a:custGeom>
              <a:solidFill>
                <a:srgbClr val="CEEDF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729AE80-DBD7-8BDD-48DF-F67EA63BDEF2}"/>
                  </a:ext>
                </a:extLst>
              </p:cNvPr>
              <p:cNvSpPr/>
              <p:nvPr/>
            </p:nvSpPr>
            <p:spPr>
              <a:xfrm>
                <a:off x="7804689" y="3857529"/>
                <a:ext cx="95835" cy="76486"/>
              </a:xfrm>
              <a:custGeom>
                <a:avLst/>
                <a:gdLst>
                  <a:gd name="connsiteX0" fmla="*/ -14 w 95835"/>
                  <a:gd name="connsiteY0" fmla="*/ 20176 h 76486"/>
                  <a:gd name="connsiteX1" fmla="*/ -14 w 95835"/>
                  <a:gd name="connsiteY1" fmla="*/ 29035 h 76486"/>
                  <a:gd name="connsiteX2" fmla="*/ 15798 w 95835"/>
                  <a:gd name="connsiteY2" fmla="*/ 36940 h 76486"/>
                  <a:gd name="connsiteX3" fmla="*/ 55612 w 95835"/>
                  <a:gd name="connsiteY3" fmla="*/ 68849 h 76486"/>
                  <a:gd name="connsiteX4" fmla="*/ 95808 w 95835"/>
                  <a:gd name="connsiteY4" fmla="*/ 67706 h 76486"/>
                  <a:gd name="connsiteX5" fmla="*/ 81139 w 95835"/>
                  <a:gd name="connsiteY5" fmla="*/ 50180 h 76486"/>
                  <a:gd name="connsiteX6" fmla="*/ 64185 w 95835"/>
                  <a:gd name="connsiteY6" fmla="*/ 26844 h 76486"/>
                  <a:gd name="connsiteX7" fmla="*/ 47611 w 95835"/>
                  <a:gd name="connsiteY7" fmla="*/ 13128 h 76486"/>
                  <a:gd name="connsiteX8" fmla="*/ 29323 w 95835"/>
                  <a:gd name="connsiteY8" fmla="*/ 26844 h 76486"/>
                  <a:gd name="connsiteX9" fmla="*/ 8368 w 95835"/>
                  <a:gd name="connsiteY9" fmla="*/ 12175 h 76486"/>
                  <a:gd name="connsiteX10" fmla="*/ 4558 w 95835"/>
                  <a:gd name="connsiteY10" fmla="*/ -17 h 76486"/>
                  <a:gd name="connsiteX11" fmla="*/ -14 w 95835"/>
                  <a:gd name="connsiteY11" fmla="*/ 20176 h 76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835" h="76486">
                    <a:moveTo>
                      <a:pt x="-14" y="20176"/>
                    </a:moveTo>
                    <a:lnTo>
                      <a:pt x="-14" y="29035"/>
                    </a:lnTo>
                    <a:cubicBezTo>
                      <a:pt x="4777" y="32540"/>
                      <a:pt x="10121" y="35207"/>
                      <a:pt x="15798" y="36940"/>
                    </a:cubicBezTo>
                    <a:cubicBezTo>
                      <a:pt x="22846" y="38274"/>
                      <a:pt x="44373" y="63325"/>
                      <a:pt x="55612" y="68849"/>
                    </a:cubicBezTo>
                    <a:cubicBezTo>
                      <a:pt x="92379" y="86089"/>
                      <a:pt x="96094" y="68849"/>
                      <a:pt x="95808" y="67706"/>
                    </a:cubicBezTo>
                    <a:cubicBezTo>
                      <a:pt x="93084" y="60343"/>
                      <a:pt x="87902" y="54152"/>
                      <a:pt x="81139" y="50180"/>
                    </a:cubicBezTo>
                    <a:cubicBezTo>
                      <a:pt x="74005" y="43589"/>
                      <a:pt x="68242" y="35664"/>
                      <a:pt x="64185" y="26844"/>
                    </a:cubicBezTo>
                    <a:cubicBezTo>
                      <a:pt x="60851" y="21415"/>
                      <a:pt x="53136" y="9985"/>
                      <a:pt x="47611" y="13128"/>
                    </a:cubicBezTo>
                    <a:cubicBezTo>
                      <a:pt x="42087" y="16271"/>
                      <a:pt x="29323" y="26844"/>
                      <a:pt x="29323" y="26844"/>
                    </a:cubicBezTo>
                    <a:cubicBezTo>
                      <a:pt x="21703" y="22939"/>
                      <a:pt x="14645" y="18005"/>
                      <a:pt x="8368" y="12175"/>
                    </a:cubicBezTo>
                    <a:cubicBezTo>
                      <a:pt x="6435" y="8346"/>
                      <a:pt x="5149" y="4232"/>
                      <a:pt x="4558" y="-17"/>
                    </a:cubicBezTo>
                    <a:cubicBezTo>
                      <a:pt x="2063" y="6460"/>
                      <a:pt x="529" y="13261"/>
                      <a:pt x="-14" y="20176"/>
                    </a:cubicBezTo>
                    <a:close/>
                  </a:path>
                </a:pathLst>
              </a:custGeom>
              <a:solidFill>
                <a:srgbClr val="CEEDF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1B4A18C-E5F2-A9AC-0BCD-D59803BAE497}"/>
                  </a:ext>
                </a:extLst>
              </p:cNvPr>
              <p:cNvSpPr/>
              <p:nvPr/>
            </p:nvSpPr>
            <p:spPr>
              <a:xfrm>
                <a:off x="7809356" y="3854013"/>
                <a:ext cx="39147" cy="30376"/>
              </a:xfrm>
              <a:custGeom>
                <a:avLst/>
                <a:gdLst>
                  <a:gd name="connsiteX0" fmla="*/ 3701 w 39147"/>
                  <a:gd name="connsiteY0" fmla="*/ 15596 h 30376"/>
                  <a:gd name="connsiteX1" fmla="*/ -14 w 39147"/>
                  <a:gd name="connsiteY1" fmla="*/ 4071 h 30376"/>
                  <a:gd name="connsiteX2" fmla="*/ 3701 w 39147"/>
                  <a:gd name="connsiteY2" fmla="*/ 1118 h 30376"/>
                  <a:gd name="connsiteX3" fmla="*/ 22751 w 39147"/>
                  <a:gd name="connsiteY3" fmla="*/ 7405 h 30376"/>
                  <a:gd name="connsiteX4" fmla="*/ 39134 w 39147"/>
                  <a:gd name="connsiteY4" fmla="*/ 19216 h 30376"/>
                  <a:gd name="connsiteX5" fmla="*/ 24656 w 39147"/>
                  <a:gd name="connsiteY5" fmla="*/ 30360 h 30376"/>
                  <a:gd name="connsiteX6" fmla="*/ 3701 w 39147"/>
                  <a:gd name="connsiteY6" fmla="*/ 15596 h 3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47" h="30376">
                    <a:moveTo>
                      <a:pt x="3701" y="15596"/>
                    </a:moveTo>
                    <a:cubicBezTo>
                      <a:pt x="1815" y="11996"/>
                      <a:pt x="558" y="8100"/>
                      <a:pt x="-14" y="4071"/>
                    </a:cubicBezTo>
                    <a:cubicBezTo>
                      <a:pt x="996" y="2823"/>
                      <a:pt x="2263" y="1823"/>
                      <a:pt x="3701" y="1118"/>
                    </a:cubicBezTo>
                    <a:cubicBezTo>
                      <a:pt x="9416" y="-2120"/>
                      <a:pt x="17512" y="2071"/>
                      <a:pt x="22751" y="7405"/>
                    </a:cubicBezTo>
                    <a:cubicBezTo>
                      <a:pt x="27914" y="11748"/>
                      <a:pt x="33390" y="15692"/>
                      <a:pt x="39134" y="19216"/>
                    </a:cubicBezTo>
                    <a:cubicBezTo>
                      <a:pt x="33038" y="23502"/>
                      <a:pt x="24656" y="30360"/>
                      <a:pt x="24656" y="30360"/>
                    </a:cubicBezTo>
                    <a:cubicBezTo>
                      <a:pt x="17017" y="26445"/>
                      <a:pt x="9959" y="21473"/>
                      <a:pt x="3701" y="15596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71C501C9-0497-4C4F-6B50-7774A7B542CF}"/>
                  </a:ext>
                </a:extLst>
              </p:cNvPr>
              <p:cNvSpPr/>
              <p:nvPr/>
            </p:nvSpPr>
            <p:spPr>
              <a:xfrm>
                <a:off x="7804689" y="3857625"/>
                <a:ext cx="94535" cy="74593"/>
              </a:xfrm>
              <a:custGeom>
                <a:avLst/>
                <a:gdLst>
                  <a:gd name="connsiteX0" fmla="*/ -14 w 94535"/>
                  <a:gd name="connsiteY0" fmla="*/ 20081 h 74593"/>
                  <a:gd name="connsiteX1" fmla="*/ -14 w 94535"/>
                  <a:gd name="connsiteY1" fmla="*/ 26463 h 74593"/>
                  <a:gd name="connsiteX2" fmla="*/ 8083 w 94535"/>
                  <a:gd name="connsiteY2" fmla="*/ 30463 h 74593"/>
                  <a:gd name="connsiteX3" fmla="*/ 20560 w 94535"/>
                  <a:gd name="connsiteY3" fmla="*/ 33511 h 74593"/>
                  <a:gd name="connsiteX4" fmla="*/ 29609 w 94535"/>
                  <a:gd name="connsiteY4" fmla="*/ 43608 h 74593"/>
                  <a:gd name="connsiteX5" fmla="*/ 55708 w 94535"/>
                  <a:gd name="connsiteY5" fmla="*/ 66277 h 74593"/>
                  <a:gd name="connsiteX6" fmla="*/ 94379 w 94535"/>
                  <a:gd name="connsiteY6" fmla="*/ 66277 h 74593"/>
                  <a:gd name="connsiteX7" fmla="*/ 79520 w 94535"/>
                  <a:gd name="connsiteY7" fmla="*/ 45513 h 74593"/>
                  <a:gd name="connsiteX8" fmla="*/ 70947 w 94535"/>
                  <a:gd name="connsiteY8" fmla="*/ 36940 h 74593"/>
                  <a:gd name="connsiteX9" fmla="*/ 64185 w 94535"/>
                  <a:gd name="connsiteY9" fmla="*/ 26844 h 74593"/>
                  <a:gd name="connsiteX10" fmla="*/ 54660 w 94535"/>
                  <a:gd name="connsiteY10" fmla="*/ 14652 h 74593"/>
                  <a:gd name="connsiteX11" fmla="*/ 47897 w 94535"/>
                  <a:gd name="connsiteY11" fmla="*/ 13128 h 74593"/>
                  <a:gd name="connsiteX12" fmla="*/ 45516 w 94535"/>
                  <a:gd name="connsiteY12" fmla="*/ 14652 h 74593"/>
                  <a:gd name="connsiteX13" fmla="*/ 44087 w 94535"/>
                  <a:gd name="connsiteY13" fmla="*/ 15700 h 74593"/>
                  <a:gd name="connsiteX14" fmla="*/ 29609 w 94535"/>
                  <a:gd name="connsiteY14" fmla="*/ 26844 h 74593"/>
                  <a:gd name="connsiteX15" fmla="*/ 8654 w 94535"/>
                  <a:gd name="connsiteY15" fmla="*/ 12175 h 74593"/>
                  <a:gd name="connsiteX16" fmla="*/ 4939 w 94535"/>
                  <a:gd name="connsiteY16" fmla="*/ 555 h 74593"/>
                  <a:gd name="connsiteX17" fmla="*/ 4939 w 94535"/>
                  <a:gd name="connsiteY17" fmla="*/ -17 h 74593"/>
                  <a:gd name="connsiteX18" fmla="*/ 1605 w 94535"/>
                  <a:gd name="connsiteY18" fmla="*/ 11128 h 74593"/>
                  <a:gd name="connsiteX19" fmla="*/ -14 w 94535"/>
                  <a:gd name="connsiteY19" fmla="*/ 20081 h 74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4535" h="74593">
                    <a:moveTo>
                      <a:pt x="-14" y="20081"/>
                    </a:moveTo>
                    <a:lnTo>
                      <a:pt x="-14" y="26463"/>
                    </a:lnTo>
                    <a:cubicBezTo>
                      <a:pt x="-14" y="26463"/>
                      <a:pt x="3796" y="28177"/>
                      <a:pt x="8083" y="30463"/>
                    </a:cubicBezTo>
                    <a:cubicBezTo>
                      <a:pt x="12369" y="32749"/>
                      <a:pt x="18084" y="31035"/>
                      <a:pt x="20560" y="33511"/>
                    </a:cubicBezTo>
                    <a:cubicBezTo>
                      <a:pt x="23037" y="35988"/>
                      <a:pt x="25989" y="40084"/>
                      <a:pt x="29609" y="43608"/>
                    </a:cubicBezTo>
                    <a:cubicBezTo>
                      <a:pt x="37105" y="52447"/>
                      <a:pt x="45906" y="60086"/>
                      <a:pt x="55708" y="66277"/>
                    </a:cubicBezTo>
                    <a:cubicBezTo>
                      <a:pt x="83330" y="78184"/>
                      <a:pt x="91712" y="76469"/>
                      <a:pt x="94379" y="66277"/>
                    </a:cubicBezTo>
                    <a:cubicBezTo>
                      <a:pt x="95903" y="60372"/>
                      <a:pt x="84854" y="48751"/>
                      <a:pt x="79520" y="45513"/>
                    </a:cubicBezTo>
                    <a:cubicBezTo>
                      <a:pt x="75424" y="43132"/>
                      <a:pt x="75996" y="42274"/>
                      <a:pt x="70947" y="36940"/>
                    </a:cubicBezTo>
                    <a:cubicBezTo>
                      <a:pt x="68309" y="33845"/>
                      <a:pt x="66042" y="30463"/>
                      <a:pt x="64185" y="26844"/>
                    </a:cubicBezTo>
                    <a:cubicBezTo>
                      <a:pt x="61670" y="22310"/>
                      <a:pt x="58451" y="18195"/>
                      <a:pt x="54660" y="14652"/>
                    </a:cubicBezTo>
                    <a:cubicBezTo>
                      <a:pt x="52279" y="12842"/>
                      <a:pt x="49993" y="11985"/>
                      <a:pt x="47897" y="13128"/>
                    </a:cubicBezTo>
                    <a:lnTo>
                      <a:pt x="45516" y="14652"/>
                    </a:lnTo>
                    <a:lnTo>
                      <a:pt x="44087" y="15700"/>
                    </a:lnTo>
                    <a:cubicBezTo>
                      <a:pt x="37991" y="19986"/>
                      <a:pt x="29609" y="26844"/>
                      <a:pt x="29609" y="26844"/>
                    </a:cubicBezTo>
                    <a:cubicBezTo>
                      <a:pt x="21989" y="22939"/>
                      <a:pt x="14931" y="18005"/>
                      <a:pt x="8654" y="12175"/>
                    </a:cubicBezTo>
                    <a:cubicBezTo>
                      <a:pt x="6778" y="8537"/>
                      <a:pt x="5520" y="4613"/>
                      <a:pt x="4939" y="555"/>
                    </a:cubicBezTo>
                    <a:cubicBezTo>
                      <a:pt x="4920" y="364"/>
                      <a:pt x="4920" y="174"/>
                      <a:pt x="4939" y="-17"/>
                    </a:cubicBezTo>
                    <a:cubicBezTo>
                      <a:pt x="3596" y="3622"/>
                      <a:pt x="2482" y="7346"/>
                      <a:pt x="1605" y="11128"/>
                    </a:cubicBezTo>
                    <a:cubicBezTo>
                      <a:pt x="758" y="14052"/>
                      <a:pt x="215" y="17052"/>
                      <a:pt x="-14" y="20081"/>
                    </a:cubicBezTo>
                    <a:close/>
                  </a:path>
                </a:pathLst>
              </a:custGeom>
              <a:solidFill>
                <a:srgbClr val="0B6D8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7FE6702-ABF3-80BB-C7FF-F2CA31B49B83}"/>
                  </a:ext>
                </a:extLst>
              </p:cNvPr>
              <p:cNvSpPr/>
              <p:nvPr/>
            </p:nvSpPr>
            <p:spPr>
              <a:xfrm>
                <a:off x="7756369" y="3523868"/>
                <a:ext cx="107470" cy="359705"/>
              </a:xfrm>
              <a:custGeom>
                <a:avLst/>
                <a:gdLst>
                  <a:gd name="connsiteX0" fmla="*/ 79643 w 107470"/>
                  <a:gd name="connsiteY0" fmla="*/ -16 h 359705"/>
                  <a:gd name="connsiteX1" fmla="*/ 98693 w 107470"/>
                  <a:gd name="connsiteY1" fmla="*/ 114284 h 359705"/>
                  <a:gd name="connsiteX2" fmla="*/ 107457 w 107470"/>
                  <a:gd name="connsiteY2" fmla="*/ 346122 h 359705"/>
                  <a:gd name="connsiteX3" fmla="*/ 73833 w 107470"/>
                  <a:gd name="connsiteY3" fmla="*/ 358124 h 359705"/>
                  <a:gd name="connsiteX4" fmla="*/ 50783 w 107470"/>
                  <a:gd name="connsiteY4" fmla="*/ 326501 h 359705"/>
                  <a:gd name="connsiteX5" fmla="*/ 24303 w 107470"/>
                  <a:gd name="connsiteY5" fmla="*/ 221726 h 359705"/>
                  <a:gd name="connsiteX6" fmla="*/ 13635 w 107470"/>
                  <a:gd name="connsiteY6" fmla="*/ 142763 h 359705"/>
                  <a:gd name="connsiteX7" fmla="*/ 15731 w 107470"/>
                  <a:gd name="connsiteY7" fmla="*/ 51704 h 359705"/>
                  <a:gd name="connsiteX8" fmla="*/ 79643 w 107470"/>
                  <a:gd name="connsiteY8" fmla="*/ -16 h 359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470" h="359705">
                    <a:moveTo>
                      <a:pt x="79643" y="-16"/>
                    </a:moveTo>
                    <a:cubicBezTo>
                      <a:pt x="79643" y="-16"/>
                      <a:pt x="96789" y="-1064"/>
                      <a:pt x="98693" y="114284"/>
                    </a:cubicBezTo>
                    <a:cubicBezTo>
                      <a:pt x="99741" y="190484"/>
                      <a:pt x="107457" y="346122"/>
                      <a:pt x="107457" y="346122"/>
                    </a:cubicBezTo>
                    <a:cubicBezTo>
                      <a:pt x="107457" y="346122"/>
                      <a:pt x="88407" y="365172"/>
                      <a:pt x="73833" y="358124"/>
                    </a:cubicBezTo>
                    <a:cubicBezTo>
                      <a:pt x="43830" y="342693"/>
                      <a:pt x="50783" y="326501"/>
                      <a:pt x="50783" y="326501"/>
                    </a:cubicBezTo>
                    <a:cubicBezTo>
                      <a:pt x="50783" y="326501"/>
                      <a:pt x="15064" y="255063"/>
                      <a:pt x="24303" y="221726"/>
                    </a:cubicBezTo>
                    <a:cubicBezTo>
                      <a:pt x="27637" y="209534"/>
                      <a:pt x="22875" y="168195"/>
                      <a:pt x="13635" y="142763"/>
                    </a:cubicBezTo>
                    <a:cubicBezTo>
                      <a:pt x="-17892" y="56372"/>
                      <a:pt x="14969" y="104663"/>
                      <a:pt x="15731" y="51704"/>
                    </a:cubicBezTo>
                    <a:cubicBezTo>
                      <a:pt x="15826" y="29797"/>
                      <a:pt x="79643" y="-16"/>
                      <a:pt x="79643" y="-16"/>
                    </a:cubicBezTo>
                    <a:close/>
                  </a:path>
                </a:pathLst>
              </a:custGeom>
              <a:solidFill>
                <a:srgbClr val="F5641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9B89596-8DF8-2DE1-67CC-7C8306938DAE}"/>
                  </a:ext>
                </a:extLst>
              </p:cNvPr>
              <p:cNvSpPr/>
              <p:nvPr/>
            </p:nvSpPr>
            <p:spPr>
              <a:xfrm>
                <a:off x="7686727" y="3901725"/>
                <a:ext cx="80136" cy="75141"/>
              </a:xfrm>
              <a:custGeom>
                <a:avLst/>
                <a:gdLst>
                  <a:gd name="connsiteX0" fmla="*/ 1743 w 80136"/>
                  <a:gd name="connsiteY0" fmla="*/ -17 h 75141"/>
                  <a:gd name="connsiteX1" fmla="*/ 29 w 80136"/>
                  <a:gd name="connsiteY1" fmla="*/ 13985 h 75141"/>
                  <a:gd name="connsiteX2" fmla="*/ 16602 w 80136"/>
                  <a:gd name="connsiteY2" fmla="*/ 42560 h 75141"/>
                  <a:gd name="connsiteX3" fmla="*/ 51559 w 80136"/>
                  <a:gd name="connsiteY3" fmla="*/ 71135 h 75141"/>
                  <a:gd name="connsiteX4" fmla="*/ 79277 w 80136"/>
                  <a:gd name="connsiteY4" fmla="*/ 70468 h 75141"/>
                  <a:gd name="connsiteX5" fmla="*/ 65561 w 80136"/>
                  <a:gd name="connsiteY5" fmla="*/ 36369 h 75141"/>
                  <a:gd name="connsiteX6" fmla="*/ 39367 w 80136"/>
                  <a:gd name="connsiteY6" fmla="*/ 7794 h 75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136" h="75141">
                    <a:moveTo>
                      <a:pt x="1743" y="-17"/>
                    </a:moveTo>
                    <a:cubicBezTo>
                      <a:pt x="390" y="4527"/>
                      <a:pt x="-181" y="9251"/>
                      <a:pt x="29" y="13985"/>
                    </a:cubicBezTo>
                    <a:cubicBezTo>
                      <a:pt x="29" y="23510"/>
                      <a:pt x="12221" y="33988"/>
                      <a:pt x="16602" y="42560"/>
                    </a:cubicBezTo>
                    <a:cubicBezTo>
                      <a:pt x="24346" y="56057"/>
                      <a:pt x="36786" y="66239"/>
                      <a:pt x="51559" y="71135"/>
                    </a:cubicBezTo>
                    <a:cubicBezTo>
                      <a:pt x="68989" y="76374"/>
                      <a:pt x="76419" y="76755"/>
                      <a:pt x="79277" y="70468"/>
                    </a:cubicBezTo>
                    <a:cubicBezTo>
                      <a:pt x="82991" y="62086"/>
                      <a:pt x="73752" y="44560"/>
                      <a:pt x="65561" y="36369"/>
                    </a:cubicBezTo>
                    <a:cubicBezTo>
                      <a:pt x="53178" y="23986"/>
                      <a:pt x="39367" y="7794"/>
                      <a:pt x="39367" y="7794"/>
                    </a:cubicBezTo>
                    <a:close/>
                  </a:path>
                </a:pathLst>
              </a:custGeom>
              <a:solidFill>
                <a:srgbClr val="0B6D8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A75B8D5-4124-CCC5-894B-5322C933FD62}"/>
                  </a:ext>
                </a:extLst>
              </p:cNvPr>
              <p:cNvSpPr/>
              <p:nvPr/>
            </p:nvSpPr>
            <p:spPr>
              <a:xfrm>
                <a:off x="7680292" y="3578174"/>
                <a:ext cx="111181" cy="334523"/>
              </a:xfrm>
              <a:custGeom>
                <a:avLst/>
                <a:gdLst>
                  <a:gd name="connsiteX0" fmla="*/ 49421 w 111181"/>
                  <a:gd name="connsiteY0" fmla="*/ 333250 h 334523"/>
                  <a:gd name="connsiteX1" fmla="*/ 71329 w 111181"/>
                  <a:gd name="connsiteY1" fmla="*/ 259717 h 334523"/>
                  <a:gd name="connsiteX2" fmla="*/ 76567 w 111181"/>
                  <a:gd name="connsiteY2" fmla="*/ 223998 h 334523"/>
                  <a:gd name="connsiteX3" fmla="*/ 109905 w 111181"/>
                  <a:gd name="connsiteY3" fmla="*/ 64359 h 334523"/>
                  <a:gd name="connsiteX4" fmla="*/ 97237 w 111181"/>
                  <a:gd name="connsiteY4" fmla="*/ 13972 h 334523"/>
                  <a:gd name="connsiteX5" fmla="*/ 18179 w 111181"/>
                  <a:gd name="connsiteY5" fmla="*/ 28355 h 334523"/>
                  <a:gd name="connsiteX6" fmla="*/ 6463 w 111181"/>
                  <a:gd name="connsiteY6" fmla="*/ 229237 h 334523"/>
                  <a:gd name="connsiteX7" fmla="*/ -14 w 111181"/>
                  <a:gd name="connsiteY7" fmla="*/ 323344 h 334523"/>
                  <a:gd name="connsiteX8" fmla="*/ 49421 w 111181"/>
                  <a:gd name="connsiteY8" fmla="*/ 333250 h 334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81" h="334523">
                    <a:moveTo>
                      <a:pt x="49421" y="333250"/>
                    </a:moveTo>
                    <a:cubicBezTo>
                      <a:pt x="59251" y="309561"/>
                      <a:pt x="66585" y="284920"/>
                      <a:pt x="71329" y="259717"/>
                    </a:cubicBezTo>
                    <a:cubicBezTo>
                      <a:pt x="76662" y="225332"/>
                      <a:pt x="69138" y="238381"/>
                      <a:pt x="76567" y="223998"/>
                    </a:cubicBezTo>
                    <a:cubicBezTo>
                      <a:pt x="98665" y="181326"/>
                      <a:pt x="116096" y="104555"/>
                      <a:pt x="109905" y="64359"/>
                    </a:cubicBezTo>
                    <a:cubicBezTo>
                      <a:pt x="103713" y="24164"/>
                      <a:pt x="97237" y="13972"/>
                      <a:pt x="97237" y="13972"/>
                    </a:cubicBezTo>
                    <a:cubicBezTo>
                      <a:pt x="65137" y="-16603"/>
                      <a:pt x="29228" y="9781"/>
                      <a:pt x="18179" y="28355"/>
                    </a:cubicBezTo>
                    <a:cubicBezTo>
                      <a:pt x="7130" y="46928"/>
                      <a:pt x="12559" y="213235"/>
                      <a:pt x="6463" y="229237"/>
                    </a:cubicBezTo>
                    <a:cubicBezTo>
                      <a:pt x="367" y="245239"/>
                      <a:pt x="-14" y="323344"/>
                      <a:pt x="-14" y="323344"/>
                    </a:cubicBezTo>
                    <a:cubicBezTo>
                      <a:pt x="-14" y="323344"/>
                      <a:pt x="15607" y="338965"/>
                      <a:pt x="49421" y="333250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A70DFA5-930D-A7F0-D4C2-66DA93CA1322}"/>
                  </a:ext>
                </a:extLst>
              </p:cNvPr>
              <p:cNvSpPr/>
              <p:nvPr/>
            </p:nvSpPr>
            <p:spPr>
              <a:xfrm>
                <a:off x="7762759" y="3350609"/>
                <a:ext cx="48692" cy="47148"/>
              </a:xfrm>
              <a:custGeom>
                <a:avLst/>
                <a:gdLst>
                  <a:gd name="connsiteX0" fmla="*/ 101 w 48692"/>
                  <a:gd name="connsiteY0" fmla="*/ 11509 h 47148"/>
                  <a:gd name="connsiteX1" fmla="*/ 6864 w 48692"/>
                  <a:gd name="connsiteY1" fmla="*/ -17 h 47148"/>
                  <a:gd name="connsiteX2" fmla="*/ 34867 w 48692"/>
                  <a:gd name="connsiteY2" fmla="*/ 24939 h 47148"/>
                  <a:gd name="connsiteX3" fmla="*/ 48679 w 48692"/>
                  <a:gd name="connsiteY3" fmla="*/ 29035 h 47148"/>
                  <a:gd name="connsiteX4" fmla="*/ 44107 w 48692"/>
                  <a:gd name="connsiteY4" fmla="*/ 47132 h 47148"/>
                  <a:gd name="connsiteX5" fmla="*/ 12674 w 48692"/>
                  <a:gd name="connsiteY5" fmla="*/ 32273 h 47148"/>
                  <a:gd name="connsiteX6" fmla="*/ 101 w 48692"/>
                  <a:gd name="connsiteY6" fmla="*/ 11509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692" h="47148">
                    <a:moveTo>
                      <a:pt x="101" y="11509"/>
                    </a:moveTo>
                    <a:lnTo>
                      <a:pt x="6864" y="-17"/>
                    </a:lnTo>
                    <a:cubicBezTo>
                      <a:pt x="6864" y="-17"/>
                      <a:pt x="24580" y="24939"/>
                      <a:pt x="34867" y="24939"/>
                    </a:cubicBezTo>
                    <a:cubicBezTo>
                      <a:pt x="39849" y="24224"/>
                      <a:pt x="44897" y="25719"/>
                      <a:pt x="48679" y="29035"/>
                    </a:cubicBezTo>
                    <a:lnTo>
                      <a:pt x="44107" y="47132"/>
                    </a:lnTo>
                    <a:cubicBezTo>
                      <a:pt x="32267" y="45807"/>
                      <a:pt x="21209" y="40580"/>
                      <a:pt x="12674" y="32273"/>
                    </a:cubicBezTo>
                    <a:cubicBezTo>
                      <a:pt x="-2089" y="17795"/>
                      <a:pt x="101" y="11509"/>
                      <a:pt x="101" y="11509"/>
                    </a:cubicBezTo>
                    <a:close/>
                  </a:path>
                </a:pathLst>
              </a:custGeom>
              <a:solidFill>
                <a:srgbClr val="2147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87BC1D3E-7D1E-B3FA-6D72-C70238BED7AA}"/>
                  </a:ext>
                </a:extLst>
              </p:cNvPr>
              <p:cNvSpPr/>
              <p:nvPr/>
            </p:nvSpPr>
            <p:spPr>
              <a:xfrm>
                <a:off x="7810420" y="3349656"/>
                <a:ext cx="16938" cy="35147"/>
              </a:xfrm>
              <a:custGeom>
                <a:avLst/>
                <a:gdLst>
                  <a:gd name="connsiteX0" fmla="*/ 1780 w 16938"/>
                  <a:gd name="connsiteY0" fmla="*/ 13509 h 35147"/>
                  <a:gd name="connsiteX1" fmla="*/ 256 w 16938"/>
                  <a:gd name="connsiteY1" fmla="*/ -17 h 35147"/>
                  <a:gd name="connsiteX2" fmla="*/ 13020 w 16938"/>
                  <a:gd name="connsiteY2" fmla="*/ 10080 h 35147"/>
                  <a:gd name="connsiteX3" fmla="*/ 16925 w 16938"/>
                  <a:gd name="connsiteY3" fmla="*/ 35131 h 35147"/>
                  <a:gd name="connsiteX4" fmla="*/ 1018 w 16938"/>
                  <a:gd name="connsiteY4" fmla="*/ 29606 h 35147"/>
                  <a:gd name="connsiteX5" fmla="*/ 1780 w 16938"/>
                  <a:gd name="connsiteY5" fmla="*/ 13509 h 3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38" h="35147">
                    <a:moveTo>
                      <a:pt x="1780" y="13509"/>
                    </a:moveTo>
                    <a:cubicBezTo>
                      <a:pt x="5304" y="3984"/>
                      <a:pt x="256" y="-17"/>
                      <a:pt x="256" y="-17"/>
                    </a:cubicBezTo>
                    <a:cubicBezTo>
                      <a:pt x="5609" y="1653"/>
                      <a:pt x="10162" y="5251"/>
                      <a:pt x="13020" y="10080"/>
                    </a:cubicBezTo>
                    <a:cubicBezTo>
                      <a:pt x="15391" y="18229"/>
                      <a:pt x="16706" y="26648"/>
                      <a:pt x="16925" y="35131"/>
                    </a:cubicBezTo>
                    <a:lnTo>
                      <a:pt x="1018" y="29606"/>
                    </a:lnTo>
                    <a:cubicBezTo>
                      <a:pt x="-582" y="24312"/>
                      <a:pt x="-316" y="18629"/>
                      <a:pt x="1780" y="13509"/>
                    </a:cubicBezTo>
                    <a:close/>
                  </a:path>
                </a:pathLst>
              </a:custGeom>
              <a:solidFill>
                <a:srgbClr val="2147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432372F-6EA5-12AD-733A-721D8CB5EB1C}"/>
                  </a:ext>
                </a:extLst>
              </p:cNvPr>
              <p:cNvSpPr/>
              <p:nvPr/>
            </p:nvSpPr>
            <p:spPr>
              <a:xfrm>
                <a:off x="7827453" y="3385280"/>
                <a:ext cx="9525" cy="2857"/>
              </a:xfrm>
              <a:custGeom>
                <a:avLst/>
                <a:gdLst>
                  <a:gd name="connsiteX0" fmla="*/ -14 w 9525"/>
                  <a:gd name="connsiteY0" fmla="*/ 2841 h 2857"/>
                  <a:gd name="connsiteX1" fmla="*/ -14 w 9525"/>
                  <a:gd name="connsiteY1" fmla="*/ -17 h 2857"/>
                  <a:gd name="connsiteX2" fmla="*/ -14 w 9525"/>
                  <a:gd name="connsiteY2" fmla="*/ 2841 h 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2857">
                    <a:moveTo>
                      <a:pt x="-14" y="2841"/>
                    </a:moveTo>
                    <a:cubicBezTo>
                      <a:pt x="-14" y="2841"/>
                      <a:pt x="-14" y="-17"/>
                      <a:pt x="-14" y="-17"/>
                    </a:cubicBezTo>
                    <a:cubicBezTo>
                      <a:pt x="-14" y="1698"/>
                      <a:pt x="-14" y="2841"/>
                      <a:pt x="-14" y="2841"/>
                    </a:cubicBezTo>
                    <a:close/>
                  </a:path>
                </a:pathLst>
              </a:custGeom>
              <a:solidFill>
                <a:srgbClr val="D1EEF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CB10D1DF-79C0-580A-B35F-9E9C1F44ADAB}"/>
                  </a:ext>
                </a:extLst>
              </p:cNvPr>
              <p:cNvSpPr/>
              <p:nvPr/>
            </p:nvSpPr>
            <p:spPr>
              <a:xfrm>
                <a:off x="7756397" y="3337464"/>
                <a:ext cx="6381" cy="1809"/>
              </a:xfrm>
              <a:custGeom>
                <a:avLst/>
                <a:gdLst>
                  <a:gd name="connsiteX0" fmla="*/ -14 w 6381"/>
                  <a:gd name="connsiteY0" fmla="*/ 1793 h 1809"/>
                  <a:gd name="connsiteX1" fmla="*/ 6368 w 6381"/>
                  <a:gd name="connsiteY1" fmla="*/ -17 h 1809"/>
                  <a:gd name="connsiteX2" fmla="*/ -14 w 6381"/>
                  <a:gd name="connsiteY2" fmla="*/ 1793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81" h="1809">
                    <a:moveTo>
                      <a:pt x="-14" y="1793"/>
                    </a:moveTo>
                    <a:lnTo>
                      <a:pt x="6368" y="-17"/>
                    </a:lnTo>
                    <a:cubicBezTo>
                      <a:pt x="4158" y="252"/>
                      <a:pt x="2006" y="863"/>
                      <a:pt x="-14" y="1793"/>
                    </a:cubicBezTo>
                    <a:close/>
                  </a:path>
                </a:pathLst>
              </a:custGeom>
              <a:solidFill>
                <a:srgbClr val="F4AA0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02BC509-75F8-D279-1371-1A391E7F9923}"/>
                  </a:ext>
                </a:extLst>
              </p:cNvPr>
              <p:cNvSpPr/>
              <p:nvPr/>
            </p:nvSpPr>
            <p:spPr>
              <a:xfrm>
                <a:off x="7738966" y="3330068"/>
                <a:ext cx="151312" cy="294479"/>
              </a:xfrm>
              <a:custGeom>
                <a:avLst/>
                <a:gdLst>
                  <a:gd name="connsiteX0" fmla="*/ -14 w 151312"/>
                  <a:gd name="connsiteY0" fmla="*/ 127490 h 294479"/>
                  <a:gd name="connsiteX1" fmla="*/ 16179 w 151312"/>
                  <a:gd name="connsiteY1" fmla="*/ 168257 h 294479"/>
                  <a:gd name="connsiteX2" fmla="*/ 24180 w 151312"/>
                  <a:gd name="connsiteY2" fmla="*/ 188450 h 294479"/>
                  <a:gd name="connsiteX3" fmla="*/ 66471 w 151312"/>
                  <a:gd name="connsiteY3" fmla="*/ 294463 h 294479"/>
                  <a:gd name="connsiteX4" fmla="*/ 116953 w 151312"/>
                  <a:gd name="connsiteY4" fmla="*/ 200070 h 294479"/>
                  <a:gd name="connsiteX5" fmla="*/ 118191 w 151312"/>
                  <a:gd name="connsiteY5" fmla="*/ 143968 h 294479"/>
                  <a:gd name="connsiteX6" fmla="*/ 145909 w 151312"/>
                  <a:gd name="connsiteY6" fmla="*/ 84722 h 294479"/>
                  <a:gd name="connsiteX7" fmla="*/ 145909 w 151312"/>
                  <a:gd name="connsiteY7" fmla="*/ 84056 h 294479"/>
                  <a:gd name="connsiteX8" fmla="*/ 136384 w 151312"/>
                  <a:gd name="connsiteY8" fmla="*/ 27858 h 294479"/>
                  <a:gd name="connsiteX9" fmla="*/ 23322 w 151312"/>
                  <a:gd name="connsiteY9" fmla="*/ 7379 h 294479"/>
                  <a:gd name="connsiteX10" fmla="*/ 65328 w 151312"/>
                  <a:gd name="connsiteY10" fmla="*/ 51861 h 294479"/>
                  <a:gd name="connsiteX11" fmla="*/ 77329 w 151312"/>
                  <a:gd name="connsiteY11" fmla="*/ 77769 h 294479"/>
                  <a:gd name="connsiteX12" fmla="*/ 55517 w 151312"/>
                  <a:gd name="connsiteY12" fmla="*/ 112726 h 294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12" h="294479">
                    <a:moveTo>
                      <a:pt x="-14" y="127490"/>
                    </a:moveTo>
                    <a:lnTo>
                      <a:pt x="16179" y="168257"/>
                    </a:lnTo>
                    <a:lnTo>
                      <a:pt x="24180" y="188450"/>
                    </a:lnTo>
                    <a:lnTo>
                      <a:pt x="66471" y="294463"/>
                    </a:lnTo>
                    <a:cubicBezTo>
                      <a:pt x="66471" y="294463"/>
                      <a:pt x="127621" y="274270"/>
                      <a:pt x="116953" y="200070"/>
                    </a:cubicBezTo>
                    <a:cubicBezTo>
                      <a:pt x="113591" y="181476"/>
                      <a:pt x="114010" y="162395"/>
                      <a:pt x="118191" y="143968"/>
                    </a:cubicBezTo>
                    <a:cubicBezTo>
                      <a:pt x="124954" y="119203"/>
                      <a:pt x="140289" y="109678"/>
                      <a:pt x="145909" y="84722"/>
                    </a:cubicBezTo>
                    <a:cubicBezTo>
                      <a:pt x="145909" y="84722"/>
                      <a:pt x="145909" y="84246"/>
                      <a:pt x="145909" y="84056"/>
                    </a:cubicBezTo>
                    <a:cubicBezTo>
                      <a:pt x="150672" y="63863"/>
                      <a:pt x="158673" y="65006"/>
                      <a:pt x="136384" y="27858"/>
                    </a:cubicBezTo>
                    <a:cubicBezTo>
                      <a:pt x="114096" y="-9289"/>
                      <a:pt x="55898" y="-1574"/>
                      <a:pt x="23322" y="7379"/>
                    </a:cubicBezTo>
                    <a:cubicBezTo>
                      <a:pt x="38848" y="4522"/>
                      <a:pt x="-9444" y="35954"/>
                      <a:pt x="65328" y="51861"/>
                    </a:cubicBezTo>
                    <a:cubicBezTo>
                      <a:pt x="68862" y="60705"/>
                      <a:pt x="72871" y="69354"/>
                      <a:pt x="77329" y="77769"/>
                    </a:cubicBezTo>
                    <a:cubicBezTo>
                      <a:pt x="85806" y="94533"/>
                      <a:pt x="55517" y="112726"/>
                      <a:pt x="55517" y="112726"/>
                    </a:cubicBezTo>
                    <a:close/>
                  </a:path>
                </a:pathLst>
              </a:custGeom>
              <a:solidFill>
                <a:srgbClr val="EB5D1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447CB48-93C9-721B-F528-40F26E109001}"/>
                  </a:ext>
                </a:extLst>
              </p:cNvPr>
              <p:cNvSpPr/>
              <p:nvPr/>
            </p:nvSpPr>
            <p:spPr>
              <a:xfrm>
                <a:off x="7668761" y="3333273"/>
                <a:ext cx="189077" cy="306680"/>
              </a:xfrm>
              <a:custGeom>
                <a:avLst/>
                <a:gdLst>
                  <a:gd name="connsiteX0" fmla="*/ 4850 w 189077"/>
                  <a:gd name="connsiteY0" fmla="*/ 220392 h 306680"/>
                  <a:gd name="connsiteX1" fmla="*/ 17995 w 189077"/>
                  <a:gd name="connsiteY1" fmla="*/ 99139 h 306680"/>
                  <a:gd name="connsiteX2" fmla="*/ 86861 w 189077"/>
                  <a:gd name="connsiteY2" fmla="*/ -17 h 306680"/>
                  <a:gd name="connsiteX3" fmla="*/ 124961 w 189077"/>
                  <a:gd name="connsiteY3" fmla="*/ 47608 h 306680"/>
                  <a:gd name="connsiteX4" fmla="*/ 138676 w 189077"/>
                  <a:gd name="connsiteY4" fmla="*/ 55609 h 306680"/>
                  <a:gd name="connsiteX5" fmla="*/ 189064 w 189077"/>
                  <a:gd name="connsiteY5" fmla="*/ 62753 h 306680"/>
                  <a:gd name="connsiteX6" fmla="*/ 175538 w 189077"/>
                  <a:gd name="connsiteY6" fmla="*/ 182006 h 306680"/>
                  <a:gd name="connsiteX7" fmla="*/ 154107 w 189077"/>
                  <a:gd name="connsiteY7" fmla="*/ 265636 h 306680"/>
                  <a:gd name="connsiteX8" fmla="*/ 123817 w 189077"/>
                  <a:gd name="connsiteY8" fmla="*/ 295639 h 306680"/>
                  <a:gd name="connsiteX9" fmla="*/ -8 w 189077"/>
                  <a:gd name="connsiteY9" fmla="*/ 274970 h 306680"/>
                  <a:gd name="connsiteX10" fmla="*/ 4850 w 189077"/>
                  <a:gd name="connsiteY10" fmla="*/ 220392 h 306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9077" h="306680">
                    <a:moveTo>
                      <a:pt x="4850" y="220392"/>
                    </a:moveTo>
                    <a:cubicBezTo>
                      <a:pt x="10184" y="208009"/>
                      <a:pt x="11327" y="203342"/>
                      <a:pt x="17995" y="99139"/>
                    </a:cubicBezTo>
                    <a:cubicBezTo>
                      <a:pt x="21709" y="40750"/>
                      <a:pt x="86861" y="-17"/>
                      <a:pt x="86861" y="-17"/>
                    </a:cubicBezTo>
                    <a:cubicBezTo>
                      <a:pt x="86861" y="-17"/>
                      <a:pt x="101053" y="34654"/>
                      <a:pt x="124961" y="47608"/>
                    </a:cubicBezTo>
                    <a:cubicBezTo>
                      <a:pt x="148868" y="60562"/>
                      <a:pt x="138676" y="55609"/>
                      <a:pt x="138676" y="55609"/>
                    </a:cubicBezTo>
                    <a:lnTo>
                      <a:pt x="189064" y="62753"/>
                    </a:lnTo>
                    <a:lnTo>
                      <a:pt x="175538" y="182006"/>
                    </a:lnTo>
                    <a:lnTo>
                      <a:pt x="154107" y="265636"/>
                    </a:lnTo>
                    <a:cubicBezTo>
                      <a:pt x="154107" y="265636"/>
                      <a:pt x="158203" y="283924"/>
                      <a:pt x="123817" y="295639"/>
                    </a:cubicBezTo>
                    <a:cubicBezTo>
                      <a:pt x="24662" y="329358"/>
                      <a:pt x="-8" y="274970"/>
                      <a:pt x="-8" y="274970"/>
                    </a:cubicBezTo>
                    <a:cubicBezTo>
                      <a:pt x="-8" y="274970"/>
                      <a:pt x="-388" y="232774"/>
                      <a:pt x="4850" y="220392"/>
                    </a:cubicBezTo>
                    <a:close/>
                  </a:path>
                </a:pathLst>
              </a:custGeom>
              <a:solidFill>
                <a:srgbClr val="EB5D1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8EEAC903-DAC4-791F-EA96-2348CC7687EF}"/>
                  </a:ext>
                </a:extLst>
              </p:cNvPr>
              <p:cNvSpPr/>
              <p:nvPr/>
            </p:nvSpPr>
            <p:spPr>
              <a:xfrm>
                <a:off x="7755635" y="3313407"/>
                <a:ext cx="70389" cy="77629"/>
              </a:xfrm>
              <a:custGeom>
                <a:avLst/>
                <a:gdLst>
                  <a:gd name="connsiteX0" fmla="*/ 70376 w 70389"/>
                  <a:gd name="connsiteY0" fmla="*/ 23469 h 77629"/>
                  <a:gd name="connsiteX1" fmla="*/ 56660 w 70389"/>
                  <a:gd name="connsiteY1" fmla="*/ 49758 h 77629"/>
                  <a:gd name="connsiteX2" fmla="*/ 59898 w 70389"/>
                  <a:gd name="connsiteY2" fmla="*/ 73570 h 77629"/>
                  <a:gd name="connsiteX3" fmla="*/ 25799 w 70389"/>
                  <a:gd name="connsiteY3" fmla="*/ 65569 h 77629"/>
                  <a:gd name="connsiteX4" fmla="*/ -14 w 70389"/>
                  <a:gd name="connsiteY4" fmla="*/ 19849 h 77629"/>
                  <a:gd name="connsiteX5" fmla="*/ 13607 w 70389"/>
                  <a:gd name="connsiteY5" fmla="*/ 2895 h 77629"/>
                  <a:gd name="connsiteX6" fmla="*/ 70376 w 70389"/>
                  <a:gd name="connsiteY6" fmla="*/ 23469 h 7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389" h="77629">
                    <a:moveTo>
                      <a:pt x="70376" y="23469"/>
                    </a:moveTo>
                    <a:cubicBezTo>
                      <a:pt x="70376" y="23469"/>
                      <a:pt x="56470" y="43757"/>
                      <a:pt x="56660" y="49758"/>
                    </a:cubicBezTo>
                    <a:cubicBezTo>
                      <a:pt x="56850" y="55759"/>
                      <a:pt x="62470" y="65093"/>
                      <a:pt x="59898" y="73570"/>
                    </a:cubicBezTo>
                    <a:cubicBezTo>
                      <a:pt x="57327" y="82047"/>
                      <a:pt x="40848" y="76142"/>
                      <a:pt x="25799" y="65569"/>
                    </a:cubicBezTo>
                    <a:cubicBezTo>
                      <a:pt x="7320" y="52901"/>
                      <a:pt x="-14" y="19849"/>
                      <a:pt x="-14" y="19849"/>
                    </a:cubicBezTo>
                    <a:cubicBezTo>
                      <a:pt x="-14" y="19849"/>
                      <a:pt x="13988" y="15658"/>
                      <a:pt x="13607" y="2895"/>
                    </a:cubicBezTo>
                    <a:cubicBezTo>
                      <a:pt x="13226" y="-9869"/>
                      <a:pt x="70376" y="23469"/>
                      <a:pt x="70376" y="23469"/>
                    </a:cubicBezTo>
                    <a:close/>
                  </a:path>
                </a:pathLst>
              </a:custGeom>
              <a:solidFill>
                <a:srgbClr val="FAC78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5899298F-2856-0E02-3773-D53D4232C05B}"/>
                  </a:ext>
                </a:extLst>
              </p:cNvPr>
              <p:cNvSpPr/>
              <p:nvPr/>
            </p:nvSpPr>
            <p:spPr>
              <a:xfrm>
                <a:off x="7739639" y="3192282"/>
                <a:ext cx="114082" cy="88889"/>
              </a:xfrm>
              <a:custGeom>
                <a:avLst/>
                <a:gdLst>
                  <a:gd name="connsiteX0" fmla="*/ 2743 w 114082"/>
                  <a:gd name="connsiteY0" fmla="*/ 25722 h 88889"/>
                  <a:gd name="connsiteX1" fmla="*/ 83515 w 114082"/>
                  <a:gd name="connsiteY1" fmla="*/ 88873 h 88889"/>
                  <a:gd name="connsiteX2" fmla="*/ 105898 w 114082"/>
                  <a:gd name="connsiteY2" fmla="*/ 62393 h 88889"/>
                  <a:gd name="connsiteX3" fmla="*/ 107327 w 114082"/>
                  <a:gd name="connsiteY3" fmla="*/ 25817 h 88889"/>
                  <a:gd name="connsiteX4" fmla="*/ 2743 w 114082"/>
                  <a:gd name="connsiteY4" fmla="*/ 25722 h 88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082" h="88889">
                    <a:moveTo>
                      <a:pt x="2743" y="25722"/>
                    </a:moveTo>
                    <a:cubicBezTo>
                      <a:pt x="-17831" y="56869"/>
                      <a:pt x="83515" y="88873"/>
                      <a:pt x="83515" y="88873"/>
                    </a:cubicBezTo>
                    <a:cubicBezTo>
                      <a:pt x="83515" y="88873"/>
                      <a:pt x="91706" y="62393"/>
                      <a:pt x="105898" y="62393"/>
                    </a:cubicBezTo>
                    <a:cubicBezTo>
                      <a:pt x="120091" y="62393"/>
                      <a:pt x="112566" y="33818"/>
                      <a:pt x="107327" y="25817"/>
                    </a:cubicBezTo>
                    <a:cubicBezTo>
                      <a:pt x="99803" y="12863"/>
                      <a:pt x="36747" y="-25142"/>
                      <a:pt x="2743" y="25722"/>
                    </a:cubicBezTo>
                    <a:close/>
                  </a:path>
                </a:pathLst>
              </a:custGeom>
              <a:solidFill>
                <a:srgbClr val="05303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FC3C006-B833-702F-9391-B94189015357}"/>
                  </a:ext>
                </a:extLst>
              </p:cNvPr>
              <p:cNvSpPr/>
              <p:nvPr/>
            </p:nvSpPr>
            <p:spPr>
              <a:xfrm>
                <a:off x="7742395" y="3211111"/>
                <a:ext cx="116331" cy="135889"/>
              </a:xfrm>
              <a:custGeom>
                <a:avLst/>
                <a:gdLst>
                  <a:gd name="connsiteX0" fmla="*/ -14 w 116331"/>
                  <a:gd name="connsiteY0" fmla="*/ 54518 h 135889"/>
                  <a:gd name="connsiteX1" fmla="*/ 54422 w 116331"/>
                  <a:gd name="connsiteY1" fmla="*/ -17 h 135889"/>
                  <a:gd name="connsiteX2" fmla="*/ 103904 w 116331"/>
                  <a:gd name="connsiteY2" fmla="*/ 31563 h 135889"/>
                  <a:gd name="connsiteX3" fmla="*/ 114286 w 116331"/>
                  <a:gd name="connsiteY3" fmla="*/ 58804 h 135889"/>
                  <a:gd name="connsiteX4" fmla="*/ 112191 w 116331"/>
                  <a:gd name="connsiteY4" fmla="*/ 72711 h 135889"/>
                  <a:gd name="connsiteX5" fmla="*/ 112191 w 116331"/>
                  <a:gd name="connsiteY5" fmla="*/ 101286 h 135889"/>
                  <a:gd name="connsiteX6" fmla="*/ 100570 w 116331"/>
                  <a:gd name="connsiteY6" fmla="*/ 131480 h 135889"/>
                  <a:gd name="connsiteX7" fmla="*/ 75805 w 116331"/>
                  <a:gd name="connsiteY7" fmla="*/ 133956 h 135889"/>
                  <a:gd name="connsiteX8" fmla="*/ 22751 w 116331"/>
                  <a:gd name="connsiteY8" fmla="*/ 107763 h 135889"/>
                  <a:gd name="connsiteX9" fmla="*/ 11988 w 116331"/>
                  <a:gd name="connsiteY9" fmla="*/ 88713 h 135889"/>
                  <a:gd name="connsiteX10" fmla="*/ -14 w 116331"/>
                  <a:gd name="connsiteY10" fmla="*/ 54518 h 135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331" h="135889">
                    <a:moveTo>
                      <a:pt x="-14" y="54518"/>
                    </a:moveTo>
                    <a:cubicBezTo>
                      <a:pt x="-42" y="24427"/>
                      <a:pt x="24332" y="12"/>
                      <a:pt x="54422" y="-17"/>
                    </a:cubicBezTo>
                    <a:cubicBezTo>
                      <a:pt x="75663" y="-37"/>
                      <a:pt x="94979" y="12290"/>
                      <a:pt x="103904" y="31563"/>
                    </a:cubicBezTo>
                    <a:cubicBezTo>
                      <a:pt x="109000" y="39934"/>
                      <a:pt x="112515" y="49167"/>
                      <a:pt x="114286" y="58804"/>
                    </a:cubicBezTo>
                    <a:cubicBezTo>
                      <a:pt x="114286" y="68329"/>
                      <a:pt x="110191" y="63662"/>
                      <a:pt x="112191" y="72711"/>
                    </a:cubicBezTo>
                    <a:cubicBezTo>
                      <a:pt x="114191" y="81759"/>
                      <a:pt x="120383" y="85760"/>
                      <a:pt x="112191" y="101286"/>
                    </a:cubicBezTo>
                    <a:cubicBezTo>
                      <a:pt x="104000" y="116811"/>
                      <a:pt x="102666" y="129861"/>
                      <a:pt x="100570" y="131480"/>
                    </a:cubicBezTo>
                    <a:cubicBezTo>
                      <a:pt x="98475" y="133099"/>
                      <a:pt x="102380" y="138814"/>
                      <a:pt x="75805" y="133956"/>
                    </a:cubicBezTo>
                    <a:cubicBezTo>
                      <a:pt x="55974" y="130504"/>
                      <a:pt x="37553" y="121410"/>
                      <a:pt x="22751" y="107763"/>
                    </a:cubicBezTo>
                    <a:cubicBezTo>
                      <a:pt x="18113" y="102069"/>
                      <a:pt x="14474" y="95627"/>
                      <a:pt x="11988" y="88713"/>
                    </a:cubicBezTo>
                    <a:cubicBezTo>
                      <a:pt x="4225" y="79003"/>
                      <a:pt x="-4" y="66946"/>
                      <a:pt x="-14" y="54518"/>
                    </a:cubicBezTo>
                    <a:close/>
                  </a:path>
                </a:pathLst>
              </a:custGeom>
              <a:solidFill>
                <a:srgbClr val="FCD9A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97062A7-5F87-080F-B884-517660CA8FFD}"/>
                  </a:ext>
                </a:extLst>
              </p:cNvPr>
              <p:cNvSpPr/>
              <p:nvPr/>
            </p:nvSpPr>
            <p:spPr>
              <a:xfrm>
                <a:off x="7737038" y="3230314"/>
                <a:ext cx="57312" cy="89052"/>
              </a:xfrm>
              <a:custGeom>
                <a:avLst/>
                <a:gdLst>
                  <a:gd name="connsiteX0" fmla="*/ 2581 w 57312"/>
                  <a:gd name="connsiteY0" fmla="*/ 15884 h 89052"/>
                  <a:gd name="connsiteX1" fmla="*/ 26679 w 57312"/>
                  <a:gd name="connsiteY1" fmla="*/ 89036 h 89052"/>
                  <a:gd name="connsiteX2" fmla="*/ 49159 w 57312"/>
                  <a:gd name="connsiteY2" fmla="*/ 62652 h 89052"/>
                  <a:gd name="connsiteX3" fmla="*/ 50587 w 57312"/>
                  <a:gd name="connsiteY3" fmla="*/ 26076 h 89052"/>
                  <a:gd name="connsiteX4" fmla="*/ 2581 w 57312"/>
                  <a:gd name="connsiteY4" fmla="*/ 15884 h 8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12" h="89052">
                    <a:moveTo>
                      <a:pt x="2581" y="15884"/>
                    </a:moveTo>
                    <a:cubicBezTo>
                      <a:pt x="-9897" y="51031"/>
                      <a:pt x="26679" y="89036"/>
                      <a:pt x="26679" y="89036"/>
                    </a:cubicBezTo>
                    <a:cubicBezTo>
                      <a:pt x="26679" y="89036"/>
                      <a:pt x="34966" y="62652"/>
                      <a:pt x="49159" y="62652"/>
                    </a:cubicBezTo>
                    <a:cubicBezTo>
                      <a:pt x="63351" y="62652"/>
                      <a:pt x="55731" y="34553"/>
                      <a:pt x="50587" y="26076"/>
                    </a:cubicBezTo>
                    <a:cubicBezTo>
                      <a:pt x="42682" y="13122"/>
                      <a:pt x="14869" y="-19359"/>
                      <a:pt x="2581" y="15884"/>
                    </a:cubicBezTo>
                    <a:close/>
                  </a:path>
                </a:pathLst>
              </a:custGeom>
              <a:solidFill>
                <a:srgbClr val="05303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D7C88FD-BCDB-4C21-BBA8-A2FFCFF9A380}"/>
                  </a:ext>
                </a:extLst>
              </p:cNvPr>
              <p:cNvSpPr/>
              <p:nvPr/>
            </p:nvSpPr>
            <p:spPr>
              <a:xfrm>
                <a:off x="7763203" y="3284060"/>
                <a:ext cx="22019" cy="32833"/>
              </a:xfrm>
              <a:custGeom>
                <a:avLst/>
                <a:gdLst>
                  <a:gd name="connsiteX0" fmla="*/ 14422 w 22019"/>
                  <a:gd name="connsiteY0" fmla="*/ 7001 h 32833"/>
                  <a:gd name="connsiteX1" fmla="*/ 5849 w 22019"/>
                  <a:gd name="connsiteY1" fmla="*/ 620 h 32833"/>
                  <a:gd name="connsiteX2" fmla="*/ 515 w 22019"/>
                  <a:gd name="connsiteY2" fmla="*/ 16431 h 32833"/>
                  <a:gd name="connsiteX3" fmla="*/ 10993 w 22019"/>
                  <a:gd name="connsiteY3" fmla="*/ 32814 h 32833"/>
                  <a:gd name="connsiteX4" fmla="*/ 20518 w 22019"/>
                  <a:gd name="connsiteY4" fmla="*/ 29385 h 32833"/>
                  <a:gd name="connsiteX5" fmla="*/ 21470 w 22019"/>
                  <a:gd name="connsiteY5" fmla="*/ 20908 h 3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19" h="32833">
                    <a:moveTo>
                      <a:pt x="14422" y="7001"/>
                    </a:moveTo>
                    <a:cubicBezTo>
                      <a:pt x="14422" y="7001"/>
                      <a:pt x="10040" y="-2524"/>
                      <a:pt x="5849" y="620"/>
                    </a:cubicBezTo>
                    <a:cubicBezTo>
                      <a:pt x="1020" y="4316"/>
                      <a:pt x="-1085" y="10567"/>
                      <a:pt x="515" y="16431"/>
                    </a:cubicBezTo>
                    <a:cubicBezTo>
                      <a:pt x="1944" y="23861"/>
                      <a:pt x="5944" y="33005"/>
                      <a:pt x="10993" y="32814"/>
                    </a:cubicBezTo>
                    <a:cubicBezTo>
                      <a:pt x="16041" y="32624"/>
                      <a:pt x="17565" y="33386"/>
                      <a:pt x="20518" y="29385"/>
                    </a:cubicBezTo>
                    <a:cubicBezTo>
                      <a:pt x="22089" y="26843"/>
                      <a:pt x="22432" y="23734"/>
                      <a:pt x="21470" y="20908"/>
                    </a:cubicBezTo>
                    <a:close/>
                  </a:path>
                </a:pathLst>
              </a:custGeom>
              <a:solidFill>
                <a:srgbClr val="F4AA0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54FD3ABF-49FA-2544-C567-F18BAF96338F}"/>
                  </a:ext>
                </a:extLst>
              </p:cNvPr>
              <p:cNvSpPr/>
              <p:nvPr/>
            </p:nvSpPr>
            <p:spPr>
              <a:xfrm>
                <a:off x="7765271" y="3284726"/>
                <a:ext cx="21993" cy="32833"/>
              </a:xfrm>
              <a:custGeom>
                <a:avLst/>
                <a:gdLst>
                  <a:gd name="connsiteX0" fmla="*/ 14449 w 21993"/>
                  <a:gd name="connsiteY0" fmla="*/ 7001 h 32833"/>
                  <a:gd name="connsiteX1" fmla="*/ 5876 w 21993"/>
                  <a:gd name="connsiteY1" fmla="*/ 620 h 32833"/>
                  <a:gd name="connsiteX2" fmla="*/ 543 w 21993"/>
                  <a:gd name="connsiteY2" fmla="*/ 16431 h 32833"/>
                  <a:gd name="connsiteX3" fmla="*/ 10925 w 21993"/>
                  <a:gd name="connsiteY3" fmla="*/ 32814 h 32833"/>
                  <a:gd name="connsiteX4" fmla="*/ 20450 w 21993"/>
                  <a:gd name="connsiteY4" fmla="*/ 29480 h 32833"/>
                  <a:gd name="connsiteX5" fmla="*/ 21498 w 21993"/>
                  <a:gd name="connsiteY5" fmla="*/ 21003 h 3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993" h="32833">
                    <a:moveTo>
                      <a:pt x="14449" y="7001"/>
                    </a:moveTo>
                    <a:cubicBezTo>
                      <a:pt x="14449" y="7001"/>
                      <a:pt x="9972" y="-2524"/>
                      <a:pt x="5876" y="620"/>
                    </a:cubicBezTo>
                    <a:cubicBezTo>
                      <a:pt x="1009" y="4284"/>
                      <a:pt x="-1115" y="10565"/>
                      <a:pt x="543" y="16431"/>
                    </a:cubicBezTo>
                    <a:cubicBezTo>
                      <a:pt x="1971" y="23861"/>
                      <a:pt x="5876" y="33005"/>
                      <a:pt x="10925" y="32814"/>
                    </a:cubicBezTo>
                    <a:cubicBezTo>
                      <a:pt x="15973" y="32624"/>
                      <a:pt x="17592" y="33386"/>
                      <a:pt x="20450" y="29480"/>
                    </a:cubicBezTo>
                    <a:cubicBezTo>
                      <a:pt x="22021" y="26944"/>
                      <a:pt x="22403" y="23846"/>
                      <a:pt x="21498" y="21003"/>
                    </a:cubicBezTo>
                    <a:close/>
                  </a:path>
                </a:pathLst>
              </a:custGeom>
              <a:solidFill>
                <a:srgbClr val="FCD9A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C46F6E6-FC82-DA9A-8D52-07CC8DB2F9BC}"/>
                  </a:ext>
                </a:extLst>
              </p:cNvPr>
              <p:cNvSpPr/>
              <p:nvPr/>
            </p:nvSpPr>
            <p:spPr>
              <a:xfrm>
                <a:off x="7768180" y="3287756"/>
                <a:ext cx="9457" cy="26086"/>
              </a:xfrm>
              <a:custGeom>
                <a:avLst/>
                <a:gdLst>
                  <a:gd name="connsiteX0" fmla="*/ 7634 w 9457"/>
                  <a:gd name="connsiteY0" fmla="*/ 6353 h 26086"/>
                  <a:gd name="connsiteX1" fmla="*/ 5539 w 9457"/>
                  <a:gd name="connsiteY1" fmla="*/ 12735 h 26086"/>
                  <a:gd name="connsiteX2" fmla="*/ 5539 w 9457"/>
                  <a:gd name="connsiteY2" fmla="*/ 19402 h 26086"/>
                  <a:gd name="connsiteX3" fmla="*/ 7539 w 9457"/>
                  <a:gd name="connsiteY3" fmla="*/ 21974 h 26086"/>
                  <a:gd name="connsiteX4" fmla="*/ 7539 w 9457"/>
                  <a:gd name="connsiteY4" fmla="*/ 11116 h 26086"/>
                  <a:gd name="connsiteX5" fmla="*/ 7539 w 9457"/>
                  <a:gd name="connsiteY5" fmla="*/ 3400 h 26086"/>
                  <a:gd name="connsiteX6" fmla="*/ 3157 w 9457"/>
                  <a:gd name="connsiteY6" fmla="*/ 1019 h 26086"/>
                  <a:gd name="connsiteX7" fmla="*/ 109 w 9457"/>
                  <a:gd name="connsiteY7" fmla="*/ 11211 h 26086"/>
                  <a:gd name="connsiteX8" fmla="*/ 4396 w 9457"/>
                  <a:gd name="connsiteY8" fmla="*/ 22927 h 26086"/>
                  <a:gd name="connsiteX9" fmla="*/ 9444 w 9457"/>
                  <a:gd name="connsiteY9" fmla="*/ 26070 h 26086"/>
                  <a:gd name="connsiteX10" fmla="*/ 2491 w 9457"/>
                  <a:gd name="connsiteY10" fmla="*/ 18355 h 26086"/>
                  <a:gd name="connsiteX11" fmla="*/ 2491 w 9457"/>
                  <a:gd name="connsiteY11" fmla="*/ 3210 h 26086"/>
                  <a:gd name="connsiteX12" fmla="*/ 4491 w 9457"/>
                  <a:gd name="connsiteY12" fmla="*/ 3210 h 26086"/>
                  <a:gd name="connsiteX13" fmla="*/ 5062 w 9457"/>
                  <a:gd name="connsiteY13" fmla="*/ 7306 h 26086"/>
                  <a:gd name="connsiteX14" fmla="*/ 7444 w 9457"/>
                  <a:gd name="connsiteY14" fmla="*/ 4543 h 26086"/>
                  <a:gd name="connsiteX15" fmla="*/ 7634 w 9457"/>
                  <a:gd name="connsiteY15" fmla="*/ 6353 h 26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457" h="26086">
                    <a:moveTo>
                      <a:pt x="7634" y="6353"/>
                    </a:moveTo>
                    <a:cubicBezTo>
                      <a:pt x="7634" y="6353"/>
                      <a:pt x="6110" y="10830"/>
                      <a:pt x="5539" y="12735"/>
                    </a:cubicBezTo>
                    <a:cubicBezTo>
                      <a:pt x="4738" y="14885"/>
                      <a:pt x="4738" y="17253"/>
                      <a:pt x="5539" y="19402"/>
                    </a:cubicBezTo>
                    <a:cubicBezTo>
                      <a:pt x="6148" y="20300"/>
                      <a:pt x="6824" y="21158"/>
                      <a:pt x="7539" y="21974"/>
                    </a:cubicBezTo>
                    <a:cubicBezTo>
                      <a:pt x="7282" y="18360"/>
                      <a:pt x="7282" y="14730"/>
                      <a:pt x="7539" y="11116"/>
                    </a:cubicBezTo>
                    <a:cubicBezTo>
                      <a:pt x="8558" y="8645"/>
                      <a:pt x="8558" y="5870"/>
                      <a:pt x="7539" y="3400"/>
                    </a:cubicBezTo>
                    <a:cubicBezTo>
                      <a:pt x="6205" y="1210"/>
                      <a:pt x="5158" y="-1553"/>
                      <a:pt x="3157" y="1019"/>
                    </a:cubicBezTo>
                    <a:cubicBezTo>
                      <a:pt x="709" y="3811"/>
                      <a:pt x="-405" y="7532"/>
                      <a:pt x="109" y="11211"/>
                    </a:cubicBezTo>
                    <a:cubicBezTo>
                      <a:pt x="367" y="15451"/>
                      <a:pt x="1853" y="19523"/>
                      <a:pt x="4396" y="22927"/>
                    </a:cubicBezTo>
                    <a:cubicBezTo>
                      <a:pt x="5872" y="24272"/>
                      <a:pt x="7587" y="25337"/>
                      <a:pt x="9444" y="26070"/>
                    </a:cubicBezTo>
                    <a:cubicBezTo>
                      <a:pt x="6101" y="24653"/>
                      <a:pt x="3557" y="21828"/>
                      <a:pt x="2491" y="18355"/>
                    </a:cubicBezTo>
                    <a:cubicBezTo>
                      <a:pt x="1252" y="13021"/>
                      <a:pt x="681" y="4734"/>
                      <a:pt x="2491" y="3210"/>
                    </a:cubicBezTo>
                    <a:cubicBezTo>
                      <a:pt x="4300" y="1686"/>
                      <a:pt x="4300" y="1495"/>
                      <a:pt x="4491" y="3210"/>
                    </a:cubicBezTo>
                    <a:cubicBezTo>
                      <a:pt x="4682" y="4924"/>
                      <a:pt x="3634" y="8258"/>
                      <a:pt x="5062" y="7306"/>
                    </a:cubicBezTo>
                    <a:cubicBezTo>
                      <a:pt x="6491" y="6353"/>
                      <a:pt x="6586" y="3496"/>
                      <a:pt x="7444" y="4543"/>
                    </a:cubicBezTo>
                    <a:cubicBezTo>
                      <a:pt x="8301" y="5591"/>
                      <a:pt x="7634" y="6353"/>
                      <a:pt x="7634" y="6353"/>
                    </a:cubicBezTo>
                    <a:close/>
                  </a:path>
                </a:pathLst>
              </a:custGeom>
              <a:solidFill>
                <a:srgbClr val="F4AA0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06348680-51C2-6375-F9CC-E78BDBDD79D6}"/>
                  </a:ext>
                </a:extLst>
              </p:cNvPr>
              <p:cNvSpPr/>
              <p:nvPr/>
            </p:nvSpPr>
            <p:spPr>
              <a:xfrm>
                <a:off x="7776665" y="3298696"/>
                <a:ext cx="7502" cy="8011"/>
              </a:xfrm>
              <a:custGeom>
                <a:avLst/>
                <a:gdLst>
                  <a:gd name="connsiteX0" fmla="*/ 387 w 7502"/>
                  <a:gd name="connsiteY0" fmla="*/ 4271 h 8011"/>
                  <a:gd name="connsiteX1" fmla="*/ 2007 w 7502"/>
                  <a:gd name="connsiteY1" fmla="*/ -15 h 8011"/>
                  <a:gd name="connsiteX2" fmla="*/ 3721 w 7502"/>
                  <a:gd name="connsiteY2" fmla="*/ 1604 h 8011"/>
                  <a:gd name="connsiteX3" fmla="*/ 5816 w 7502"/>
                  <a:gd name="connsiteY3" fmla="*/ 3223 h 8011"/>
                  <a:gd name="connsiteX4" fmla="*/ 6959 w 7502"/>
                  <a:gd name="connsiteY4" fmla="*/ 3223 h 8011"/>
                  <a:gd name="connsiteX5" fmla="*/ 3435 w 7502"/>
                  <a:gd name="connsiteY5" fmla="*/ 4557 h 8011"/>
                  <a:gd name="connsiteX6" fmla="*/ 768 w 7502"/>
                  <a:gd name="connsiteY6" fmla="*/ 7986 h 8011"/>
                  <a:gd name="connsiteX7" fmla="*/ 768 w 7502"/>
                  <a:gd name="connsiteY7" fmla="*/ 4176 h 8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02" h="8011">
                    <a:moveTo>
                      <a:pt x="387" y="4271"/>
                    </a:moveTo>
                    <a:cubicBezTo>
                      <a:pt x="387" y="4271"/>
                      <a:pt x="1054" y="-110"/>
                      <a:pt x="2007" y="-15"/>
                    </a:cubicBezTo>
                    <a:cubicBezTo>
                      <a:pt x="2959" y="80"/>
                      <a:pt x="3054" y="-15"/>
                      <a:pt x="3721" y="1604"/>
                    </a:cubicBezTo>
                    <a:cubicBezTo>
                      <a:pt x="4388" y="3223"/>
                      <a:pt x="4388" y="3604"/>
                      <a:pt x="5816" y="3223"/>
                    </a:cubicBezTo>
                    <a:cubicBezTo>
                      <a:pt x="7245" y="2842"/>
                      <a:pt x="8103" y="1604"/>
                      <a:pt x="6959" y="3223"/>
                    </a:cubicBezTo>
                    <a:cubicBezTo>
                      <a:pt x="5816" y="4843"/>
                      <a:pt x="5436" y="3223"/>
                      <a:pt x="3435" y="4557"/>
                    </a:cubicBezTo>
                    <a:cubicBezTo>
                      <a:pt x="1435" y="5890"/>
                      <a:pt x="2197" y="7795"/>
                      <a:pt x="768" y="7986"/>
                    </a:cubicBezTo>
                    <a:cubicBezTo>
                      <a:pt x="-660" y="8176"/>
                      <a:pt x="197" y="5128"/>
                      <a:pt x="768" y="4176"/>
                    </a:cubicBezTo>
                    <a:close/>
                  </a:path>
                </a:pathLst>
              </a:custGeom>
              <a:solidFill>
                <a:srgbClr val="F4AA0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B9820257-320F-9778-9EDE-E6F6C210B676}"/>
                  </a:ext>
                </a:extLst>
              </p:cNvPr>
              <p:cNvSpPr/>
              <p:nvPr/>
            </p:nvSpPr>
            <p:spPr>
              <a:xfrm>
                <a:off x="7740186" y="3328467"/>
                <a:ext cx="72408" cy="81768"/>
              </a:xfrm>
              <a:custGeom>
                <a:avLst/>
                <a:gdLst>
                  <a:gd name="connsiteX0" fmla="*/ 23436 w 72408"/>
                  <a:gd name="connsiteY0" fmla="*/ 218 h 81768"/>
                  <a:gd name="connsiteX1" fmla="*/ 45439 w 72408"/>
                  <a:gd name="connsiteY1" fmla="*/ 45557 h 81768"/>
                  <a:gd name="connsiteX2" fmla="*/ 72395 w 72408"/>
                  <a:gd name="connsiteY2" fmla="*/ 62702 h 81768"/>
                  <a:gd name="connsiteX3" fmla="*/ 60203 w 72408"/>
                  <a:gd name="connsiteY3" fmla="*/ 81752 h 81768"/>
                  <a:gd name="connsiteX4" fmla="*/ 481 w 72408"/>
                  <a:gd name="connsiteY4" fmla="*/ 33555 h 81768"/>
                  <a:gd name="connsiteX5" fmla="*/ 23436 w 72408"/>
                  <a:gd name="connsiteY5" fmla="*/ 218 h 81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408" h="81768">
                    <a:moveTo>
                      <a:pt x="23436" y="218"/>
                    </a:moveTo>
                    <a:cubicBezTo>
                      <a:pt x="23436" y="218"/>
                      <a:pt x="481" y="15839"/>
                      <a:pt x="45439" y="45557"/>
                    </a:cubicBezTo>
                    <a:cubicBezTo>
                      <a:pt x="54964" y="51557"/>
                      <a:pt x="72395" y="62702"/>
                      <a:pt x="72395" y="62702"/>
                    </a:cubicBezTo>
                    <a:lnTo>
                      <a:pt x="60203" y="81752"/>
                    </a:lnTo>
                    <a:cubicBezTo>
                      <a:pt x="60203" y="81752"/>
                      <a:pt x="3053" y="48890"/>
                      <a:pt x="481" y="33555"/>
                    </a:cubicBezTo>
                    <a:cubicBezTo>
                      <a:pt x="-2091" y="18220"/>
                      <a:pt x="5339" y="-2449"/>
                      <a:pt x="23436" y="218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D0D3B137-3F66-8441-B6CE-223833E96F77}"/>
                  </a:ext>
                </a:extLst>
              </p:cNvPr>
              <p:cNvSpPr/>
              <p:nvPr/>
            </p:nvSpPr>
            <p:spPr>
              <a:xfrm>
                <a:off x="7812594" y="3354853"/>
                <a:ext cx="23526" cy="40523"/>
              </a:xfrm>
              <a:custGeom>
                <a:avLst/>
                <a:gdLst>
                  <a:gd name="connsiteX0" fmla="*/ 23513 w 23526"/>
                  <a:gd name="connsiteY0" fmla="*/ 40507 h 40523"/>
                  <a:gd name="connsiteX1" fmla="*/ -14 w 23526"/>
                  <a:gd name="connsiteY1" fmla="*/ 36316 h 40523"/>
                  <a:gd name="connsiteX2" fmla="*/ 653 w 23526"/>
                  <a:gd name="connsiteY2" fmla="*/ 4217 h 40523"/>
                  <a:gd name="connsiteX3" fmla="*/ 14465 w 23526"/>
                  <a:gd name="connsiteY3" fmla="*/ 4217 h 4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26" h="40523">
                    <a:moveTo>
                      <a:pt x="23513" y="40507"/>
                    </a:moveTo>
                    <a:lnTo>
                      <a:pt x="-14" y="36316"/>
                    </a:lnTo>
                    <a:cubicBezTo>
                      <a:pt x="1663" y="25696"/>
                      <a:pt x="1882" y="14897"/>
                      <a:pt x="653" y="4217"/>
                    </a:cubicBezTo>
                    <a:cubicBezTo>
                      <a:pt x="-1918" y="-5308"/>
                      <a:pt x="14465" y="4217"/>
                      <a:pt x="14465" y="4217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5C3D181-2E3A-B21D-7ABE-6BCF208CBF4D}"/>
                  </a:ext>
                </a:extLst>
              </p:cNvPr>
              <p:cNvSpPr/>
              <p:nvPr/>
            </p:nvSpPr>
            <p:spPr>
              <a:xfrm>
                <a:off x="7795159" y="3324542"/>
                <a:ext cx="47458" cy="44423"/>
              </a:xfrm>
              <a:custGeom>
                <a:avLst/>
                <a:gdLst>
                  <a:gd name="connsiteX0" fmla="*/ 46474 w 47458"/>
                  <a:gd name="connsiteY0" fmla="*/ 5571 h 44423"/>
                  <a:gd name="connsiteX1" fmla="*/ 29900 w 47458"/>
                  <a:gd name="connsiteY1" fmla="*/ 5571 h 44423"/>
                  <a:gd name="connsiteX2" fmla="*/ -8 w 47458"/>
                  <a:gd name="connsiteY2" fmla="*/ 17573 h 44423"/>
                  <a:gd name="connsiteX3" fmla="*/ 21709 w 47458"/>
                  <a:gd name="connsiteY3" fmla="*/ 42243 h 44423"/>
                  <a:gd name="connsiteX4" fmla="*/ 36015 w 47458"/>
                  <a:gd name="connsiteY4" fmla="*/ 40494 h 44423"/>
                  <a:gd name="connsiteX5" fmla="*/ 36472 w 47458"/>
                  <a:gd name="connsiteY5" fmla="*/ 39861 h 44423"/>
                  <a:gd name="connsiteX6" fmla="*/ 46474 w 47458"/>
                  <a:gd name="connsiteY6" fmla="*/ 5571 h 4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458" h="44423">
                    <a:moveTo>
                      <a:pt x="46474" y="5571"/>
                    </a:moveTo>
                    <a:cubicBezTo>
                      <a:pt x="46474" y="5571"/>
                      <a:pt x="36949" y="-7002"/>
                      <a:pt x="29900" y="5571"/>
                    </a:cubicBezTo>
                    <a:cubicBezTo>
                      <a:pt x="20375" y="24621"/>
                      <a:pt x="-390" y="8334"/>
                      <a:pt x="-8" y="17573"/>
                    </a:cubicBezTo>
                    <a:cubicBezTo>
                      <a:pt x="-8" y="24526"/>
                      <a:pt x="12945" y="35480"/>
                      <a:pt x="21709" y="42243"/>
                    </a:cubicBezTo>
                    <a:cubicBezTo>
                      <a:pt x="26138" y="45711"/>
                      <a:pt x="32548" y="44928"/>
                      <a:pt x="36015" y="40494"/>
                    </a:cubicBezTo>
                    <a:cubicBezTo>
                      <a:pt x="36177" y="40289"/>
                      <a:pt x="36329" y="40078"/>
                      <a:pt x="36472" y="39861"/>
                    </a:cubicBezTo>
                    <a:cubicBezTo>
                      <a:pt x="42473" y="31384"/>
                      <a:pt x="50188" y="17192"/>
                      <a:pt x="46474" y="5571"/>
                    </a:cubicBezTo>
                    <a:close/>
                  </a:path>
                </a:pathLst>
              </a:custGeom>
              <a:solidFill>
                <a:srgbClr val="05303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839EAF8-4300-66A6-C6AE-5024298365BF}"/>
                  </a:ext>
                </a:extLst>
              </p:cNvPr>
              <p:cNvSpPr/>
              <p:nvPr/>
            </p:nvSpPr>
            <p:spPr>
              <a:xfrm>
                <a:off x="7812785" y="3391281"/>
                <a:ext cx="20360" cy="226123"/>
              </a:xfrm>
              <a:custGeom>
                <a:avLst/>
                <a:gdLst>
                  <a:gd name="connsiteX0" fmla="*/ 19131 w 20360"/>
                  <a:gd name="connsiteY0" fmla="*/ 123618 h 226123"/>
                  <a:gd name="connsiteX1" fmla="*/ 15988 w 20360"/>
                  <a:gd name="connsiteY1" fmla="*/ 153431 h 226123"/>
                  <a:gd name="connsiteX2" fmla="*/ 12464 w 20360"/>
                  <a:gd name="connsiteY2" fmla="*/ 183149 h 226123"/>
                  <a:gd name="connsiteX3" fmla="*/ 10369 w 20360"/>
                  <a:gd name="connsiteY3" fmla="*/ 211724 h 226123"/>
                  <a:gd name="connsiteX4" fmla="*/ 10369 w 20360"/>
                  <a:gd name="connsiteY4" fmla="*/ 223726 h 226123"/>
                  <a:gd name="connsiteX5" fmla="*/ 7987 w 20360"/>
                  <a:gd name="connsiteY5" fmla="*/ 226107 h 226123"/>
                  <a:gd name="connsiteX6" fmla="*/ 7987 w 20360"/>
                  <a:gd name="connsiteY6" fmla="*/ 211438 h 226123"/>
                  <a:gd name="connsiteX7" fmla="*/ 9606 w 20360"/>
                  <a:gd name="connsiteY7" fmla="*/ 182863 h 226123"/>
                  <a:gd name="connsiteX8" fmla="*/ 12750 w 20360"/>
                  <a:gd name="connsiteY8" fmla="*/ 153050 h 226123"/>
                  <a:gd name="connsiteX9" fmla="*/ 16274 w 20360"/>
                  <a:gd name="connsiteY9" fmla="*/ 123427 h 226123"/>
                  <a:gd name="connsiteX10" fmla="*/ 17703 w 20360"/>
                  <a:gd name="connsiteY10" fmla="*/ 94852 h 226123"/>
                  <a:gd name="connsiteX11" fmla="*/ 17036 w 20360"/>
                  <a:gd name="connsiteY11" fmla="*/ 67801 h 226123"/>
                  <a:gd name="connsiteX12" fmla="*/ 16464 w 20360"/>
                  <a:gd name="connsiteY12" fmla="*/ 55324 h 226123"/>
                  <a:gd name="connsiteX13" fmla="*/ 14464 w 20360"/>
                  <a:gd name="connsiteY13" fmla="*/ 43798 h 226123"/>
                  <a:gd name="connsiteX14" fmla="*/ 12750 w 20360"/>
                  <a:gd name="connsiteY14" fmla="*/ 33226 h 226123"/>
                  <a:gd name="connsiteX15" fmla="*/ 10273 w 20360"/>
                  <a:gd name="connsiteY15" fmla="*/ 23701 h 226123"/>
                  <a:gd name="connsiteX16" fmla="*/ 7892 w 20360"/>
                  <a:gd name="connsiteY16" fmla="*/ 15509 h 226123"/>
                  <a:gd name="connsiteX17" fmla="*/ 4844 w 20360"/>
                  <a:gd name="connsiteY17" fmla="*/ 8937 h 226123"/>
                  <a:gd name="connsiteX18" fmla="*/ -14 w 20360"/>
                  <a:gd name="connsiteY18" fmla="*/ -17 h 226123"/>
                  <a:gd name="connsiteX19" fmla="*/ 5415 w 20360"/>
                  <a:gd name="connsiteY19" fmla="*/ 8651 h 226123"/>
                  <a:gd name="connsiteX20" fmla="*/ 8654 w 20360"/>
                  <a:gd name="connsiteY20" fmla="*/ 15128 h 226123"/>
                  <a:gd name="connsiteX21" fmla="*/ 11416 w 20360"/>
                  <a:gd name="connsiteY21" fmla="*/ 23320 h 226123"/>
                  <a:gd name="connsiteX22" fmla="*/ 14369 w 20360"/>
                  <a:gd name="connsiteY22" fmla="*/ 32845 h 226123"/>
                  <a:gd name="connsiteX23" fmla="*/ 16369 w 20360"/>
                  <a:gd name="connsiteY23" fmla="*/ 43513 h 226123"/>
                  <a:gd name="connsiteX24" fmla="*/ 18370 w 20360"/>
                  <a:gd name="connsiteY24" fmla="*/ 55133 h 226123"/>
                  <a:gd name="connsiteX25" fmla="*/ 19227 w 20360"/>
                  <a:gd name="connsiteY25" fmla="*/ 67706 h 226123"/>
                  <a:gd name="connsiteX26" fmla="*/ 20274 w 20360"/>
                  <a:gd name="connsiteY26" fmla="*/ 94852 h 226123"/>
                  <a:gd name="connsiteX27" fmla="*/ 19131 w 20360"/>
                  <a:gd name="connsiteY27" fmla="*/ 123618 h 226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360" h="226123">
                    <a:moveTo>
                      <a:pt x="19131" y="123618"/>
                    </a:moveTo>
                    <a:cubicBezTo>
                      <a:pt x="19131" y="133143"/>
                      <a:pt x="17036" y="143430"/>
                      <a:pt x="15988" y="153431"/>
                    </a:cubicBezTo>
                    <a:cubicBezTo>
                      <a:pt x="14940" y="163432"/>
                      <a:pt x="13131" y="173529"/>
                      <a:pt x="12464" y="183149"/>
                    </a:cubicBezTo>
                    <a:cubicBezTo>
                      <a:pt x="11797" y="192769"/>
                      <a:pt x="11035" y="202675"/>
                      <a:pt x="10369" y="211724"/>
                    </a:cubicBezTo>
                    <a:cubicBezTo>
                      <a:pt x="10369" y="215725"/>
                      <a:pt x="10369" y="219725"/>
                      <a:pt x="10369" y="223726"/>
                    </a:cubicBezTo>
                    <a:cubicBezTo>
                      <a:pt x="9502" y="224448"/>
                      <a:pt x="8711" y="225244"/>
                      <a:pt x="7987" y="226107"/>
                    </a:cubicBezTo>
                    <a:cubicBezTo>
                      <a:pt x="7987" y="221344"/>
                      <a:pt x="7987" y="216582"/>
                      <a:pt x="7987" y="211438"/>
                    </a:cubicBezTo>
                    <a:cubicBezTo>
                      <a:pt x="8559" y="201913"/>
                      <a:pt x="9130" y="192388"/>
                      <a:pt x="9606" y="182863"/>
                    </a:cubicBezTo>
                    <a:cubicBezTo>
                      <a:pt x="10083" y="173338"/>
                      <a:pt x="11702" y="163051"/>
                      <a:pt x="12750" y="153050"/>
                    </a:cubicBezTo>
                    <a:cubicBezTo>
                      <a:pt x="13797" y="143049"/>
                      <a:pt x="15703" y="133238"/>
                      <a:pt x="16274" y="123427"/>
                    </a:cubicBezTo>
                    <a:cubicBezTo>
                      <a:pt x="16845" y="113617"/>
                      <a:pt x="17227" y="104377"/>
                      <a:pt x="17703" y="94852"/>
                    </a:cubicBezTo>
                    <a:cubicBezTo>
                      <a:pt x="18017" y="85830"/>
                      <a:pt x="17788" y="76798"/>
                      <a:pt x="17036" y="67801"/>
                    </a:cubicBezTo>
                    <a:cubicBezTo>
                      <a:pt x="17036" y="63515"/>
                      <a:pt x="17036" y="59324"/>
                      <a:pt x="16464" y="55324"/>
                    </a:cubicBezTo>
                    <a:cubicBezTo>
                      <a:pt x="15893" y="51323"/>
                      <a:pt x="15131" y="47513"/>
                      <a:pt x="14464" y="43798"/>
                    </a:cubicBezTo>
                    <a:cubicBezTo>
                      <a:pt x="13797" y="40084"/>
                      <a:pt x="13321" y="36559"/>
                      <a:pt x="12750" y="33226"/>
                    </a:cubicBezTo>
                    <a:cubicBezTo>
                      <a:pt x="12178" y="29892"/>
                      <a:pt x="11035" y="26844"/>
                      <a:pt x="10273" y="23701"/>
                    </a:cubicBezTo>
                    <a:cubicBezTo>
                      <a:pt x="9511" y="20557"/>
                      <a:pt x="8559" y="17986"/>
                      <a:pt x="7892" y="15509"/>
                    </a:cubicBezTo>
                    <a:lnTo>
                      <a:pt x="4844" y="8937"/>
                    </a:lnTo>
                    <a:cubicBezTo>
                      <a:pt x="3777" y="5685"/>
                      <a:pt x="2129" y="2653"/>
                      <a:pt x="-14" y="-17"/>
                    </a:cubicBezTo>
                    <a:cubicBezTo>
                      <a:pt x="2291" y="2532"/>
                      <a:pt x="4130" y="5466"/>
                      <a:pt x="5415" y="8651"/>
                    </a:cubicBezTo>
                    <a:cubicBezTo>
                      <a:pt x="6368" y="10651"/>
                      <a:pt x="7511" y="12747"/>
                      <a:pt x="8654" y="15128"/>
                    </a:cubicBezTo>
                    <a:cubicBezTo>
                      <a:pt x="9797" y="17509"/>
                      <a:pt x="10464" y="20367"/>
                      <a:pt x="11416" y="23320"/>
                    </a:cubicBezTo>
                    <a:cubicBezTo>
                      <a:pt x="12369" y="26272"/>
                      <a:pt x="13512" y="29320"/>
                      <a:pt x="14369" y="32845"/>
                    </a:cubicBezTo>
                    <a:cubicBezTo>
                      <a:pt x="15226" y="36369"/>
                      <a:pt x="15607" y="39798"/>
                      <a:pt x="16369" y="43513"/>
                    </a:cubicBezTo>
                    <a:cubicBezTo>
                      <a:pt x="17131" y="47227"/>
                      <a:pt x="17703" y="51133"/>
                      <a:pt x="18370" y="55133"/>
                    </a:cubicBezTo>
                    <a:cubicBezTo>
                      <a:pt x="19036" y="59134"/>
                      <a:pt x="18941" y="63325"/>
                      <a:pt x="19227" y="67706"/>
                    </a:cubicBezTo>
                    <a:cubicBezTo>
                      <a:pt x="20160" y="76722"/>
                      <a:pt x="20513" y="85790"/>
                      <a:pt x="20274" y="94852"/>
                    </a:cubicBezTo>
                    <a:cubicBezTo>
                      <a:pt x="19703" y="103996"/>
                      <a:pt x="19417" y="113712"/>
                      <a:pt x="19131" y="123618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CDE718D9-AC38-5565-3F6D-08EA6D1E6349}"/>
                  </a:ext>
                </a:extLst>
              </p:cNvPr>
              <p:cNvSpPr/>
              <p:nvPr/>
            </p:nvSpPr>
            <p:spPr>
              <a:xfrm>
                <a:off x="7755159" y="3457956"/>
                <a:ext cx="36671" cy="61912"/>
              </a:xfrm>
              <a:custGeom>
                <a:avLst/>
                <a:gdLst>
                  <a:gd name="connsiteX0" fmla="*/ 0 w 36671"/>
                  <a:gd name="connsiteY0" fmla="*/ 21241 h 61912"/>
                  <a:gd name="connsiteX1" fmla="*/ 0 w 36671"/>
                  <a:gd name="connsiteY1" fmla="*/ 61913 h 61912"/>
                  <a:gd name="connsiteX2" fmla="*/ 18288 w 36671"/>
                  <a:gd name="connsiteY2" fmla="*/ 59150 h 61912"/>
                  <a:gd name="connsiteX3" fmla="*/ 36671 w 36671"/>
                  <a:gd name="connsiteY3" fmla="*/ 40672 h 61912"/>
                  <a:gd name="connsiteX4" fmla="*/ 36671 w 36671"/>
                  <a:gd name="connsiteY4" fmla="*/ 0 h 61912"/>
                  <a:gd name="connsiteX5" fmla="*/ 0 w 36671"/>
                  <a:gd name="connsiteY5" fmla="*/ 21241 h 61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671" h="61912">
                    <a:moveTo>
                      <a:pt x="0" y="21241"/>
                    </a:moveTo>
                    <a:lnTo>
                      <a:pt x="0" y="61913"/>
                    </a:lnTo>
                    <a:lnTo>
                      <a:pt x="18288" y="59150"/>
                    </a:lnTo>
                    <a:lnTo>
                      <a:pt x="36671" y="40672"/>
                    </a:lnTo>
                    <a:lnTo>
                      <a:pt x="36671" y="0"/>
                    </a:lnTo>
                    <a:lnTo>
                      <a:pt x="0" y="21241"/>
                    </a:ln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4938E92E-CC37-2A21-3938-2FF14E0F23D7}"/>
                  </a:ext>
                </a:extLst>
              </p:cNvPr>
              <p:cNvSpPr/>
              <p:nvPr/>
            </p:nvSpPr>
            <p:spPr>
              <a:xfrm>
                <a:off x="7849933" y="3414141"/>
                <a:ext cx="34956" cy="61055"/>
              </a:xfrm>
              <a:custGeom>
                <a:avLst/>
                <a:gdLst>
                  <a:gd name="connsiteX0" fmla="*/ -14 w 34956"/>
                  <a:gd name="connsiteY0" fmla="*/ 20367 h 61055"/>
                  <a:gd name="connsiteX1" fmla="*/ -14 w 34956"/>
                  <a:gd name="connsiteY1" fmla="*/ 61039 h 61055"/>
                  <a:gd name="connsiteX2" fmla="*/ 7225 w 34956"/>
                  <a:gd name="connsiteY2" fmla="*/ 59896 h 61055"/>
                  <a:gd name="connsiteX3" fmla="*/ 34943 w 34956"/>
                  <a:gd name="connsiteY3" fmla="*/ 650 h 61055"/>
                  <a:gd name="connsiteX4" fmla="*/ 34943 w 34956"/>
                  <a:gd name="connsiteY4" fmla="*/ -17 h 61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56" h="61055">
                    <a:moveTo>
                      <a:pt x="-14" y="20367"/>
                    </a:moveTo>
                    <a:lnTo>
                      <a:pt x="-14" y="61039"/>
                    </a:lnTo>
                    <a:lnTo>
                      <a:pt x="7225" y="59896"/>
                    </a:lnTo>
                    <a:cubicBezTo>
                      <a:pt x="13988" y="35131"/>
                      <a:pt x="29323" y="25606"/>
                      <a:pt x="34943" y="650"/>
                    </a:cubicBezTo>
                    <a:cubicBezTo>
                      <a:pt x="34943" y="650"/>
                      <a:pt x="34943" y="174"/>
                      <a:pt x="34943" y="-17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BC9D82B-77AD-A6C6-7B42-D28C6D221563}"/>
                  </a:ext>
                </a:extLst>
              </p:cNvPr>
              <p:cNvSpPr/>
              <p:nvPr/>
            </p:nvSpPr>
            <p:spPr>
              <a:xfrm>
                <a:off x="7821643" y="3316890"/>
                <a:ext cx="197834" cy="365093"/>
              </a:xfrm>
              <a:custGeom>
                <a:avLst/>
                <a:gdLst>
                  <a:gd name="connsiteX0" fmla="*/ 145066 w 197834"/>
                  <a:gd name="connsiteY0" fmla="*/ 281368 h 365093"/>
                  <a:gd name="connsiteX1" fmla="*/ 0 w 197834"/>
                  <a:gd name="connsiteY1" fmla="*/ 365093 h 365093"/>
                  <a:gd name="connsiteX2" fmla="*/ 52673 w 197834"/>
                  <a:gd name="connsiteY2" fmla="*/ 83820 h 365093"/>
                  <a:gd name="connsiteX3" fmla="*/ 197834 w 197834"/>
                  <a:gd name="connsiteY3" fmla="*/ 0 h 365093"/>
                  <a:gd name="connsiteX4" fmla="*/ 145066 w 197834"/>
                  <a:gd name="connsiteY4" fmla="*/ 281368 h 365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834" h="365093">
                    <a:moveTo>
                      <a:pt x="145066" y="281368"/>
                    </a:moveTo>
                    <a:lnTo>
                      <a:pt x="0" y="365093"/>
                    </a:lnTo>
                    <a:lnTo>
                      <a:pt x="52673" y="83820"/>
                    </a:lnTo>
                    <a:lnTo>
                      <a:pt x="197834" y="0"/>
                    </a:lnTo>
                    <a:lnTo>
                      <a:pt x="145066" y="281368"/>
                    </a:lnTo>
                    <a:close/>
                  </a:path>
                </a:pathLst>
              </a:custGeom>
              <a:solidFill>
                <a:srgbClr val="FDEEC7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B1960CC1-E1D1-0F5B-ECF6-174A1A2A0399}"/>
                  </a:ext>
                </a:extLst>
              </p:cNvPr>
              <p:cNvSpPr/>
              <p:nvPr/>
            </p:nvSpPr>
            <p:spPr>
              <a:xfrm>
                <a:off x="7811642" y="3554634"/>
                <a:ext cx="103981" cy="71147"/>
              </a:xfrm>
              <a:custGeom>
                <a:avLst/>
                <a:gdLst>
                  <a:gd name="connsiteX0" fmla="*/ -14 w 103981"/>
                  <a:gd name="connsiteY0" fmla="*/ 45703 h 71147"/>
                  <a:gd name="connsiteX1" fmla="*/ 19894 w 103981"/>
                  <a:gd name="connsiteY1" fmla="*/ 18271 h 71147"/>
                  <a:gd name="connsiteX2" fmla="*/ 32276 w 103981"/>
                  <a:gd name="connsiteY2" fmla="*/ -17 h 71147"/>
                  <a:gd name="connsiteX3" fmla="*/ 39325 w 103981"/>
                  <a:gd name="connsiteY3" fmla="*/ 21700 h 71147"/>
                  <a:gd name="connsiteX4" fmla="*/ 60851 w 103981"/>
                  <a:gd name="connsiteY4" fmla="*/ 18748 h 71147"/>
                  <a:gd name="connsiteX5" fmla="*/ 87140 w 103981"/>
                  <a:gd name="connsiteY5" fmla="*/ 5889 h 71147"/>
                  <a:gd name="connsiteX6" fmla="*/ 103523 w 103981"/>
                  <a:gd name="connsiteY6" fmla="*/ 7889 h 71147"/>
                  <a:gd name="connsiteX7" fmla="*/ 86092 w 103981"/>
                  <a:gd name="connsiteY7" fmla="*/ 20081 h 71147"/>
                  <a:gd name="connsiteX8" fmla="*/ 93141 w 103981"/>
                  <a:gd name="connsiteY8" fmla="*/ 21986 h 71147"/>
                  <a:gd name="connsiteX9" fmla="*/ 77330 w 103981"/>
                  <a:gd name="connsiteY9" fmla="*/ 42370 h 71147"/>
                  <a:gd name="connsiteX10" fmla="*/ 67805 w 103981"/>
                  <a:gd name="connsiteY10" fmla="*/ 57514 h 71147"/>
                  <a:gd name="connsiteX11" fmla="*/ 15512 w 103981"/>
                  <a:gd name="connsiteY11" fmla="*/ 68659 h 71147"/>
                  <a:gd name="connsiteX12" fmla="*/ 558 w 103981"/>
                  <a:gd name="connsiteY12" fmla="*/ 69325 h 71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981" h="71147">
                    <a:moveTo>
                      <a:pt x="-14" y="45703"/>
                    </a:moveTo>
                    <a:cubicBezTo>
                      <a:pt x="7730" y="37418"/>
                      <a:pt x="14417" y="28203"/>
                      <a:pt x="19894" y="18271"/>
                    </a:cubicBezTo>
                    <a:cubicBezTo>
                      <a:pt x="22865" y="11466"/>
                      <a:pt x="27057" y="5266"/>
                      <a:pt x="32276" y="-17"/>
                    </a:cubicBezTo>
                    <a:lnTo>
                      <a:pt x="39325" y="21700"/>
                    </a:lnTo>
                    <a:cubicBezTo>
                      <a:pt x="46621" y="23315"/>
                      <a:pt x="54260" y="22267"/>
                      <a:pt x="60851" y="18748"/>
                    </a:cubicBezTo>
                    <a:cubicBezTo>
                      <a:pt x="70376" y="12747"/>
                      <a:pt x="77901" y="5889"/>
                      <a:pt x="87140" y="5889"/>
                    </a:cubicBezTo>
                    <a:cubicBezTo>
                      <a:pt x="96380" y="5889"/>
                      <a:pt x="106190" y="4936"/>
                      <a:pt x="103523" y="7889"/>
                    </a:cubicBezTo>
                    <a:cubicBezTo>
                      <a:pt x="98027" y="12387"/>
                      <a:pt x="92198" y="16463"/>
                      <a:pt x="86092" y="20081"/>
                    </a:cubicBezTo>
                    <a:cubicBezTo>
                      <a:pt x="86092" y="20081"/>
                      <a:pt x="90855" y="14461"/>
                      <a:pt x="93141" y="21986"/>
                    </a:cubicBezTo>
                    <a:cubicBezTo>
                      <a:pt x="95427" y="29511"/>
                      <a:pt x="77330" y="42370"/>
                      <a:pt x="77330" y="42370"/>
                    </a:cubicBezTo>
                    <a:cubicBezTo>
                      <a:pt x="76158" y="48432"/>
                      <a:pt x="72767" y="53836"/>
                      <a:pt x="67805" y="57514"/>
                    </a:cubicBezTo>
                    <a:cubicBezTo>
                      <a:pt x="59899" y="62658"/>
                      <a:pt x="17227" y="63515"/>
                      <a:pt x="15512" y="68659"/>
                    </a:cubicBezTo>
                    <a:cubicBezTo>
                      <a:pt x="13798" y="73802"/>
                      <a:pt x="558" y="69325"/>
                      <a:pt x="558" y="69325"/>
                    </a:cubicBezTo>
                    <a:close/>
                  </a:path>
                </a:pathLst>
              </a:custGeom>
              <a:solidFill>
                <a:srgbClr val="FAD88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56034DB1-A806-BC2E-F21B-74E6215999A8}"/>
                  </a:ext>
                </a:extLst>
              </p:cNvPr>
              <p:cNvSpPr/>
              <p:nvPr/>
            </p:nvSpPr>
            <p:spPr>
              <a:xfrm>
                <a:off x="7683388" y="3409090"/>
                <a:ext cx="139702" cy="222220"/>
              </a:xfrm>
              <a:custGeom>
                <a:avLst/>
                <a:gdLst>
                  <a:gd name="connsiteX0" fmla="*/ 22132 w 139702"/>
                  <a:gd name="connsiteY0" fmla="*/ 1033 h 222220"/>
                  <a:gd name="connsiteX1" fmla="*/ 34 w 139702"/>
                  <a:gd name="connsiteY1" fmla="*/ 73709 h 222220"/>
                  <a:gd name="connsiteX2" fmla="*/ 22132 w 139702"/>
                  <a:gd name="connsiteY2" fmla="*/ 178484 h 222220"/>
                  <a:gd name="connsiteX3" fmla="*/ 89283 w 139702"/>
                  <a:gd name="connsiteY3" fmla="*/ 215536 h 222220"/>
                  <a:gd name="connsiteX4" fmla="*/ 125954 w 139702"/>
                  <a:gd name="connsiteY4" fmla="*/ 222203 h 222220"/>
                  <a:gd name="connsiteX5" fmla="*/ 139670 w 139702"/>
                  <a:gd name="connsiteY5" fmla="*/ 190104 h 222220"/>
                  <a:gd name="connsiteX6" fmla="*/ 133289 w 139702"/>
                  <a:gd name="connsiteY6" fmla="*/ 167435 h 222220"/>
                  <a:gd name="connsiteX7" fmla="*/ 92807 w 139702"/>
                  <a:gd name="connsiteY7" fmla="*/ 151147 h 222220"/>
                  <a:gd name="connsiteX8" fmla="*/ 66137 w 139702"/>
                  <a:gd name="connsiteY8" fmla="*/ 134002 h 222220"/>
                  <a:gd name="connsiteX9" fmla="*/ 22132 w 139702"/>
                  <a:gd name="connsiteY9" fmla="*/ 1033 h 22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9702" h="222220">
                    <a:moveTo>
                      <a:pt x="22132" y="1033"/>
                    </a:moveTo>
                    <a:cubicBezTo>
                      <a:pt x="22132" y="1033"/>
                      <a:pt x="-1204" y="24083"/>
                      <a:pt x="34" y="73709"/>
                    </a:cubicBezTo>
                    <a:cubicBezTo>
                      <a:pt x="2282" y="109520"/>
                      <a:pt x="9730" y="144815"/>
                      <a:pt x="22132" y="178484"/>
                    </a:cubicBezTo>
                    <a:cubicBezTo>
                      <a:pt x="22132" y="178484"/>
                      <a:pt x="56231" y="211059"/>
                      <a:pt x="89283" y="215536"/>
                    </a:cubicBezTo>
                    <a:cubicBezTo>
                      <a:pt x="101704" y="216510"/>
                      <a:pt x="113991" y="218744"/>
                      <a:pt x="125954" y="222203"/>
                    </a:cubicBezTo>
                    <a:cubicBezTo>
                      <a:pt x="135022" y="214038"/>
                      <a:pt x="140032" y="202299"/>
                      <a:pt x="139670" y="190104"/>
                    </a:cubicBezTo>
                    <a:cubicBezTo>
                      <a:pt x="138528" y="170483"/>
                      <a:pt x="133289" y="167435"/>
                      <a:pt x="133289" y="167435"/>
                    </a:cubicBezTo>
                    <a:cubicBezTo>
                      <a:pt x="117915" y="169175"/>
                      <a:pt x="102695" y="163051"/>
                      <a:pt x="92807" y="151147"/>
                    </a:cubicBezTo>
                    <a:cubicBezTo>
                      <a:pt x="76805" y="131049"/>
                      <a:pt x="66137" y="134002"/>
                      <a:pt x="66137" y="134002"/>
                    </a:cubicBezTo>
                    <a:cubicBezTo>
                      <a:pt x="66137" y="134002"/>
                      <a:pt x="84711" y="-13826"/>
                      <a:pt x="22132" y="1033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4D22D9CE-71C3-A41B-8738-FECC34E04F98}"/>
                  </a:ext>
                </a:extLst>
              </p:cNvPr>
              <p:cNvSpPr/>
              <p:nvPr/>
            </p:nvSpPr>
            <p:spPr>
              <a:xfrm>
                <a:off x="7972259" y="3306594"/>
                <a:ext cx="49833" cy="25285"/>
              </a:xfrm>
              <a:custGeom>
                <a:avLst/>
                <a:gdLst>
                  <a:gd name="connsiteX0" fmla="*/ 9676 w 49833"/>
                  <a:gd name="connsiteY0" fmla="*/ 23424 h 25285"/>
                  <a:gd name="connsiteX1" fmla="*/ 4438 w 49833"/>
                  <a:gd name="connsiteY1" fmla="*/ 7232 h 25285"/>
                  <a:gd name="connsiteX2" fmla="*/ 47110 w 49833"/>
                  <a:gd name="connsiteY2" fmla="*/ 10280 h 25285"/>
                  <a:gd name="connsiteX3" fmla="*/ 9676 w 49833"/>
                  <a:gd name="connsiteY3" fmla="*/ 23424 h 25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833" h="25285">
                    <a:moveTo>
                      <a:pt x="9676" y="23424"/>
                    </a:moveTo>
                    <a:cubicBezTo>
                      <a:pt x="9676" y="23424"/>
                      <a:pt x="-8040" y="19138"/>
                      <a:pt x="4438" y="7232"/>
                    </a:cubicBezTo>
                    <a:cubicBezTo>
                      <a:pt x="16915" y="-4675"/>
                      <a:pt x="61111" y="-674"/>
                      <a:pt x="47110" y="10280"/>
                    </a:cubicBezTo>
                    <a:cubicBezTo>
                      <a:pt x="30346" y="23424"/>
                      <a:pt x="17773" y="28282"/>
                      <a:pt x="9676" y="23424"/>
                    </a:cubicBezTo>
                    <a:close/>
                  </a:path>
                </a:pathLst>
              </a:custGeom>
              <a:solidFill>
                <a:srgbClr val="BF993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835B52F4-6408-7B45-7210-AEDF3A0096B7}"/>
                  </a:ext>
                </a:extLst>
              </p:cNvPr>
              <p:cNvSpPr/>
              <p:nvPr/>
            </p:nvSpPr>
            <p:spPr>
              <a:xfrm>
                <a:off x="7792306" y="3255168"/>
                <a:ext cx="82432" cy="53129"/>
              </a:xfrm>
              <a:custGeom>
                <a:avLst/>
                <a:gdLst>
                  <a:gd name="connsiteX0" fmla="*/ -14 w 82432"/>
                  <a:gd name="connsiteY0" fmla="*/ 42655 h 53129"/>
                  <a:gd name="connsiteX1" fmla="*/ 49040 w 82432"/>
                  <a:gd name="connsiteY1" fmla="*/ 49037 h 53129"/>
                  <a:gd name="connsiteX2" fmla="*/ 80282 w 82432"/>
                  <a:gd name="connsiteY2" fmla="*/ 19033 h 53129"/>
                  <a:gd name="connsiteX3" fmla="*/ 65042 w 82432"/>
                  <a:gd name="connsiteY3" fmla="*/ -17 h 5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432" h="53129">
                    <a:moveTo>
                      <a:pt x="-14" y="42655"/>
                    </a:moveTo>
                    <a:cubicBezTo>
                      <a:pt x="13864" y="53774"/>
                      <a:pt x="32781" y="56234"/>
                      <a:pt x="49040" y="49037"/>
                    </a:cubicBezTo>
                    <a:cubicBezTo>
                      <a:pt x="66376" y="42370"/>
                      <a:pt x="89617" y="28558"/>
                      <a:pt x="80282" y="19033"/>
                    </a:cubicBezTo>
                    <a:cubicBezTo>
                      <a:pt x="78187" y="16843"/>
                      <a:pt x="65042" y="-17"/>
                      <a:pt x="65042" y="-17"/>
                    </a:cubicBezTo>
                    <a:close/>
                  </a:path>
                </a:pathLst>
              </a:custGeom>
              <a:solidFill>
                <a:srgbClr val="F8C547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E26E2DB-93F6-D084-957B-AA0CDA7ED526}"/>
                  </a:ext>
                </a:extLst>
              </p:cNvPr>
              <p:cNvSpPr/>
              <p:nvPr/>
            </p:nvSpPr>
            <p:spPr>
              <a:xfrm>
                <a:off x="7729727" y="3189789"/>
                <a:ext cx="138788" cy="110401"/>
              </a:xfrm>
              <a:custGeom>
                <a:avLst/>
                <a:gdLst>
                  <a:gd name="connsiteX0" fmla="*/ -14 w 138788"/>
                  <a:gd name="connsiteY0" fmla="*/ 63743 h 110401"/>
                  <a:gd name="connsiteX1" fmla="*/ 36086 w 138788"/>
                  <a:gd name="connsiteY1" fmla="*/ 84603 h 110401"/>
                  <a:gd name="connsiteX2" fmla="*/ 62565 w 138788"/>
                  <a:gd name="connsiteY2" fmla="*/ 108035 h 110401"/>
                  <a:gd name="connsiteX3" fmla="*/ 96379 w 138788"/>
                  <a:gd name="connsiteY3" fmla="*/ 106415 h 110401"/>
                  <a:gd name="connsiteX4" fmla="*/ 138670 w 138788"/>
                  <a:gd name="connsiteY4" fmla="*/ 90413 h 110401"/>
                  <a:gd name="connsiteX5" fmla="*/ 120858 w 138788"/>
                  <a:gd name="connsiteY5" fmla="*/ 26786 h 110401"/>
                  <a:gd name="connsiteX6" fmla="*/ 34467 w 138788"/>
                  <a:gd name="connsiteY6" fmla="*/ 10689 h 110401"/>
                  <a:gd name="connsiteX7" fmla="*/ -14 w 138788"/>
                  <a:gd name="connsiteY7" fmla="*/ 63743 h 11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788" h="110401">
                    <a:moveTo>
                      <a:pt x="-14" y="63743"/>
                    </a:moveTo>
                    <a:cubicBezTo>
                      <a:pt x="-14" y="63743"/>
                      <a:pt x="19512" y="85365"/>
                      <a:pt x="36086" y="84603"/>
                    </a:cubicBezTo>
                    <a:cubicBezTo>
                      <a:pt x="52660" y="83841"/>
                      <a:pt x="62565" y="108035"/>
                      <a:pt x="62565" y="108035"/>
                    </a:cubicBezTo>
                    <a:cubicBezTo>
                      <a:pt x="73652" y="111654"/>
                      <a:pt x="85683" y="111078"/>
                      <a:pt x="96379" y="106415"/>
                    </a:cubicBezTo>
                    <a:cubicBezTo>
                      <a:pt x="114096" y="98700"/>
                      <a:pt x="138670" y="90413"/>
                      <a:pt x="138670" y="90413"/>
                    </a:cubicBezTo>
                    <a:cubicBezTo>
                      <a:pt x="138670" y="90413"/>
                      <a:pt x="141242" y="50789"/>
                      <a:pt x="120858" y="26786"/>
                    </a:cubicBezTo>
                    <a:cubicBezTo>
                      <a:pt x="100475" y="2783"/>
                      <a:pt x="69614" y="-10742"/>
                      <a:pt x="34467" y="10689"/>
                    </a:cubicBezTo>
                    <a:cubicBezTo>
                      <a:pt x="10654" y="25262"/>
                      <a:pt x="3129" y="33359"/>
                      <a:pt x="-14" y="63743"/>
                    </a:cubicBezTo>
                    <a:close/>
                  </a:path>
                </a:pathLst>
              </a:custGeom>
              <a:solidFill>
                <a:srgbClr val="F3A81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3A2B1D0B-9373-2292-EB85-426438223A98}"/>
                  </a:ext>
                </a:extLst>
              </p:cNvPr>
              <p:cNvSpPr/>
              <p:nvPr/>
            </p:nvSpPr>
            <p:spPr>
              <a:xfrm>
                <a:off x="7744395" y="3189628"/>
                <a:ext cx="124015" cy="102020"/>
              </a:xfrm>
              <a:custGeom>
                <a:avLst/>
                <a:gdLst>
                  <a:gd name="connsiteX0" fmla="*/ -14 w 124015"/>
                  <a:gd name="connsiteY0" fmla="*/ 28757 h 102020"/>
                  <a:gd name="connsiteX1" fmla="*/ 53422 w 124015"/>
                  <a:gd name="connsiteY1" fmla="*/ 19232 h 102020"/>
                  <a:gd name="connsiteX2" fmla="*/ 100475 w 124015"/>
                  <a:gd name="connsiteY2" fmla="*/ 95432 h 102020"/>
                  <a:gd name="connsiteX3" fmla="*/ 106762 w 124015"/>
                  <a:gd name="connsiteY3" fmla="*/ 102004 h 102020"/>
                  <a:gd name="connsiteX4" fmla="*/ 124002 w 124015"/>
                  <a:gd name="connsiteY4" fmla="*/ 90669 h 102020"/>
                  <a:gd name="connsiteX5" fmla="*/ 96379 w 124015"/>
                  <a:gd name="connsiteY5" fmla="*/ 22280 h 102020"/>
                  <a:gd name="connsiteX6" fmla="*/ 39229 w 124015"/>
                  <a:gd name="connsiteY6" fmla="*/ 2468 h 102020"/>
                  <a:gd name="connsiteX7" fmla="*/ -14 w 124015"/>
                  <a:gd name="connsiteY7" fmla="*/ 28757 h 10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015" h="102020">
                    <a:moveTo>
                      <a:pt x="-14" y="28757"/>
                    </a:moveTo>
                    <a:cubicBezTo>
                      <a:pt x="14274" y="15143"/>
                      <a:pt x="35315" y="11392"/>
                      <a:pt x="53422" y="19232"/>
                    </a:cubicBezTo>
                    <a:cubicBezTo>
                      <a:pt x="82949" y="33329"/>
                      <a:pt x="100475" y="95432"/>
                      <a:pt x="100475" y="95432"/>
                    </a:cubicBezTo>
                    <a:lnTo>
                      <a:pt x="106762" y="102004"/>
                    </a:lnTo>
                    <a:lnTo>
                      <a:pt x="124002" y="90669"/>
                    </a:lnTo>
                    <a:cubicBezTo>
                      <a:pt x="124002" y="90669"/>
                      <a:pt x="106190" y="34567"/>
                      <a:pt x="96379" y="22280"/>
                    </a:cubicBezTo>
                    <a:cubicBezTo>
                      <a:pt x="86569" y="9993"/>
                      <a:pt x="58279" y="-6295"/>
                      <a:pt x="39229" y="2468"/>
                    </a:cubicBezTo>
                    <a:cubicBezTo>
                      <a:pt x="20179" y="11231"/>
                      <a:pt x="6464" y="11136"/>
                      <a:pt x="-14" y="28757"/>
                    </a:cubicBezTo>
                    <a:close/>
                  </a:path>
                </a:pathLst>
              </a:custGeom>
              <a:solidFill>
                <a:srgbClr val="FFCC4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EE34A0C1-2A5B-158E-F807-1207BCCF1635}"/>
                  </a:ext>
                </a:extLst>
              </p:cNvPr>
              <p:cNvSpPr/>
              <p:nvPr/>
            </p:nvSpPr>
            <p:spPr>
              <a:xfrm>
                <a:off x="7749539" y="3183628"/>
                <a:ext cx="118872" cy="107926"/>
              </a:xfrm>
              <a:custGeom>
                <a:avLst/>
                <a:gdLst>
                  <a:gd name="connsiteX0" fmla="*/ -14 w 118872"/>
                  <a:gd name="connsiteY0" fmla="*/ 28757 h 107926"/>
                  <a:gd name="connsiteX1" fmla="*/ 53421 w 118872"/>
                  <a:gd name="connsiteY1" fmla="*/ 19232 h 107926"/>
                  <a:gd name="connsiteX2" fmla="*/ 101618 w 118872"/>
                  <a:gd name="connsiteY2" fmla="*/ 107910 h 107926"/>
                  <a:gd name="connsiteX3" fmla="*/ 118858 w 118872"/>
                  <a:gd name="connsiteY3" fmla="*/ 96670 h 107926"/>
                  <a:gd name="connsiteX4" fmla="*/ 96475 w 118872"/>
                  <a:gd name="connsiteY4" fmla="*/ 22280 h 107926"/>
                  <a:gd name="connsiteX5" fmla="*/ 39325 w 118872"/>
                  <a:gd name="connsiteY5" fmla="*/ 2468 h 107926"/>
                  <a:gd name="connsiteX6" fmla="*/ -14 w 118872"/>
                  <a:gd name="connsiteY6" fmla="*/ 28757 h 10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872" h="107926">
                    <a:moveTo>
                      <a:pt x="-14" y="28757"/>
                    </a:moveTo>
                    <a:cubicBezTo>
                      <a:pt x="14274" y="15143"/>
                      <a:pt x="35315" y="11392"/>
                      <a:pt x="53421" y="19232"/>
                    </a:cubicBezTo>
                    <a:cubicBezTo>
                      <a:pt x="82949" y="33424"/>
                      <a:pt x="101618" y="107910"/>
                      <a:pt x="101618" y="107910"/>
                    </a:cubicBezTo>
                    <a:lnTo>
                      <a:pt x="118858" y="96670"/>
                    </a:lnTo>
                    <a:cubicBezTo>
                      <a:pt x="118858" y="96670"/>
                      <a:pt x="106190" y="34567"/>
                      <a:pt x="96475" y="22280"/>
                    </a:cubicBezTo>
                    <a:cubicBezTo>
                      <a:pt x="86759" y="9993"/>
                      <a:pt x="58375" y="-6295"/>
                      <a:pt x="39325" y="2468"/>
                    </a:cubicBezTo>
                    <a:cubicBezTo>
                      <a:pt x="20275" y="11231"/>
                      <a:pt x="6463" y="10945"/>
                      <a:pt x="-14" y="28757"/>
                    </a:cubicBezTo>
                    <a:close/>
                  </a:path>
                </a:pathLst>
              </a:custGeom>
              <a:solidFill>
                <a:srgbClr val="FAD88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271" name="Group 270">
            <a:extLst>
              <a:ext uri="{FF2B5EF4-FFF2-40B4-BE49-F238E27FC236}">
                <a16:creationId xmlns:a16="http://schemas.microsoft.com/office/drawing/2014/main" id="{04F82302-0FFC-586C-4A30-4AF8F6D68D95}"/>
              </a:ext>
            </a:extLst>
          </p:cNvPr>
          <p:cNvGrpSpPr/>
          <p:nvPr/>
        </p:nvGrpSpPr>
        <p:grpSpPr>
          <a:xfrm>
            <a:off x="5292907" y="1340695"/>
            <a:ext cx="1992462" cy="2854457"/>
            <a:chOff x="5292907" y="1340695"/>
            <a:chExt cx="1992462" cy="2854457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C7FB801-424F-3C9D-51AA-F2934864D63A}"/>
                </a:ext>
              </a:extLst>
            </p:cNvPr>
            <p:cNvGrpSpPr/>
            <p:nvPr/>
          </p:nvGrpSpPr>
          <p:grpSpPr>
            <a:xfrm>
              <a:off x="5300273" y="1340695"/>
              <a:ext cx="1985096" cy="2854457"/>
              <a:chOff x="5300273" y="1340695"/>
              <a:chExt cx="1985096" cy="2854457"/>
            </a:xfrm>
            <a:solidFill>
              <a:srgbClr val="EBB053"/>
            </a:solidFill>
          </p:grpSpPr>
          <p:sp>
            <p:nvSpPr>
              <p:cNvPr id="17" name="Shape">
                <a:extLst>
                  <a:ext uri="{FF2B5EF4-FFF2-40B4-BE49-F238E27FC236}">
                    <a16:creationId xmlns:a16="http://schemas.microsoft.com/office/drawing/2014/main" id="{AD2D203A-7A4B-29A2-7F16-98C6973CF78E}"/>
                  </a:ext>
                </a:extLst>
              </p:cNvPr>
              <p:cNvSpPr/>
              <p:nvPr/>
            </p:nvSpPr>
            <p:spPr>
              <a:xfrm>
                <a:off x="5300273" y="1340695"/>
                <a:ext cx="1985096" cy="2423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568" y="21600"/>
                    </a:moveTo>
                    <a:lnTo>
                      <a:pt x="6765" y="21600"/>
                    </a:lnTo>
                    <a:lnTo>
                      <a:pt x="6765" y="20910"/>
                    </a:lnTo>
                    <a:lnTo>
                      <a:pt x="2568" y="20910"/>
                    </a:lnTo>
                    <a:cubicBezTo>
                      <a:pt x="1614" y="20910"/>
                      <a:pt x="842" y="20278"/>
                      <a:pt x="842" y="19496"/>
                    </a:cubicBezTo>
                    <a:lnTo>
                      <a:pt x="842" y="5357"/>
                    </a:lnTo>
                    <a:cubicBezTo>
                      <a:pt x="842" y="4817"/>
                      <a:pt x="1221" y="4322"/>
                      <a:pt x="1811" y="4081"/>
                    </a:cubicBezTo>
                    <a:lnTo>
                      <a:pt x="10049" y="828"/>
                    </a:lnTo>
                    <a:cubicBezTo>
                      <a:pt x="10526" y="644"/>
                      <a:pt x="11074" y="644"/>
                      <a:pt x="11551" y="828"/>
                    </a:cubicBezTo>
                    <a:lnTo>
                      <a:pt x="19789" y="4081"/>
                    </a:lnTo>
                    <a:cubicBezTo>
                      <a:pt x="20379" y="4311"/>
                      <a:pt x="20758" y="4817"/>
                      <a:pt x="20758" y="5357"/>
                    </a:cubicBezTo>
                    <a:lnTo>
                      <a:pt x="20758" y="19496"/>
                    </a:lnTo>
                    <a:cubicBezTo>
                      <a:pt x="20758" y="20278"/>
                      <a:pt x="19986" y="20910"/>
                      <a:pt x="19032" y="20910"/>
                    </a:cubicBezTo>
                    <a:lnTo>
                      <a:pt x="14835" y="20910"/>
                    </a:lnTo>
                    <a:lnTo>
                      <a:pt x="14835" y="21600"/>
                    </a:lnTo>
                    <a:lnTo>
                      <a:pt x="19032" y="21600"/>
                    </a:lnTo>
                    <a:cubicBezTo>
                      <a:pt x="20449" y="21600"/>
                      <a:pt x="21600" y="20657"/>
                      <a:pt x="21600" y="19496"/>
                    </a:cubicBezTo>
                    <a:lnTo>
                      <a:pt x="21600" y="5357"/>
                    </a:lnTo>
                    <a:cubicBezTo>
                      <a:pt x="21600" y="4552"/>
                      <a:pt x="21025" y="3816"/>
                      <a:pt x="20154" y="3460"/>
                    </a:cubicBezTo>
                    <a:lnTo>
                      <a:pt x="11916" y="207"/>
                    </a:lnTo>
                    <a:cubicBezTo>
                      <a:pt x="11565" y="69"/>
                      <a:pt x="11186" y="0"/>
                      <a:pt x="10793" y="0"/>
                    </a:cubicBezTo>
                    <a:cubicBezTo>
                      <a:pt x="10414" y="0"/>
                      <a:pt x="10035" y="69"/>
                      <a:pt x="9670" y="207"/>
                    </a:cubicBezTo>
                    <a:lnTo>
                      <a:pt x="1446" y="3460"/>
                    </a:lnTo>
                    <a:cubicBezTo>
                      <a:pt x="561" y="3805"/>
                      <a:pt x="0" y="4552"/>
                      <a:pt x="0" y="5357"/>
                    </a:cubicBezTo>
                    <a:lnTo>
                      <a:pt x="0" y="19496"/>
                    </a:lnTo>
                    <a:cubicBezTo>
                      <a:pt x="0" y="20657"/>
                      <a:pt x="1151" y="21600"/>
                      <a:pt x="2568" y="2160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8" name="Shape">
                <a:extLst>
                  <a:ext uri="{FF2B5EF4-FFF2-40B4-BE49-F238E27FC236}">
                    <a16:creationId xmlns:a16="http://schemas.microsoft.com/office/drawing/2014/main" id="{64A075C7-478A-DA21-DF80-F27FEF0C653B}"/>
                  </a:ext>
                </a:extLst>
              </p:cNvPr>
              <p:cNvSpPr/>
              <p:nvPr/>
            </p:nvSpPr>
            <p:spPr>
              <a:xfrm>
                <a:off x="5991640" y="3468960"/>
                <a:ext cx="602361" cy="726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10" extrusionOk="0">
                    <a:moveTo>
                      <a:pt x="17622" y="19356"/>
                    </a:moveTo>
                    <a:lnTo>
                      <a:pt x="13876" y="20839"/>
                    </a:lnTo>
                    <a:cubicBezTo>
                      <a:pt x="11933" y="21600"/>
                      <a:pt x="9667" y="21600"/>
                      <a:pt x="7724" y="20839"/>
                    </a:cubicBezTo>
                    <a:lnTo>
                      <a:pt x="3978" y="19356"/>
                    </a:lnTo>
                    <a:cubicBezTo>
                      <a:pt x="1526" y="18368"/>
                      <a:pt x="0" y="16352"/>
                      <a:pt x="0" y="14108"/>
                    </a:cubicBezTo>
                    <a:lnTo>
                      <a:pt x="0" y="5818"/>
                    </a:lnTo>
                    <a:cubicBezTo>
                      <a:pt x="0" y="2624"/>
                      <a:pt x="3145" y="0"/>
                      <a:pt x="7077" y="0"/>
                    </a:cubicBezTo>
                    <a:lnTo>
                      <a:pt x="14523" y="0"/>
                    </a:lnTo>
                    <a:cubicBezTo>
                      <a:pt x="18408" y="0"/>
                      <a:pt x="21600" y="2586"/>
                      <a:pt x="21600" y="5818"/>
                    </a:cubicBezTo>
                    <a:lnTo>
                      <a:pt x="21600" y="14108"/>
                    </a:lnTo>
                    <a:cubicBezTo>
                      <a:pt x="21600" y="16352"/>
                      <a:pt x="20074" y="18368"/>
                      <a:pt x="17622" y="19356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65AC3A3-6D71-986B-B1C8-0A5666168E86}"/>
                </a:ext>
              </a:extLst>
            </p:cNvPr>
            <p:cNvSpPr txBox="1"/>
            <p:nvPr/>
          </p:nvSpPr>
          <p:spPr>
            <a:xfrm>
              <a:off x="5292907" y="1933208"/>
              <a:ext cx="1986381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en-US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grpSp>
          <p:nvGrpSpPr>
            <p:cNvPr id="264" name="Group 263">
              <a:extLst>
                <a:ext uri="{FF2B5EF4-FFF2-40B4-BE49-F238E27FC236}">
                  <a16:creationId xmlns:a16="http://schemas.microsoft.com/office/drawing/2014/main" id="{A3CFB29B-1DCC-31A8-B234-ACD198433C8D}"/>
                </a:ext>
              </a:extLst>
            </p:cNvPr>
            <p:cNvGrpSpPr/>
            <p:nvPr/>
          </p:nvGrpSpPr>
          <p:grpSpPr>
            <a:xfrm>
              <a:off x="6110014" y="3264960"/>
              <a:ext cx="423182" cy="851011"/>
              <a:chOff x="7005624" y="3047420"/>
              <a:chExt cx="423182" cy="851011"/>
            </a:xfrm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718E1504-FBB3-B52F-4BC9-5FDDD49EB715}"/>
                  </a:ext>
                </a:extLst>
              </p:cNvPr>
              <p:cNvSpPr/>
              <p:nvPr/>
            </p:nvSpPr>
            <p:spPr>
              <a:xfrm>
                <a:off x="7044405" y="3285241"/>
                <a:ext cx="171154" cy="271297"/>
              </a:xfrm>
              <a:custGeom>
                <a:avLst/>
                <a:gdLst>
                  <a:gd name="connsiteX0" fmla="*/ 159528 w 171154"/>
                  <a:gd name="connsiteY0" fmla="*/ 271281 h 271297"/>
                  <a:gd name="connsiteX1" fmla="*/ 153432 w 171154"/>
                  <a:gd name="connsiteY1" fmla="*/ 269567 h 271297"/>
                  <a:gd name="connsiteX2" fmla="*/ 6080 w 171154"/>
                  <a:gd name="connsiteY2" fmla="*/ 184508 h 271297"/>
                  <a:gd name="connsiteX3" fmla="*/ 1127 w 171154"/>
                  <a:gd name="connsiteY3" fmla="*/ 168887 h 271297"/>
                  <a:gd name="connsiteX4" fmla="*/ 77327 w 171154"/>
                  <a:gd name="connsiteY4" fmla="*/ 6962 h 271297"/>
                  <a:gd name="connsiteX5" fmla="*/ 89329 w 171154"/>
                  <a:gd name="connsiteY5" fmla="*/ 9 h 271297"/>
                  <a:gd name="connsiteX6" fmla="*/ 99997 w 171154"/>
                  <a:gd name="connsiteY6" fmla="*/ 8772 h 271297"/>
                  <a:gd name="connsiteX7" fmla="*/ 170863 w 171154"/>
                  <a:gd name="connsiteY7" fmla="*/ 256422 h 271297"/>
                  <a:gd name="connsiteX8" fmla="*/ 161443 w 171154"/>
                  <a:gd name="connsiteY8" fmla="*/ 271024 h 271297"/>
                  <a:gd name="connsiteX9" fmla="*/ 159528 w 171154"/>
                  <a:gd name="connsiteY9" fmla="*/ 271281 h 271297"/>
                  <a:gd name="connsiteX10" fmla="*/ 27797 w 171154"/>
                  <a:gd name="connsiteY10" fmla="*/ 168983 h 271297"/>
                  <a:gd name="connsiteX11" fmla="*/ 139621 w 171154"/>
                  <a:gd name="connsiteY11" fmla="*/ 233181 h 271297"/>
                  <a:gd name="connsiteX12" fmla="*/ 85805 w 171154"/>
                  <a:gd name="connsiteY12" fmla="*/ 45634 h 27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1154" h="271297">
                    <a:moveTo>
                      <a:pt x="159528" y="271281"/>
                    </a:moveTo>
                    <a:cubicBezTo>
                      <a:pt x="157375" y="271275"/>
                      <a:pt x="155271" y="270682"/>
                      <a:pt x="153432" y="269567"/>
                    </a:cubicBezTo>
                    <a:lnTo>
                      <a:pt x="6080" y="184508"/>
                    </a:lnTo>
                    <a:cubicBezTo>
                      <a:pt x="613" y="181383"/>
                      <a:pt x="-1540" y="174590"/>
                      <a:pt x="1127" y="168887"/>
                    </a:cubicBezTo>
                    <a:lnTo>
                      <a:pt x="77327" y="6962"/>
                    </a:lnTo>
                    <a:cubicBezTo>
                      <a:pt x="79556" y="2430"/>
                      <a:pt x="84290" y="-315"/>
                      <a:pt x="89329" y="9"/>
                    </a:cubicBezTo>
                    <a:cubicBezTo>
                      <a:pt x="94339" y="493"/>
                      <a:pt x="98549" y="3956"/>
                      <a:pt x="99997" y="8772"/>
                    </a:cubicBezTo>
                    <a:lnTo>
                      <a:pt x="170863" y="256422"/>
                    </a:lnTo>
                    <a:cubicBezTo>
                      <a:pt x="172292" y="263055"/>
                      <a:pt x="168072" y="269593"/>
                      <a:pt x="161443" y="271024"/>
                    </a:cubicBezTo>
                    <a:cubicBezTo>
                      <a:pt x="160814" y="271159"/>
                      <a:pt x="160176" y="271246"/>
                      <a:pt x="159528" y="271281"/>
                    </a:cubicBezTo>
                    <a:close/>
                    <a:moveTo>
                      <a:pt x="27797" y="168983"/>
                    </a:moveTo>
                    <a:lnTo>
                      <a:pt x="139621" y="233181"/>
                    </a:lnTo>
                    <a:lnTo>
                      <a:pt x="85805" y="45634"/>
                    </a:lnTo>
                    <a:close/>
                  </a:path>
                </a:pathLst>
              </a:custGeom>
              <a:solidFill>
                <a:srgbClr val="123B4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F07C493E-0B45-8AE8-D120-BB82605DCA60}"/>
                  </a:ext>
                </a:extLst>
              </p:cNvPr>
              <p:cNvSpPr/>
              <p:nvPr/>
            </p:nvSpPr>
            <p:spPr>
              <a:xfrm>
                <a:off x="7106755" y="3773246"/>
                <a:ext cx="191961" cy="125185"/>
              </a:xfrm>
              <a:custGeom>
                <a:avLst/>
                <a:gdLst>
                  <a:gd name="connsiteX0" fmla="*/ 172235 w 191961"/>
                  <a:gd name="connsiteY0" fmla="*/ 115890 h 125185"/>
                  <a:gd name="connsiteX1" fmla="*/ 47076 w 191961"/>
                  <a:gd name="connsiteY1" fmla="*/ 88172 h 125185"/>
                  <a:gd name="connsiteX2" fmla="*/ 21168 w 191961"/>
                  <a:gd name="connsiteY2" fmla="*/ 10353 h 125185"/>
                  <a:gd name="connsiteX3" fmla="*/ 140993 w 191961"/>
                  <a:gd name="connsiteY3" fmla="*/ 32641 h 125185"/>
                  <a:gd name="connsiteX4" fmla="*/ 172235 w 191961"/>
                  <a:gd name="connsiteY4" fmla="*/ 115890 h 12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961" h="125185">
                    <a:moveTo>
                      <a:pt x="172235" y="115890"/>
                    </a:moveTo>
                    <a:cubicBezTo>
                      <a:pt x="130516" y="139988"/>
                      <a:pt x="88796" y="112270"/>
                      <a:pt x="47076" y="88172"/>
                    </a:cubicBezTo>
                    <a:cubicBezTo>
                      <a:pt x="5357" y="64074"/>
                      <a:pt x="-20551" y="34451"/>
                      <a:pt x="21168" y="10353"/>
                    </a:cubicBezTo>
                    <a:cubicBezTo>
                      <a:pt x="62888" y="-13746"/>
                      <a:pt x="99274" y="8543"/>
                      <a:pt x="140993" y="32641"/>
                    </a:cubicBezTo>
                    <a:cubicBezTo>
                      <a:pt x="182713" y="56739"/>
                      <a:pt x="213955" y="91791"/>
                      <a:pt x="172235" y="115890"/>
                    </a:cubicBezTo>
                    <a:close/>
                  </a:path>
                </a:pathLst>
              </a:custGeom>
              <a:solidFill>
                <a:srgbClr val="DBD7D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CEF3644A-7D8F-185B-C4CF-12118F3CCE79}"/>
                  </a:ext>
                </a:extLst>
              </p:cNvPr>
              <p:cNvSpPr/>
              <p:nvPr/>
            </p:nvSpPr>
            <p:spPr>
              <a:xfrm>
                <a:off x="7005624" y="3195198"/>
                <a:ext cx="112883" cy="181176"/>
              </a:xfrm>
              <a:custGeom>
                <a:avLst/>
                <a:gdLst>
                  <a:gd name="connsiteX0" fmla="*/ 74865 w 112883"/>
                  <a:gd name="connsiteY0" fmla="*/ 327 h 181176"/>
                  <a:gd name="connsiteX1" fmla="*/ 34670 w 112883"/>
                  <a:gd name="connsiteY1" fmla="*/ 59096 h 181176"/>
                  <a:gd name="connsiteX2" fmla="*/ 2189 w 112883"/>
                  <a:gd name="connsiteY2" fmla="*/ 150060 h 181176"/>
                  <a:gd name="connsiteX3" fmla="*/ 761 w 112883"/>
                  <a:gd name="connsiteY3" fmla="*/ 178635 h 181176"/>
                  <a:gd name="connsiteX4" fmla="*/ 70007 w 112883"/>
                  <a:gd name="connsiteY4" fmla="*/ 180826 h 181176"/>
                  <a:gd name="connsiteX5" fmla="*/ 101345 w 112883"/>
                  <a:gd name="connsiteY5" fmla="*/ 171968 h 181176"/>
                  <a:gd name="connsiteX6" fmla="*/ 112870 w 112883"/>
                  <a:gd name="connsiteY6" fmla="*/ 145583 h 181176"/>
                  <a:gd name="connsiteX7" fmla="*/ 73913 w 112883"/>
                  <a:gd name="connsiteY7" fmla="*/ 152822 h 181176"/>
                  <a:gd name="connsiteX8" fmla="*/ 42194 w 112883"/>
                  <a:gd name="connsiteY8" fmla="*/ 147965 h 181176"/>
                  <a:gd name="connsiteX9" fmla="*/ 78294 w 112883"/>
                  <a:gd name="connsiteY9" fmla="*/ 70145 h 181176"/>
                  <a:gd name="connsiteX10" fmla="*/ 74865 w 112883"/>
                  <a:gd name="connsiteY10" fmla="*/ 327 h 181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883" h="181176">
                    <a:moveTo>
                      <a:pt x="74865" y="327"/>
                    </a:moveTo>
                    <a:cubicBezTo>
                      <a:pt x="74865" y="327"/>
                      <a:pt x="62482" y="-8150"/>
                      <a:pt x="34670" y="59096"/>
                    </a:cubicBezTo>
                    <a:cubicBezTo>
                      <a:pt x="6856" y="126343"/>
                      <a:pt x="6095" y="125771"/>
                      <a:pt x="2189" y="150060"/>
                    </a:cubicBezTo>
                    <a:cubicBezTo>
                      <a:pt x="-1716" y="174349"/>
                      <a:pt x="761" y="178635"/>
                      <a:pt x="761" y="178635"/>
                    </a:cubicBezTo>
                    <a:cubicBezTo>
                      <a:pt x="761" y="178635"/>
                      <a:pt x="57244" y="182255"/>
                      <a:pt x="70007" y="180826"/>
                    </a:cubicBezTo>
                    <a:cubicBezTo>
                      <a:pt x="80742" y="179001"/>
                      <a:pt x="91248" y="176031"/>
                      <a:pt x="101345" y="171968"/>
                    </a:cubicBezTo>
                    <a:lnTo>
                      <a:pt x="112870" y="145583"/>
                    </a:lnTo>
                    <a:cubicBezTo>
                      <a:pt x="100964" y="152019"/>
                      <a:pt x="87333" y="154551"/>
                      <a:pt x="73913" y="152822"/>
                    </a:cubicBezTo>
                    <a:cubicBezTo>
                      <a:pt x="63454" y="150524"/>
                      <a:pt x="52862" y="148901"/>
                      <a:pt x="42194" y="147965"/>
                    </a:cubicBezTo>
                    <a:cubicBezTo>
                      <a:pt x="42194" y="147965"/>
                      <a:pt x="62197" y="89386"/>
                      <a:pt x="78294" y="70145"/>
                    </a:cubicBezTo>
                    <a:cubicBezTo>
                      <a:pt x="94391" y="50905"/>
                      <a:pt x="93534" y="-2245"/>
                      <a:pt x="74865" y="327"/>
                    </a:cubicBezTo>
                    <a:close/>
                  </a:path>
                </a:pathLst>
              </a:custGeom>
              <a:solidFill>
                <a:srgbClr val="FCE1B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68D656A-3BCC-F42D-3ADD-858AC8DEC962}"/>
                  </a:ext>
                </a:extLst>
              </p:cNvPr>
              <p:cNvSpPr/>
              <p:nvPr/>
            </p:nvSpPr>
            <p:spPr>
              <a:xfrm>
                <a:off x="7024382" y="3189071"/>
                <a:ext cx="94367" cy="127345"/>
              </a:xfrm>
              <a:custGeom>
                <a:avLst/>
                <a:gdLst>
                  <a:gd name="connsiteX0" fmla="*/ 65442 w 94367"/>
                  <a:gd name="connsiteY0" fmla="*/ 1216 h 127345"/>
                  <a:gd name="connsiteX1" fmla="*/ 42011 w 94367"/>
                  <a:gd name="connsiteY1" fmla="*/ 8359 h 127345"/>
                  <a:gd name="connsiteX2" fmla="*/ 5 w 94367"/>
                  <a:gd name="connsiteY2" fmla="*/ 96656 h 127345"/>
                  <a:gd name="connsiteX3" fmla="*/ 13721 w 94367"/>
                  <a:gd name="connsiteY3" fmla="*/ 119802 h 127345"/>
                  <a:gd name="connsiteX4" fmla="*/ 40106 w 94367"/>
                  <a:gd name="connsiteY4" fmla="*/ 127231 h 127345"/>
                  <a:gd name="connsiteX5" fmla="*/ 94112 w 94367"/>
                  <a:gd name="connsiteY5" fmla="*/ 47031 h 127345"/>
                  <a:gd name="connsiteX6" fmla="*/ 65442 w 94367"/>
                  <a:gd name="connsiteY6" fmla="*/ 1216 h 127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367" h="127345">
                    <a:moveTo>
                      <a:pt x="65442" y="1216"/>
                    </a:moveTo>
                    <a:cubicBezTo>
                      <a:pt x="65442" y="1216"/>
                      <a:pt x="54679" y="-4404"/>
                      <a:pt x="42011" y="8359"/>
                    </a:cubicBezTo>
                    <a:cubicBezTo>
                      <a:pt x="29343" y="21123"/>
                      <a:pt x="5" y="96656"/>
                      <a:pt x="5" y="96656"/>
                    </a:cubicBezTo>
                    <a:cubicBezTo>
                      <a:pt x="-376" y="106398"/>
                      <a:pt x="4987" y="115459"/>
                      <a:pt x="13721" y="119802"/>
                    </a:cubicBezTo>
                    <a:cubicBezTo>
                      <a:pt x="21389" y="125257"/>
                      <a:pt x="30714" y="127882"/>
                      <a:pt x="40106" y="127231"/>
                    </a:cubicBezTo>
                    <a:cubicBezTo>
                      <a:pt x="44297" y="127231"/>
                      <a:pt x="98399" y="63795"/>
                      <a:pt x="94112" y="47031"/>
                    </a:cubicBezTo>
                    <a:cubicBezTo>
                      <a:pt x="89826" y="30267"/>
                      <a:pt x="65442" y="1216"/>
                      <a:pt x="65442" y="1216"/>
                    </a:cubicBezTo>
                    <a:close/>
                  </a:path>
                </a:pathLst>
              </a:custGeom>
              <a:solidFill>
                <a:srgbClr val="123B4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DF9BE2F-34A0-ECCB-430E-521F41AC8805}"/>
                  </a:ext>
                </a:extLst>
              </p:cNvPr>
              <p:cNvSpPr/>
              <p:nvPr/>
            </p:nvSpPr>
            <p:spPr>
              <a:xfrm>
                <a:off x="7187919" y="3815645"/>
                <a:ext cx="69768" cy="79412"/>
              </a:xfrm>
              <a:custGeom>
                <a:avLst/>
                <a:gdLst>
                  <a:gd name="connsiteX0" fmla="*/ 56591 w 69768"/>
                  <a:gd name="connsiteY0" fmla="*/ 79396 h 79412"/>
                  <a:gd name="connsiteX1" fmla="*/ 66116 w 69768"/>
                  <a:gd name="connsiteY1" fmla="*/ 47392 h 79412"/>
                  <a:gd name="connsiteX2" fmla="*/ 47066 w 69768"/>
                  <a:gd name="connsiteY2" fmla="*/ 47964 h 79412"/>
                  <a:gd name="connsiteX3" fmla="*/ 45351 w 69768"/>
                  <a:gd name="connsiteY3" fmla="*/ 34915 h 79412"/>
                  <a:gd name="connsiteX4" fmla="*/ 47066 w 69768"/>
                  <a:gd name="connsiteY4" fmla="*/ 17484 h 79412"/>
                  <a:gd name="connsiteX5" fmla="*/ 33635 w 69768"/>
                  <a:gd name="connsiteY5" fmla="*/ 244 h 79412"/>
                  <a:gd name="connsiteX6" fmla="*/ 298 w 69768"/>
                  <a:gd name="connsiteY6" fmla="*/ 29771 h 79412"/>
                  <a:gd name="connsiteX7" fmla="*/ 21348 w 69768"/>
                  <a:gd name="connsiteY7" fmla="*/ 59203 h 79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768" h="79412">
                    <a:moveTo>
                      <a:pt x="56591" y="79396"/>
                    </a:moveTo>
                    <a:cubicBezTo>
                      <a:pt x="56591" y="79396"/>
                      <a:pt x="78117" y="51869"/>
                      <a:pt x="66116" y="47392"/>
                    </a:cubicBezTo>
                    <a:cubicBezTo>
                      <a:pt x="60039" y="44535"/>
                      <a:pt x="52961" y="44744"/>
                      <a:pt x="47066" y="47964"/>
                    </a:cubicBezTo>
                    <a:cubicBezTo>
                      <a:pt x="45922" y="43706"/>
                      <a:pt x="45351" y="39325"/>
                      <a:pt x="45351" y="34915"/>
                    </a:cubicBezTo>
                    <a:cubicBezTo>
                      <a:pt x="45522" y="29076"/>
                      <a:pt x="46103" y="23246"/>
                      <a:pt x="47066" y="17484"/>
                    </a:cubicBezTo>
                    <a:cubicBezTo>
                      <a:pt x="47970" y="9054"/>
                      <a:pt x="42027" y="1425"/>
                      <a:pt x="33635" y="244"/>
                    </a:cubicBezTo>
                    <a:cubicBezTo>
                      <a:pt x="18491" y="-2709"/>
                      <a:pt x="-2846" y="20246"/>
                      <a:pt x="298" y="29771"/>
                    </a:cubicBezTo>
                    <a:cubicBezTo>
                      <a:pt x="6022" y="40449"/>
                      <a:pt x="13099" y="50336"/>
                      <a:pt x="21348" y="59203"/>
                    </a:cubicBezTo>
                    <a:close/>
                  </a:path>
                </a:pathLst>
              </a:custGeom>
              <a:solidFill>
                <a:srgbClr val="F9D1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6CE6D78-A17D-07A2-E40D-EFC4793DBC88}"/>
                  </a:ext>
                </a:extLst>
              </p:cNvPr>
              <p:cNvSpPr/>
              <p:nvPr/>
            </p:nvSpPr>
            <p:spPr>
              <a:xfrm>
                <a:off x="7184582" y="3835050"/>
                <a:ext cx="59941" cy="61150"/>
              </a:xfrm>
              <a:custGeom>
                <a:avLst/>
                <a:gdLst>
                  <a:gd name="connsiteX0" fmla="*/ 10588 w 59941"/>
                  <a:gd name="connsiteY0" fmla="*/ -17 h 61150"/>
                  <a:gd name="connsiteX1" fmla="*/ 25257 w 59941"/>
                  <a:gd name="connsiteY1" fmla="*/ 9508 h 61150"/>
                  <a:gd name="connsiteX2" fmla="*/ 38973 w 59941"/>
                  <a:gd name="connsiteY2" fmla="*/ 43989 h 61150"/>
                  <a:gd name="connsiteX3" fmla="*/ 59928 w 59941"/>
                  <a:gd name="connsiteY3" fmla="*/ 60181 h 61150"/>
                  <a:gd name="connsiteX4" fmla="*/ 55546 w 59941"/>
                  <a:gd name="connsiteY4" fmla="*/ 61134 h 61150"/>
                  <a:gd name="connsiteX5" fmla="*/ 10588 w 59941"/>
                  <a:gd name="connsiteY5" fmla="*/ -17 h 6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941" h="61150">
                    <a:moveTo>
                      <a:pt x="10588" y="-17"/>
                    </a:moveTo>
                    <a:cubicBezTo>
                      <a:pt x="15951" y="2365"/>
                      <a:pt x="20904" y="5584"/>
                      <a:pt x="25257" y="9508"/>
                    </a:cubicBezTo>
                    <a:cubicBezTo>
                      <a:pt x="30686" y="14938"/>
                      <a:pt x="34782" y="39988"/>
                      <a:pt x="38973" y="43989"/>
                    </a:cubicBezTo>
                    <a:cubicBezTo>
                      <a:pt x="43164" y="47989"/>
                      <a:pt x="59928" y="60181"/>
                      <a:pt x="59928" y="60181"/>
                    </a:cubicBezTo>
                    <a:lnTo>
                      <a:pt x="55546" y="61134"/>
                    </a:lnTo>
                    <a:cubicBezTo>
                      <a:pt x="55546" y="61134"/>
                      <a:pt x="-29131" y="12747"/>
                      <a:pt x="10588" y="-17"/>
                    </a:cubicBezTo>
                    <a:close/>
                  </a:path>
                </a:pathLst>
              </a:custGeom>
              <a:solidFill>
                <a:srgbClr val="0A353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9695659E-444F-44CF-E43F-48D16B9B047A}"/>
                  </a:ext>
                </a:extLst>
              </p:cNvPr>
              <p:cNvSpPr/>
              <p:nvPr/>
            </p:nvSpPr>
            <p:spPr>
              <a:xfrm>
                <a:off x="7183607" y="3839051"/>
                <a:ext cx="56534" cy="56959"/>
              </a:xfrm>
              <a:custGeom>
                <a:avLst/>
                <a:gdLst>
                  <a:gd name="connsiteX0" fmla="*/ 3753 w 56534"/>
                  <a:gd name="connsiteY0" fmla="*/ -17 h 56959"/>
                  <a:gd name="connsiteX1" fmla="*/ 21088 w 56534"/>
                  <a:gd name="connsiteY1" fmla="*/ 11223 h 56959"/>
                  <a:gd name="connsiteX2" fmla="*/ 35566 w 56534"/>
                  <a:gd name="connsiteY2" fmla="*/ 40750 h 56959"/>
                  <a:gd name="connsiteX3" fmla="*/ 56521 w 56534"/>
                  <a:gd name="connsiteY3" fmla="*/ 56943 h 56959"/>
                  <a:gd name="connsiteX4" fmla="*/ 15087 w 56534"/>
                  <a:gd name="connsiteY4" fmla="*/ 32940 h 56959"/>
                  <a:gd name="connsiteX5" fmla="*/ 3753 w 56534"/>
                  <a:gd name="connsiteY5" fmla="*/ -17 h 5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534" h="56959">
                    <a:moveTo>
                      <a:pt x="3753" y="-17"/>
                    </a:moveTo>
                    <a:cubicBezTo>
                      <a:pt x="9991" y="2965"/>
                      <a:pt x="15821" y="6746"/>
                      <a:pt x="21088" y="11223"/>
                    </a:cubicBezTo>
                    <a:cubicBezTo>
                      <a:pt x="26517" y="16652"/>
                      <a:pt x="31565" y="36845"/>
                      <a:pt x="35566" y="40750"/>
                    </a:cubicBezTo>
                    <a:cubicBezTo>
                      <a:pt x="39566" y="44656"/>
                      <a:pt x="56521" y="56943"/>
                      <a:pt x="56521" y="56943"/>
                    </a:cubicBezTo>
                    <a:lnTo>
                      <a:pt x="15087" y="32940"/>
                    </a:lnTo>
                    <a:cubicBezTo>
                      <a:pt x="15087" y="32940"/>
                      <a:pt x="-9106" y="8080"/>
                      <a:pt x="3753" y="-17"/>
                    </a:cubicBezTo>
                    <a:close/>
                  </a:path>
                </a:pathLst>
              </a:custGeom>
              <a:solidFill>
                <a:srgbClr val="806727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D36D0399-F61B-93D8-53B2-EA4DBE81DC8F}"/>
                  </a:ext>
                </a:extLst>
              </p:cNvPr>
              <p:cNvSpPr/>
              <p:nvPr/>
            </p:nvSpPr>
            <p:spPr>
              <a:xfrm>
                <a:off x="7235305" y="3866958"/>
                <a:ext cx="24186" cy="30569"/>
              </a:xfrm>
              <a:custGeom>
                <a:avLst/>
                <a:gdLst>
                  <a:gd name="connsiteX0" fmla="*/ 3871 w 24186"/>
                  <a:gd name="connsiteY0" fmla="*/ 25416 h 30569"/>
                  <a:gd name="connsiteX1" fmla="*/ 16063 w 24186"/>
                  <a:gd name="connsiteY1" fmla="*/ 18082 h 30569"/>
                  <a:gd name="connsiteX2" fmla="*/ 22444 w 24186"/>
                  <a:gd name="connsiteY2" fmla="*/ 556 h 30569"/>
                  <a:gd name="connsiteX3" fmla="*/ 23397 w 24186"/>
                  <a:gd name="connsiteY3" fmla="*/ 11890 h 30569"/>
                  <a:gd name="connsiteX4" fmla="*/ 4347 w 24186"/>
                  <a:gd name="connsiteY4" fmla="*/ 29131 h 30569"/>
                  <a:gd name="connsiteX5" fmla="*/ 3871 w 24186"/>
                  <a:gd name="connsiteY5" fmla="*/ 25416 h 3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86" h="30569">
                    <a:moveTo>
                      <a:pt x="3871" y="25416"/>
                    </a:moveTo>
                    <a:cubicBezTo>
                      <a:pt x="3871" y="25416"/>
                      <a:pt x="10443" y="29035"/>
                      <a:pt x="16063" y="18082"/>
                    </a:cubicBezTo>
                    <a:cubicBezTo>
                      <a:pt x="19053" y="12595"/>
                      <a:pt x="21206" y="6680"/>
                      <a:pt x="22444" y="556"/>
                    </a:cubicBezTo>
                    <a:cubicBezTo>
                      <a:pt x="22444" y="-2111"/>
                      <a:pt x="25588" y="5032"/>
                      <a:pt x="23397" y="11890"/>
                    </a:cubicBezTo>
                    <a:cubicBezTo>
                      <a:pt x="21206" y="18748"/>
                      <a:pt x="13872" y="35512"/>
                      <a:pt x="4347" y="29131"/>
                    </a:cubicBezTo>
                    <a:cubicBezTo>
                      <a:pt x="-5178" y="22749"/>
                      <a:pt x="3871" y="25416"/>
                      <a:pt x="3871" y="25416"/>
                    </a:cubicBezTo>
                    <a:close/>
                  </a:path>
                </a:pathLst>
              </a:custGeom>
              <a:solidFill>
                <a:srgbClr val="0A353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851ADE7C-3017-762D-F5E0-21C408796E94}"/>
                  </a:ext>
                </a:extLst>
              </p:cNvPr>
              <p:cNvSpPr/>
              <p:nvPr/>
            </p:nvSpPr>
            <p:spPr>
              <a:xfrm>
                <a:off x="7053261" y="3188987"/>
                <a:ext cx="164594" cy="294895"/>
              </a:xfrm>
              <a:custGeom>
                <a:avLst/>
                <a:gdLst>
                  <a:gd name="connsiteX0" fmla="*/ 153529 w 164594"/>
                  <a:gd name="connsiteY0" fmla="*/ 53210 h 294895"/>
                  <a:gd name="connsiteX1" fmla="*/ 156101 w 164594"/>
                  <a:gd name="connsiteY1" fmla="*/ 153223 h 294895"/>
                  <a:gd name="connsiteX2" fmla="*/ 135623 w 164594"/>
                  <a:gd name="connsiteY2" fmla="*/ 216469 h 294895"/>
                  <a:gd name="connsiteX3" fmla="*/ 153625 w 164594"/>
                  <a:gd name="connsiteY3" fmla="*/ 273619 h 294895"/>
                  <a:gd name="connsiteX4" fmla="*/ 98570 w 164594"/>
                  <a:gd name="connsiteY4" fmla="*/ 294860 h 294895"/>
                  <a:gd name="connsiteX5" fmla="*/ -14 w 164594"/>
                  <a:gd name="connsiteY5" fmla="*/ 254283 h 294895"/>
                  <a:gd name="connsiteX6" fmla="*/ 11416 w 164594"/>
                  <a:gd name="connsiteY6" fmla="*/ 181036 h 294895"/>
                  <a:gd name="connsiteX7" fmla="*/ 17512 w 164594"/>
                  <a:gd name="connsiteY7" fmla="*/ 164558 h 294895"/>
                  <a:gd name="connsiteX8" fmla="*/ 4654 w 164594"/>
                  <a:gd name="connsiteY8" fmla="*/ 31208 h 294895"/>
                  <a:gd name="connsiteX9" fmla="*/ 47992 w 164594"/>
                  <a:gd name="connsiteY9" fmla="*/ 1490 h 294895"/>
                  <a:gd name="connsiteX10" fmla="*/ 153529 w 164594"/>
                  <a:gd name="connsiteY10" fmla="*/ 53210 h 294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594" h="294895">
                    <a:moveTo>
                      <a:pt x="153529" y="53210"/>
                    </a:moveTo>
                    <a:cubicBezTo>
                      <a:pt x="153529" y="53210"/>
                      <a:pt x="176580" y="132554"/>
                      <a:pt x="156101" y="153223"/>
                    </a:cubicBezTo>
                    <a:cubicBezTo>
                      <a:pt x="135623" y="173892"/>
                      <a:pt x="137908" y="187799"/>
                      <a:pt x="135623" y="216469"/>
                    </a:cubicBezTo>
                    <a:cubicBezTo>
                      <a:pt x="133717" y="240091"/>
                      <a:pt x="153625" y="273619"/>
                      <a:pt x="153625" y="273619"/>
                    </a:cubicBezTo>
                    <a:cubicBezTo>
                      <a:pt x="138794" y="287679"/>
                      <a:pt x="119001" y="295313"/>
                      <a:pt x="98570" y="294860"/>
                    </a:cubicBezTo>
                    <a:cubicBezTo>
                      <a:pt x="59708" y="294860"/>
                      <a:pt x="-14" y="254283"/>
                      <a:pt x="-14" y="254283"/>
                    </a:cubicBezTo>
                    <a:cubicBezTo>
                      <a:pt x="1472" y="229561"/>
                      <a:pt x="5292" y="205035"/>
                      <a:pt x="11416" y="181036"/>
                    </a:cubicBezTo>
                    <a:cubicBezTo>
                      <a:pt x="12979" y="175380"/>
                      <a:pt x="15017" y="169867"/>
                      <a:pt x="17512" y="164558"/>
                    </a:cubicBezTo>
                    <a:cubicBezTo>
                      <a:pt x="25418" y="148460"/>
                      <a:pt x="-5538" y="56830"/>
                      <a:pt x="4654" y="31208"/>
                    </a:cubicBezTo>
                    <a:cubicBezTo>
                      <a:pt x="14845" y="5585"/>
                      <a:pt x="36182" y="-4035"/>
                      <a:pt x="47992" y="1490"/>
                    </a:cubicBezTo>
                    <a:cubicBezTo>
                      <a:pt x="75615" y="13872"/>
                      <a:pt x="153529" y="53210"/>
                      <a:pt x="153529" y="53210"/>
                    </a:cubicBezTo>
                    <a:close/>
                  </a:path>
                </a:pathLst>
              </a:custGeom>
              <a:solidFill>
                <a:srgbClr val="123B4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24BF5094-31FD-101C-1FDB-A6CF6712EAED}"/>
                  </a:ext>
                </a:extLst>
              </p:cNvPr>
              <p:cNvSpPr/>
              <p:nvPr/>
            </p:nvSpPr>
            <p:spPr>
              <a:xfrm>
                <a:off x="7102255" y="3766946"/>
                <a:ext cx="74748" cy="48622"/>
              </a:xfrm>
              <a:custGeom>
                <a:avLst/>
                <a:gdLst>
                  <a:gd name="connsiteX0" fmla="*/ 73293 w 74748"/>
                  <a:gd name="connsiteY0" fmla="*/ 15414 h 48622"/>
                  <a:gd name="connsiteX1" fmla="*/ 53577 w 74748"/>
                  <a:gd name="connsiteY1" fmla="*/ 29606 h 48622"/>
                  <a:gd name="connsiteX2" fmla="*/ 31288 w 74748"/>
                  <a:gd name="connsiteY2" fmla="*/ 46370 h 48622"/>
                  <a:gd name="connsiteX3" fmla="*/ 5475 w 74748"/>
                  <a:gd name="connsiteY3" fmla="*/ 42560 h 48622"/>
                  <a:gd name="connsiteX4" fmla="*/ 2904 w 74748"/>
                  <a:gd name="connsiteY4" fmla="*/ 15414 h 48622"/>
                  <a:gd name="connsiteX5" fmla="*/ 31479 w 74748"/>
                  <a:gd name="connsiteY5" fmla="*/ -17 h 48622"/>
                  <a:gd name="connsiteX6" fmla="*/ 50529 w 74748"/>
                  <a:gd name="connsiteY6" fmla="*/ 6365 h 48622"/>
                  <a:gd name="connsiteX7" fmla="*/ 73293 w 74748"/>
                  <a:gd name="connsiteY7" fmla="*/ 15414 h 48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748" h="48622">
                    <a:moveTo>
                      <a:pt x="73293" y="15414"/>
                    </a:moveTo>
                    <a:cubicBezTo>
                      <a:pt x="67445" y="21081"/>
                      <a:pt x="60806" y="25863"/>
                      <a:pt x="53577" y="29606"/>
                    </a:cubicBezTo>
                    <a:cubicBezTo>
                      <a:pt x="31765" y="42274"/>
                      <a:pt x="45671" y="30463"/>
                      <a:pt x="31288" y="46370"/>
                    </a:cubicBezTo>
                    <a:cubicBezTo>
                      <a:pt x="22697" y="50399"/>
                      <a:pt x="12533" y="48894"/>
                      <a:pt x="5475" y="42560"/>
                    </a:cubicBezTo>
                    <a:cubicBezTo>
                      <a:pt x="-763" y="34854"/>
                      <a:pt x="-1773" y="24158"/>
                      <a:pt x="2904" y="15414"/>
                    </a:cubicBezTo>
                    <a:lnTo>
                      <a:pt x="31479" y="-17"/>
                    </a:lnTo>
                    <a:cubicBezTo>
                      <a:pt x="37527" y="2917"/>
                      <a:pt x="43937" y="5060"/>
                      <a:pt x="50529" y="6365"/>
                    </a:cubicBezTo>
                    <a:cubicBezTo>
                      <a:pt x="55482" y="6365"/>
                      <a:pt x="81009" y="-3922"/>
                      <a:pt x="73293" y="15414"/>
                    </a:cubicBezTo>
                    <a:close/>
                  </a:path>
                </a:pathLst>
              </a:custGeom>
              <a:solidFill>
                <a:srgbClr val="0A353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6739C43B-CA0B-F564-AF33-84662DA38CA6}"/>
                  </a:ext>
                </a:extLst>
              </p:cNvPr>
              <p:cNvSpPr/>
              <p:nvPr/>
            </p:nvSpPr>
            <p:spPr>
              <a:xfrm>
                <a:off x="7102255" y="3759879"/>
                <a:ext cx="74732" cy="49830"/>
              </a:xfrm>
              <a:custGeom>
                <a:avLst/>
                <a:gdLst>
                  <a:gd name="connsiteX0" fmla="*/ 73293 w 74732"/>
                  <a:gd name="connsiteY0" fmla="*/ 16576 h 49830"/>
                  <a:gd name="connsiteX1" fmla="*/ 53577 w 74732"/>
                  <a:gd name="connsiteY1" fmla="*/ 30768 h 49830"/>
                  <a:gd name="connsiteX2" fmla="*/ 31288 w 74732"/>
                  <a:gd name="connsiteY2" fmla="*/ 47627 h 49830"/>
                  <a:gd name="connsiteX3" fmla="*/ 5475 w 74732"/>
                  <a:gd name="connsiteY3" fmla="*/ 43722 h 49830"/>
                  <a:gd name="connsiteX4" fmla="*/ 2904 w 74732"/>
                  <a:gd name="connsiteY4" fmla="*/ 16576 h 49830"/>
                  <a:gd name="connsiteX5" fmla="*/ 31479 w 74732"/>
                  <a:gd name="connsiteY5" fmla="*/ 1145 h 49830"/>
                  <a:gd name="connsiteX6" fmla="*/ 50529 w 74732"/>
                  <a:gd name="connsiteY6" fmla="*/ 1145 h 49830"/>
                  <a:gd name="connsiteX7" fmla="*/ 73293 w 74732"/>
                  <a:gd name="connsiteY7" fmla="*/ 16576 h 49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732" h="49830">
                    <a:moveTo>
                      <a:pt x="73293" y="16576"/>
                    </a:moveTo>
                    <a:cubicBezTo>
                      <a:pt x="67445" y="22243"/>
                      <a:pt x="60806" y="27025"/>
                      <a:pt x="53577" y="30768"/>
                    </a:cubicBezTo>
                    <a:cubicBezTo>
                      <a:pt x="31765" y="43436"/>
                      <a:pt x="45671" y="31720"/>
                      <a:pt x="31288" y="47627"/>
                    </a:cubicBezTo>
                    <a:cubicBezTo>
                      <a:pt x="22678" y="51609"/>
                      <a:pt x="12524" y="50066"/>
                      <a:pt x="5475" y="43722"/>
                    </a:cubicBezTo>
                    <a:cubicBezTo>
                      <a:pt x="-763" y="36016"/>
                      <a:pt x="-1773" y="25320"/>
                      <a:pt x="2904" y="16576"/>
                    </a:cubicBezTo>
                    <a:lnTo>
                      <a:pt x="31479" y="1145"/>
                    </a:lnTo>
                    <a:cubicBezTo>
                      <a:pt x="31479" y="1145"/>
                      <a:pt x="27097" y="10670"/>
                      <a:pt x="50529" y="1145"/>
                    </a:cubicBezTo>
                    <a:cubicBezTo>
                      <a:pt x="55101" y="-760"/>
                      <a:pt x="81009" y="-2760"/>
                      <a:pt x="73293" y="16576"/>
                    </a:cubicBezTo>
                    <a:close/>
                  </a:path>
                </a:pathLst>
              </a:custGeom>
              <a:solidFill>
                <a:srgbClr val="F9D16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C56FC469-2E8E-3483-842E-B390ABCCDBAD}"/>
                  </a:ext>
                </a:extLst>
              </p:cNvPr>
              <p:cNvSpPr/>
              <p:nvPr/>
            </p:nvSpPr>
            <p:spPr>
              <a:xfrm>
                <a:off x="7046673" y="3396043"/>
                <a:ext cx="109742" cy="388057"/>
              </a:xfrm>
              <a:custGeom>
                <a:avLst/>
                <a:gdLst>
                  <a:gd name="connsiteX0" fmla="*/ 67058 w 109742"/>
                  <a:gd name="connsiteY0" fmla="*/ 82851 h 388057"/>
                  <a:gd name="connsiteX1" fmla="*/ 51818 w 109742"/>
                  <a:gd name="connsiteY1" fmla="*/ 27130 h 388057"/>
                  <a:gd name="connsiteX2" fmla="*/ 30006 w 109742"/>
                  <a:gd name="connsiteY2" fmla="*/ -17 h 388057"/>
                  <a:gd name="connsiteX3" fmla="*/ 288 w 109742"/>
                  <a:gd name="connsiteY3" fmla="*/ 85042 h 388057"/>
                  <a:gd name="connsiteX4" fmla="*/ 37150 w 109742"/>
                  <a:gd name="connsiteY4" fmla="*/ 276589 h 388057"/>
                  <a:gd name="connsiteX5" fmla="*/ 55152 w 109742"/>
                  <a:gd name="connsiteY5" fmla="*/ 384984 h 388057"/>
                  <a:gd name="connsiteX6" fmla="*/ 107635 w 109742"/>
                  <a:gd name="connsiteY6" fmla="*/ 354028 h 388057"/>
                  <a:gd name="connsiteX7" fmla="*/ 100682 w 109742"/>
                  <a:gd name="connsiteY7" fmla="*/ 240490 h 388057"/>
                  <a:gd name="connsiteX8" fmla="*/ 67058 w 109742"/>
                  <a:gd name="connsiteY8" fmla="*/ 82851 h 38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742" h="388057">
                    <a:moveTo>
                      <a:pt x="67058" y="82851"/>
                    </a:moveTo>
                    <a:lnTo>
                      <a:pt x="51818" y="27130"/>
                    </a:lnTo>
                    <a:lnTo>
                      <a:pt x="30006" y="-17"/>
                    </a:lnTo>
                    <a:cubicBezTo>
                      <a:pt x="30006" y="-17"/>
                      <a:pt x="-3522" y="48942"/>
                      <a:pt x="288" y="85042"/>
                    </a:cubicBezTo>
                    <a:cubicBezTo>
                      <a:pt x="4098" y="121141"/>
                      <a:pt x="44865" y="226297"/>
                      <a:pt x="37150" y="276589"/>
                    </a:cubicBezTo>
                    <a:cubicBezTo>
                      <a:pt x="29435" y="326881"/>
                      <a:pt x="55152" y="384984"/>
                      <a:pt x="55152" y="384984"/>
                    </a:cubicBezTo>
                    <a:cubicBezTo>
                      <a:pt x="55152" y="384984"/>
                      <a:pt x="90490" y="402415"/>
                      <a:pt x="107635" y="354028"/>
                    </a:cubicBezTo>
                    <a:cubicBezTo>
                      <a:pt x="114969" y="333358"/>
                      <a:pt x="100682" y="277828"/>
                      <a:pt x="100682" y="240490"/>
                    </a:cubicBezTo>
                    <a:cubicBezTo>
                      <a:pt x="100682" y="203152"/>
                      <a:pt x="67058" y="82851"/>
                      <a:pt x="67058" y="82851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68E4EBEB-6013-83C1-02C1-3D91C3D91DBF}"/>
                  </a:ext>
                </a:extLst>
              </p:cNvPr>
              <p:cNvSpPr/>
              <p:nvPr/>
            </p:nvSpPr>
            <p:spPr>
              <a:xfrm>
                <a:off x="7114101" y="3181826"/>
                <a:ext cx="60223" cy="50473"/>
              </a:xfrm>
              <a:custGeom>
                <a:avLst/>
                <a:gdLst>
                  <a:gd name="connsiteX0" fmla="*/ 50399 w 60223"/>
                  <a:gd name="connsiteY0" fmla="*/ 10556 h 50473"/>
                  <a:gd name="connsiteX1" fmla="*/ 46208 w 60223"/>
                  <a:gd name="connsiteY1" fmla="*/ 25701 h 50473"/>
                  <a:gd name="connsiteX2" fmla="*/ 60210 w 60223"/>
                  <a:gd name="connsiteY2" fmla="*/ 44751 h 50473"/>
                  <a:gd name="connsiteX3" fmla="*/ 27253 w 60223"/>
                  <a:gd name="connsiteY3" fmla="*/ 48085 h 50473"/>
                  <a:gd name="connsiteX4" fmla="*/ 488 w 60223"/>
                  <a:gd name="connsiteY4" fmla="*/ 18271 h 50473"/>
                  <a:gd name="connsiteX5" fmla="*/ 4679 w 60223"/>
                  <a:gd name="connsiteY5" fmla="*/ -17 h 50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223" h="50473">
                    <a:moveTo>
                      <a:pt x="50399" y="10556"/>
                    </a:moveTo>
                    <a:cubicBezTo>
                      <a:pt x="47227" y="14936"/>
                      <a:pt x="45741" y="20313"/>
                      <a:pt x="46208" y="25701"/>
                    </a:cubicBezTo>
                    <a:cubicBezTo>
                      <a:pt x="46208" y="36369"/>
                      <a:pt x="60210" y="44751"/>
                      <a:pt x="60210" y="44751"/>
                    </a:cubicBezTo>
                    <a:cubicBezTo>
                      <a:pt x="60210" y="44751"/>
                      <a:pt x="39064" y="54943"/>
                      <a:pt x="27253" y="48085"/>
                    </a:cubicBezTo>
                    <a:cubicBezTo>
                      <a:pt x="15442" y="41227"/>
                      <a:pt x="-3322" y="33797"/>
                      <a:pt x="488" y="18271"/>
                    </a:cubicBezTo>
                    <a:cubicBezTo>
                      <a:pt x="4298" y="2746"/>
                      <a:pt x="4679" y="-17"/>
                      <a:pt x="4679" y="-17"/>
                    </a:cubicBezTo>
                    <a:close/>
                  </a:path>
                </a:pathLst>
              </a:custGeom>
              <a:solidFill>
                <a:srgbClr val="FAC78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0E8A704A-2EDB-BD10-BFC5-1B2916D6B413}"/>
                  </a:ext>
                </a:extLst>
              </p:cNvPr>
              <p:cNvSpPr/>
              <p:nvPr/>
            </p:nvSpPr>
            <p:spPr>
              <a:xfrm>
                <a:off x="7082714" y="3445287"/>
                <a:ext cx="184553" cy="399668"/>
              </a:xfrm>
              <a:custGeom>
                <a:avLst/>
                <a:gdLst>
                  <a:gd name="connsiteX0" fmla="*/ 108742 w 184553"/>
                  <a:gd name="connsiteY0" fmla="*/ 3889 h 399668"/>
                  <a:gd name="connsiteX1" fmla="*/ 52354 w 184553"/>
                  <a:gd name="connsiteY1" fmla="*/ 11699 h 399668"/>
                  <a:gd name="connsiteX2" fmla="*/ 31018 w 184553"/>
                  <a:gd name="connsiteY2" fmla="*/ 5698 h 399668"/>
                  <a:gd name="connsiteX3" fmla="*/ 24160 w 184553"/>
                  <a:gd name="connsiteY3" fmla="*/ 79 h 399668"/>
                  <a:gd name="connsiteX4" fmla="*/ 347 w 184553"/>
                  <a:gd name="connsiteY4" fmla="*/ 53800 h 399668"/>
                  <a:gd name="connsiteX5" fmla="*/ 94835 w 184553"/>
                  <a:gd name="connsiteY5" fmla="*/ 202485 h 399668"/>
                  <a:gd name="connsiteX6" fmla="*/ 106265 w 184553"/>
                  <a:gd name="connsiteY6" fmla="*/ 288210 h 399668"/>
                  <a:gd name="connsiteX7" fmla="*/ 120934 w 184553"/>
                  <a:gd name="connsiteY7" fmla="*/ 372697 h 399668"/>
                  <a:gd name="connsiteX8" fmla="*/ 143794 w 184553"/>
                  <a:gd name="connsiteY8" fmla="*/ 376126 h 399668"/>
                  <a:gd name="connsiteX9" fmla="*/ 154747 w 184553"/>
                  <a:gd name="connsiteY9" fmla="*/ 399652 h 399668"/>
                  <a:gd name="connsiteX10" fmla="*/ 173797 w 184553"/>
                  <a:gd name="connsiteY10" fmla="*/ 202390 h 399668"/>
                  <a:gd name="connsiteX11" fmla="*/ 111694 w 184553"/>
                  <a:gd name="connsiteY11" fmla="*/ -17 h 399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4553" h="399668">
                    <a:moveTo>
                      <a:pt x="108742" y="3889"/>
                    </a:moveTo>
                    <a:cubicBezTo>
                      <a:pt x="90720" y="10500"/>
                      <a:pt x="71489" y="13164"/>
                      <a:pt x="52354" y="11699"/>
                    </a:cubicBezTo>
                    <a:cubicBezTo>
                      <a:pt x="44972" y="10823"/>
                      <a:pt x="37771" y="8798"/>
                      <a:pt x="31018" y="5698"/>
                    </a:cubicBezTo>
                    <a:cubicBezTo>
                      <a:pt x="25112" y="2746"/>
                      <a:pt x="24160" y="79"/>
                      <a:pt x="24160" y="79"/>
                    </a:cubicBezTo>
                    <a:cubicBezTo>
                      <a:pt x="24160" y="79"/>
                      <a:pt x="-3463" y="29320"/>
                      <a:pt x="347" y="53800"/>
                    </a:cubicBezTo>
                    <a:cubicBezTo>
                      <a:pt x="4157" y="78279"/>
                      <a:pt x="94835" y="202485"/>
                      <a:pt x="94835" y="202485"/>
                    </a:cubicBezTo>
                    <a:cubicBezTo>
                      <a:pt x="94835" y="202485"/>
                      <a:pt x="106265" y="267731"/>
                      <a:pt x="106265" y="288210"/>
                    </a:cubicBezTo>
                    <a:cubicBezTo>
                      <a:pt x="106265" y="308689"/>
                      <a:pt x="120934" y="372697"/>
                      <a:pt x="120934" y="372697"/>
                    </a:cubicBezTo>
                    <a:cubicBezTo>
                      <a:pt x="128697" y="372411"/>
                      <a:pt x="136450" y="373573"/>
                      <a:pt x="143794" y="376126"/>
                    </a:cubicBezTo>
                    <a:cubicBezTo>
                      <a:pt x="148832" y="383241"/>
                      <a:pt x="152547" y="391213"/>
                      <a:pt x="154747" y="399652"/>
                    </a:cubicBezTo>
                    <a:cubicBezTo>
                      <a:pt x="154747" y="399652"/>
                      <a:pt x="206278" y="294877"/>
                      <a:pt x="173797" y="202390"/>
                    </a:cubicBezTo>
                    <a:cubicBezTo>
                      <a:pt x="160081" y="164290"/>
                      <a:pt x="138936" y="15795"/>
                      <a:pt x="111694" y="-17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DCCD8440-F65F-C67A-273D-1A1BEB8677CD}"/>
                  </a:ext>
                </a:extLst>
              </p:cNvPr>
              <p:cNvSpPr/>
              <p:nvPr/>
            </p:nvSpPr>
            <p:spPr>
              <a:xfrm>
                <a:off x="7109347" y="3093940"/>
                <a:ext cx="88057" cy="103829"/>
              </a:xfrm>
              <a:custGeom>
                <a:avLst/>
                <a:gdLst>
                  <a:gd name="connsiteX0" fmla="*/ 86490 w 88057"/>
                  <a:gd name="connsiteY0" fmla="*/ 53007 h 103829"/>
                  <a:gd name="connsiteX1" fmla="*/ 83252 w 88057"/>
                  <a:gd name="connsiteY1" fmla="*/ 87869 h 103829"/>
                  <a:gd name="connsiteX2" fmla="*/ 68774 w 88057"/>
                  <a:gd name="connsiteY2" fmla="*/ 103395 h 103829"/>
                  <a:gd name="connsiteX3" fmla="*/ 59249 w 88057"/>
                  <a:gd name="connsiteY3" fmla="*/ 101871 h 103829"/>
                  <a:gd name="connsiteX4" fmla="*/ 40199 w 88057"/>
                  <a:gd name="connsiteY4" fmla="*/ 96346 h 103829"/>
                  <a:gd name="connsiteX5" fmla="*/ 35246 w 88057"/>
                  <a:gd name="connsiteY5" fmla="*/ 93012 h 103829"/>
                  <a:gd name="connsiteX6" fmla="*/ 23911 w 88057"/>
                  <a:gd name="connsiteY6" fmla="*/ 78534 h 103829"/>
                  <a:gd name="connsiteX7" fmla="*/ 2004 w 88057"/>
                  <a:gd name="connsiteY7" fmla="*/ 7383 h 103829"/>
                  <a:gd name="connsiteX8" fmla="*/ 52772 w 88057"/>
                  <a:gd name="connsiteY8" fmla="*/ 2239 h 103829"/>
                  <a:gd name="connsiteX9" fmla="*/ 82585 w 88057"/>
                  <a:gd name="connsiteY9" fmla="*/ 8240 h 103829"/>
                  <a:gd name="connsiteX10" fmla="*/ 84014 w 88057"/>
                  <a:gd name="connsiteY10" fmla="*/ 7383 h 103829"/>
                  <a:gd name="connsiteX11" fmla="*/ 86586 w 88057"/>
                  <a:gd name="connsiteY11" fmla="*/ 33672 h 103829"/>
                  <a:gd name="connsiteX12" fmla="*/ 86490 w 88057"/>
                  <a:gd name="connsiteY12" fmla="*/ 53007 h 10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8057" h="103829">
                    <a:moveTo>
                      <a:pt x="86490" y="53007"/>
                    </a:moveTo>
                    <a:cubicBezTo>
                      <a:pt x="89824" y="69105"/>
                      <a:pt x="87348" y="83773"/>
                      <a:pt x="83252" y="87869"/>
                    </a:cubicBezTo>
                    <a:cubicBezTo>
                      <a:pt x="79156" y="91965"/>
                      <a:pt x="86205" y="106443"/>
                      <a:pt x="68774" y="103395"/>
                    </a:cubicBezTo>
                    <a:lnTo>
                      <a:pt x="59249" y="101871"/>
                    </a:lnTo>
                    <a:cubicBezTo>
                      <a:pt x="52563" y="101520"/>
                      <a:pt x="46038" y="99629"/>
                      <a:pt x="40199" y="96346"/>
                    </a:cubicBezTo>
                    <a:cubicBezTo>
                      <a:pt x="38484" y="95334"/>
                      <a:pt x="36827" y="94221"/>
                      <a:pt x="35246" y="93012"/>
                    </a:cubicBezTo>
                    <a:cubicBezTo>
                      <a:pt x="30769" y="88780"/>
                      <a:pt x="26940" y="83900"/>
                      <a:pt x="23911" y="78534"/>
                    </a:cubicBezTo>
                    <a:cubicBezTo>
                      <a:pt x="10672" y="57389"/>
                      <a:pt x="-5807" y="20241"/>
                      <a:pt x="2004" y="7383"/>
                    </a:cubicBezTo>
                    <a:cubicBezTo>
                      <a:pt x="7814" y="-2142"/>
                      <a:pt x="32293" y="-809"/>
                      <a:pt x="52772" y="2239"/>
                    </a:cubicBezTo>
                    <a:cubicBezTo>
                      <a:pt x="68965" y="4716"/>
                      <a:pt x="82585" y="8240"/>
                      <a:pt x="82585" y="8240"/>
                    </a:cubicBezTo>
                    <a:lnTo>
                      <a:pt x="84014" y="7383"/>
                    </a:lnTo>
                    <a:cubicBezTo>
                      <a:pt x="87833" y="15598"/>
                      <a:pt x="88748" y="24871"/>
                      <a:pt x="86586" y="33672"/>
                    </a:cubicBezTo>
                    <a:cubicBezTo>
                      <a:pt x="83633" y="48054"/>
                      <a:pt x="83252" y="36720"/>
                      <a:pt x="86490" y="53007"/>
                    </a:cubicBezTo>
                    <a:close/>
                  </a:path>
                </a:pathLst>
              </a:custGeom>
              <a:solidFill>
                <a:srgbClr val="FCD9A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2A6B6F1E-BC9C-C613-344E-8520968A7DF5}"/>
                  </a:ext>
                </a:extLst>
              </p:cNvPr>
              <p:cNvSpPr/>
              <p:nvPr/>
            </p:nvSpPr>
            <p:spPr>
              <a:xfrm>
                <a:off x="7085165" y="3061191"/>
                <a:ext cx="118399" cy="136256"/>
              </a:xfrm>
              <a:custGeom>
                <a:avLst/>
                <a:gdLst>
                  <a:gd name="connsiteX0" fmla="*/ 106957 w 118399"/>
                  <a:gd name="connsiteY0" fmla="*/ 21749 h 136256"/>
                  <a:gd name="connsiteX1" fmla="*/ 43997 w 118399"/>
                  <a:gd name="connsiteY1" fmla="*/ 2699 h 136256"/>
                  <a:gd name="connsiteX2" fmla="*/ 18375 w 118399"/>
                  <a:gd name="connsiteY2" fmla="*/ 14034 h 136256"/>
                  <a:gd name="connsiteX3" fmla="*/ -8 w 118399"/>
                  <a:gd name="connsiteY3" fmla="*/ 54896 h 136256"/>
                  <a:gd name="connsiteX4" fmla="*/ 24090 w 118399"/>
                  <a:gd name="connsiteY4" fmla="*/ 115094 h 136256"/>
                  <a:gd name="connsiteX5" fmla="*/ 32281 w 118399"/>
                  <a:gd name="connsiteY5" fmla="*/ 129096 h 136256"/>
                  <a:gd name="connsiteX6" fmla="*/ 65619 w 118399"/>
                  <a:gd name="connsiteY6" fmla="*/ 136239 h 136256"/>
                  <a:gd name="connsiteX7" fmla="*/ 82478 w 118399"/>
                  <a:gd name="connsiteY7" fmla="*/ 109569 h 136256"/>
                  <a:gd name="connsiteX8" fmla="*/ 75715 w 118399"/>
                  <a:gd name="connsiteY8" fmla="*/ 80042 h 136256"/>
                  <a:gd name="connsiteX9" fmla="*/ 92193 w 118399"/>
                  <a:gd name="connsiteY9" fmla="*/ 89567 h 136256"/>
                  <a:gd name="connsiteX10" fmla="*/ 110482 w 118399"/>
                  <a:gd name="connsiteY10" fmla="*/ 53372 h 136256"/>
                  <a:gd name="connsiteX11" fmla="*/ 106957 w 118399"/>
                  <a:gd name="connsiteY11" fmla="*/ 21749 h 13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399" h="136256">
                    <a:moveTo>
                      <a:pt x="106957" y="21749"/>
                    </a:moveTo>
                    <a:cubicBezTo>
                      <a:pt x="91813" y="12891"/>
                      <a:pt x="76287" y="-7302"/>
                      <a:pt x="43997" y="2699"/>
                    </a:cubicBezTo>
                    <a:cubicBezTo>
                      <a:pt x="34624" y="4200"/>
                      <a:pt x="25795" y="8105"/>
                      <a:pt x="18375" y="14034"/>
                    </a:cubicBezTo>
                    <a:cubicBezTo>
                      <a:pt x="7383" y="24898"/>
                      <a:pt x="830" y="39464"/>
                      <a:pt x="-8" y="54896"/>
                    </a:cubicBezTo>
                    <a:cubicBezTo>
                      <a:pt x="-256" y="77361"/>
                      <a:pt x="8402" y="99008"/>
                      <a:pt x="24090" y="115094"/>
                    </a:cubicBezTo>
                    <a:cubicBezTo>
                      <a:pt x="35710" y="126905"/>
                      <a:pt x="32281" y="129096"/>
                      <a:pt x="32281" y="129096"/>
                    </a:cubicBezTo>
                    <a:cubicBezTo>
                      <a:pt x="32281" y="129096"/>
                      <a:pt x="61809" y="136239"/>
                      <a:pt x="65619" y="136239"/>
                    </a:cubicBezTo>
                    <a:cubicBezTo>
                      <a:pt x="69429" y="136239"/>
                      <a:pt x="82478" y="109569"/>
                      <a:pt x="82478" y="109569"/>
                    </a:cubicBezTo>
                    <a:cubicBezTo>
                      <a:pt x="82478" y="109569"/>
                      <a:pt x="72953" y="80994"/>
                      <a:pt x="75715" y="80042"/>
                    </a:cubicBezTo>
                    <a:cubicBezTo>
                      <a:pt x="78477" y="79089"/>
                      <a:pt x="80668" y="88138"/>
                      <a:pt x="92193" y="89567"/>
                    </a:cubicBezTo>
                    <a:cubicBezTo>
                      <a:pt x="92193" y="89567"/>
                      <a:pt x="99909" y="59563"/>
                      <a:pt x="110482" y="53372"/>
                    </a:cubicBezTo>
                    <a:cubicBezTo>
                      <a:pt x="121054" y="47181"/>
                      <a:pt x="122102" y="30512"/>
                      <a:pt x="106957" y="21749"/>
                    </a:cubicBezTo>
                    <a:close/>
                  </a:path>
                </a:pathLst>
              </a:custGeom>
              <a:solidFill>
                <a:srgbClr val="05303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BF63C8CD-0431-E32B-867C-D16BD3436B15}"/>
                  </a:ext>
                </a:extLst>
              </p:cNvPr>
              <p:cNvSpPr/>
              <p:nvPr/>
            </p:nvSpPr>
            <p:spPr>
              <a:xfrm>
                <a:off x="7156311" y="3132349"/>
                <a:ext cx="19507" cy="32292"/>
              </a:xfrm>
              <a:custGeom>
                <a:avLst/>
                <a:gdLst>
                  <a:gd name="connsiteX0" fmla="*/ 14570 w 19507"/>
                  <a:gd name="connsiteY0" fmla="*/ 7645 h 32292"/>
                  <a:gd name="connsiteX1" fmla="*/ 7331 w 19507"/>
                  <a:gd name="connsiteY1" fmla="*/ 311 h 32292"/>
                  <a:gd name="connsiteX2" fmla="*/ 92 w 19507"/>
                  <a:gd name="connsiteY2" fmla="*/ 14598 h 32292"/>
                  <a:gd name="connsiteX3" fmla="*/ 7712 w 19507"/>
                  <a:gd name="connsiteY3" fmla="*/ 31743 h 32292"/>
                  <a:gd name="connsiteX4" fmla="*/ 17237 w 19507"/>
                  <a:gd name="connsiteY4" fmla="*/ 29743 h 32292"/>
                  <a:gd name="connsiteX5" fmla="*/ 19333 w 19507"/>
                  <a:gd name="connsiteY5" fmla="*/ 21837 h 32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507" h="32292">
                    <a:moveTo>
                      <a:pt x="14570" y="7645"/>
                    </a:moveTo>
                    <a:cubicBezTo>
                      <a:pt x="14570" y="7645"/>
                      <a:pt x="11617" y="-1880"/>
                      <a:pt x="7331" y="311"/>
                    </a:cubicBezTo>
                    <a:cubicBezTo>
                      <a:pt x="2245" y="3164"/>
                      <a:pt x="-613" y="8809"/>
                      <a:pt x="92" y="14598"/>
                    </a:cubicBezTo>
                    <a:cubicBezTo>
                      <a:pt x="92" y="21932"/>
                      <a:pt x="2950" y="31172"/>
                      <a:pt x="7712" y="31743"/>
                    </a:cubicBezTo>
                    <a:cubicBezTo>
                      <a:pt x="12475" y="32315"/>
                      <a:pt x="13903" y="33172"/>
                      <a:pt x="17237" y="29743"/>
                    </a:cubicBezTo>
                    <a:cubicBezTo>
                      <a:pt x="19085" y="27557"/>
                      <a:pt x="19856" y="24654"/>
                      <a:pt x="19333" y="21837"/>
                    </a:cubicBezTo>
                    <a:close/>
                  </a:path>
                </a:pathLst>
              </a:custGeom>
              <a:solidFill>
                <a:srgbClr val="F7A05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EB92BB4E-BC6D-C00C-1FD7-60E0652076E2}"/>
                  </a:ext>
                </a:extLst>
              </p:cNvPr>
              <p:cNvSpPr/>
              <p:nvPr/>
            </p:nvSpPr>
            <p:spPr>
              <a:xfrm>
                <a:off x="7157931" y="3133302"/>
                <a:ext cx="19602" cy="32263"/>
              </a:xfrm>
              <a:custGeom>
                <a:avLst/>
                <a:gdLst>
                  <a:gd name="connsiteX0" fmla="*/ 14570 w 19602"/>
                  <a:gd name="connsiteY0" fmla="*/ 7645 h 32263"/>
                  <a:gd name="connsiteX1" fmla="*/ 7331 w 19602"/>
                  <a:gd name="connsiteY1" fmla="*/ 311 h 32263"/>
                  <a:gd name="connsiteX2" fmla="*/ 92 w 19602"/>
                  <a:gd name="connsiteY2" fmla="*/ 14598 h 32263"/>
                  <a:gd name="connsiteX3" fmla="*/ 7712 w 19602"/>
                  <a:gd name="connsiteY3" fmla="*/ 31743 h 32263"/>
                  <a:gd name="connsiteX4" fmla="*/ 17237 w 19602"/>
                  <a:gd name="connsiteY4" fmla="*/ 29743 h 32263"/>
                  <a:gd name="connsiteX5" fmla="*/ 19428 w 19602"/>
                  <a:gd name="connsiteY5" fmla="*/ 21742 h 3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02" h="32263">
                    <a:moveTo>
                      <a:pt x="14570" y="7645"/>
                    </a:moveTo>
                    <a:cubicBezTo>
                      <a:pt x="14570" y="7645"/>
                      <a:pt x="11617" y="-1880"/>
                      <a:pt x="7331" y="311"/>
                    </a:cubicBezTo>
                    <a:cubicBezTo>
                      <a:pt x="2245" y="3164"/>
                      <a:pt x="-613" y="8808"/>
                      <a:pt x="92" y="14598"/>
                    </a:cubicBezTo>
                    <a:cubicBezTo>
                      <a:pt x="92" y="21932"/>
                      <a:pt x="2950" y="31172"/>
                      <a:pt x="7712" y="31743"/>
                    </a:cubicBezTo>
                    <a:cubicBezTo>
                      <a:pt x="12475" y="32315"/>
                      <a:pt x="13904" y="33077"/>
                      <a:pt x="17237" y="29743"/>
                    </a:cubicBezTo>
                    <a:cubicBezTo>
                      <a:pt x="19152" y="27550"/>
                      <a:pt x="19961" y="24603"/>
                      <a:pt x="19428" y="21742"/>
                    </a:cubicBezTo>
                    <a:close/>
                  </a:path>
                </a:pathLst>
              </a:custGeom>
              <a:solidFill>
                <a:srgbClr val="FCD9A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00600D9-AFAD-B487-6C44-98FB0A1EC48F}"/>
                  </a:ext>
                </a:extLst>
              </p:cNvPr>
              <p:cNvSpPr/>
              <p:nvPr/>
            </p:nvSpPr>
            <p:spPr>
              <a:xfrm>
                <a:off x="7160322" y="3136082"/>
                <a:ext cx="8636" cy="25741"/>
              </a:xfrm>
              <a:custGeom>
                <a:avLst/>
                <a:gdLst>
                  <a:gd name="connsiteX0" fmla="*/ 8083 w 8636"/>
                  <a:gd name="connsiteY0" fmla="*/ 6484 h 25741"/>
                  <a:gd name="connsiteX1" fmla="*/ 5225 w 8636"/>
                  <a:gd name="connsiteY1" fmla="*/ 12295 h 25741"/>
                  <a:gd name="connsiteX2" fmla="*/ 4273 w 8636"/>
                  <a:gd name="connsiteY2" fmla="*/ 18676 h 25741"/>
                  <a:gd name="connsiteX3" fmla="*/ 5892 w 8636"/>
                  <a:gd name="connsiteY3" fmla="*/ 21343 h 25741"/>
                  <a:gd name="connsiteX4" fmla="*/ 7606 w 8636"/>
                  <a:gd name="connsiteY4" fmla="*/ 11152 h 25741"/>
                  <a:gd name="connsiteX5" fmla="*/ 8178 w 8636"/>
                  <a:gd name="connsiteY5" fmla="*/ 3627 h 25741"/>
                  <a:gd name="connsiteX6" fmla="*/ 4368 w 8636"/>
                  <a:gd name="connsiteY6" fmla="*/ 769 h 25741"/>
                  <a:gd name="connsiteX7" fmla="*/ 82 w 8636"/>
                  <a:gd name="connsiteY7" fmla="*/ 10294 h 25741"/>
                  <a:gd name="connsiteX8" fmla="*/ 2558 w 8636"/>
                  <a:gd name="connsiteY8" fmla="*/ 22105 h 25741"/>
                  <a:gd name="connsiteX9" fmla="*/ 6940 w 8636"/>
                  <a:gd name="connsiteY9" fmla="*/ 25725 h 25741"/>
                  <a:gd name="connsiteX10" fmla="*/ 1320 w 8636"/>
                  <a:gd name="connsiteY10" fmla="*/ 17438 h 25741"/>
                  <a:gd name="connsiteX11" fmla="*/ 3225 w 8636"/>
                  <a:gd name="connsiteY11" fmla="*/ 3055 h 25741"/>
                  <a:gd name="connsiteX12" fmla="*/ 5130 w 8636"/>
                  <a:gd name="connsiteY12" fmla="*/ 3627 h 25741"/>
                  <a:gd name="connsiteX13" fmla="*/ 5130 w 8636"/>
                  <a:gd name="connsiteY13" fmla="*/ 7532 h 25741"/>
                  <a:gd name="connsiteX14" fmla="*/ 7797 w 8636"/>
                  <a:gd name="connsiteY14" fmla="*/ 5246 h 25741"/>
                  <a:gd name="connsiteX15" fmla="*/ 8083 w 8636"/>
                  <a:gd name="connsiteY15" fmla="*/ 6484 h 25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636" h="25741">
                    <a:moveTo>
                      <a:pt x="8083" y="6484"/>
                    </a:moveTo>
                    <a:lnTo>
                      <a:pt x="5225" y="12295"/>
                    </a:lnTo>
                    <a:cubicBezTo>
                      <a:pt x="4177" y="14246"/>
                      <a:pt x="3835" y="16503"/>
                      <a:pt x="4273" y="18676"/>
                    </a:cubicBezTo>
                    <a:cubicBezTo>
                      <a:pt x="4711" y="19622"/>
                      <a:pt x="5254" y="20517"/>
                      <a:pt x="5892" y="21343"/>
                    </a:cubicBezTo>
                    <a:cubicBezTo>
                      <a:pt x="6206" y="17908"/>
                      <a:pt x="6778" y="14502"/>
                      <a:pt x="7606" y="11152"/>
                    </a:cubicBezTo>
                    <a:cubicBezTo>
                      <a:pt x="8721" y="8802"/>
                      <a:pt x="8930" y="6119"/>
                      <a:pt x="8178" y="3627"/>
                    </a:cubicBezTo>
                    <a:cubicBezTo>
                      <a:pt x="7225" y="1436"/>
                      <a:pt x="6558" y="-1421"/>
                      <a:pt x="4368" y="769"/>
                    </a:cubicBezTo>
                    <a:cubicBezTo>
                      <a:pt x="1587" y="3140"/>
                      <a:pt x="5" y="6637"/>
                      <a:pt x="82" y="10294"/>
                    </a:cubicBezTo>
                    <a:cubicBezTo>
                      <a:pt x="-318" y="14392"/>
                      <a:pt x="548" y="18512"/>
                      <a:pt x="2558" y="22105"/>
                    </a:cubicBezTo>
                    <a:cubicBezTo>
                      <a:pt x="3730" y="23628"/>
                      <a:pt x="5225" y="24866"/>
                      <a:pt x="6940" y="25725"/>
                    </a:cubicBezTo>
                    <a:cubicBezTo>
                      <a:pt x="3939" y="23923"/>
                      <a:pt x="1882" y="20892"/>
                      <a:pt x="1320" y="17438"/>
                    </a:cubicBezTo>
                    <a:cubicBezTo>
                      <a:pt x="1320" y="12199"/>
                      <a:pt x="1320" y="4198"/>
                      <a:pt x="3225" y="3055"/>
                    </a:cubicBezTo>
                    <a:cubicBezTo>
                      <a:pt x="5130" y="1912"/>
                      <a:pt x="5225" y="1627"/>
                      <a:pt x="5130" y="3627"/>
                    </a:cubicBezTo>
                    <a:cubicBezTo>
                      <a:pt x="5035" y="5627"/>
                      <a:pt x="3606" y="8294"/>
                      <a:pt x="5130" y="7532"/>
                    </a:cubicBezTo>
                    <a:cubicBezTo>
                      <a:pt x="6654" y="6770"/>
                      <a:pt x="7130" y="4103"/>
                      <a:pt x="7797" y="5246"/>
                    </a:cubicBezTo>
                    <a:cubicBezTo>
                      <a:pt x="8464" y="6389"/>
                      <a:pt x="8083" y="6484"/>
                      <a:pt x="8083" y="6484"/>
                    </a:cubicBezTo>
                    <a:close/>
                  </a:path>
                </a:pathLst>
              </a:custGeom>
              <a:solidFill>
                <a:srgbClr val="F7A05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38C3E325-DFE4-8AB9-8670-80ADC7FF77DD}"/>
                  </a:ext>
                </a:extLst>
              </p:cNvPr>
              <p:cNvSpPr/>
              <p:nvPr/>
            </p:nvSpPr>
            <p:spPr>
              <a:xfrm>
                <a:off x="7167636" y="3147339"/>
                <a:ext cx="7776" cy="7340"/>
              </a:xfrm>
              <a:custGeom>
                <a:avLst/>
                <a:gdLst>
                  <a:gd name="connsiteX0" fmla="*/ 769 w 7776"/>
                  <a:gd name="connsiteY0" fmla="*/ 3895 h 7340"/>
                  <a:gd name="connsiteX1" fmla="*/ 2865 w 7776"/>
                  <a:gd name="connsiteY1" fmla="*/ -10 h 7340"/>
                  <a:gd name="connsiteX2" fmla="*/ 4294 w 7776"/>
                  <a:gd name="connsiteY2" fmla="*/ 1800 h 7340"/>
                  <a:gd name="connsiteX3" fmla="*/ 6008 w 7776"/>
                  <a:gd name="connsiteY3" fmla="*/ 3609 h 7340"/>
                  <a:gd name="connsiteX4" fmla="*/ 7056 w 7776"/>
                  <a:gd name="connsiteY4" fmla="*/ 3609 h 7340"/>
                  <a:gd name="connsiteX5" fmla="*/ 3532 w 7776"/>
                  <a:gd name="connsiteY5" fmla="*/ 4371 h 7340"/>
                  <a:gd name="connsiteX6" fmla="*/ 579 w 7776"/>
                  <a:gd name="connsiteY6" fmla="*/ 7324 h 7340"/>
                  <a:gd name="connsiteX7" fmla="*/ 579 w 7776"/>
                  <a:gd name="connsiteY7" fmla="*/ 3705 h 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76" h="7340">
                    <a:moveTo>
                      <a:pt x="769" y="3895"/>
                    </a:moveTo>
                    <a:cubicBezTo>
                      <a:pt x="769" y="3895"/>
                      <a:pt x="2008" y="-201"/>
                      <a:pt x="2865" y="-10"/>
                    </a:cubicBezTo>
                    <a:cubicBezTo>
                      <a:pt x="3722" y="180"/>
                      <a:pt x="3913" y="-10"/>
                      <a:pt x="4294" y="1800"/>
                    </a:cubicBezTo>
                    <a:cubicBezTo>
                      <a:pt x="4675" y="3609"/>
                      <a:pt x="4294" y="3800"/>
                      <a:pt x="6008" y="3609"/>
                    </a:cubicBezTo>
                    <a:cubicBezTo>
                      <a:pt x="7723" y="3419"/>
                      <a:pt x="8390" y="2371"/>
                      <a:pt x="7056" y="3609"/>
                    </a:cubicBezTo>
                    <a:cubicBezTo>
                      <a:pt x="5723" y="4848"/>
                      <a:pt x="5627" y="3609"/>
                      <a:pt x="3532" y="4371"/>
                    </a:cubicBezTo>
                    <a:cubicBezTo>
                      <a:pt x="1436" y="5133"/>
                      <a:pt x="1912" y="7324"/>
                      <a:pt x="579" y="7324"/>
                    </a:cubicBezTo>
                    <a:cubicBezTo>
                      <a:pt x="-755" y="7324"/>
                      <a:pt x="579" y="4467"/>
                      <a:pt x="579" y="3705"/>
                    </a:cubicBezTo>
                    <a:close/>
                  </a:path>
                </a:pathLst>
              </a:custGeom>
              <a:solidFill>
                <a:srgbClr val="F7A05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29549299-D69A-DD47-D083-19AEF55FF695}"/>
                  </a:ext>
                </a:extLst>
              </p:cNvPr>
              <p:cNvSpPr/>
              <p:nvPr/>
            </p:nvSpPr>
            <p:spPr>
              <a:xfrm>
                <a:off x="7046216" y="3299265"/>
                <a:ext cx="179638" cy="222507"/>
              </a:xfrm>
              <a:custGeom>
                <a:avLst/>
                <a:gdLst>
                  <a:gd name="connsiteX0" fmla="*/ 151621 w 179638"/>
                  <a:gd name="connsiteY0" fmla="*/ 132480 h 222507"/>
                  <a:gd name="connsiteX1" fmla="*/ 142096 w 179638"/>
                  <a:gd name="connsiteY1" fmla="*/ 151054 h 222507"/>
                  <a:gd name="connsiteX2" fmla="*/ 97901 w 179638"/>
                  <a:gd name="connsiteY2" fmla="*/ 123336 h 222507"/>
                  <a:gd name="connsiteX3" fmla="*/ 89423 w 179638"/>
                  <a:gd name="connsiteY3" fmla="*/ 22466 h 222507"/>
                  <a:gd name="connsiteX4" fmla="*/ 41798 w 179638"/>
                  <a:gd name="connsiteY4" fmla="*/ 8845 h 222507"/>
                  <a:gd name="connsiteX5" fmla="*/ 11985 w 179638"/>
                  <a:gd name="connsiteY5" fmla="*/ 100476 h 222507"/>
                  <a:gd name="connsiteX6" fmla="*/ 79 w 179638"/>
                  <a:gd name="connsiteY6" fmla="*/ 167151 h 222507"/>
                  <a:gd name="connsiteX7" fmla="*/ 179625 w 179638"/>
                  <a:gd name="connsiteY7" fmla="*/ 222491 h 222507"/>
                  <a:gd name="connsiteX8" fmla="*/ 151621 w 179638"/>
                  <a:gd name="connsiteY8" fmla="*/ 132480 h 22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638" h="222507">
                    <a:moveTo>
                      <a:pt x="151621" y="132480"/>
                    </a:moveTo>
                    <a:cubicBezTo>
                      <a:pt x="151621" y="133813"/>
                      <a:pt x="152288" y="138766"/>
                      <a:pt x="142096" y="151054"/>
                    </a:cubicBezTo>
                    <a:cubicBezTo>
                      <a:pt x="129904" y="165722"/>
                      <a:pt x="110664" y="136290"/>
                      <a:pt x="97901" y="123336"/>
                    </a:cubicBezTo>
                    <a:cubicBezTo>
                      <a:pt x="85137" y="110382"/>
                      <a:pt x="89423" y="35801"/>
                      <a:pt x="89423" y="22466"/>
                    </a:cubicBezTo>
                    <a:cubicBezTo>
                      <a:pt x="89423" y="9131"/>
                      <a:pt x="41798" y="-12205"/>
                      <a:pt x="41798" y="8845"/>
                    </a:cubicBezTo>
                    <a:cubicBezTo>
                      <a:pt x="41798" y="29896"/>
                      <a:pt x="25606" y="72663"/>
                      <a:pt x="11985" y="100476"/>
                    </a:cubicBezTo>
                    <a:cubicBezTo>
                      <a:pt x="3365" y="121613"/>
                      <a:pt x="-693" y="144335"/>
                      <a:pt x="79" y="167151"/>
                    </a:cubicBezTo>
                    <a:lnTo>
                      <a:pt x="179625" y="222491"/>
                    </a:lnTo>
                    <a:cubicBezTo>
                      <a:pt x="176577" y="208680"/>
                      <a:pt x="153241" y="137147"/>
                      <a:pt x="151621" y="132480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8796AFA0-9103-81D6-0270-9298B5D0AE85}"/>
                  </a:ext>
                </a:extLst>
              </p:cNvPr>
              <p:cNvSpPr/>
              <p:nvPr/>
            </p:nvSpPr>
            <p:spPr>
              <a:xfrm>
                <a:off x="7109745" y="3228203"/>
                <a:ext cx="80858" cy="93545"/>
              </a:xfrm>
              <a:custGeom>
                <a:avLst/>
                <a:gdLst>
                  <a:gd name="connsiteX0" fmla="*/ 74853 w 80858"/>
                  <a:gd name="connsiteY0" fmla="*/ -7 h 93545"/>
                  <a:gd name="connsiteX1" fmla="*/ 38086 w 80858"/>
                  <a:gd name="connsiteY1" fmla="*/ 16567 h 93545"/>
                  <a:gd name="connsiteX2" fmla="*/ -14 w 80858"/>
                  <a:gd name="connsiteY2" fmla="*/ 87718 h 93545"/>
                  <a:gd name="connsiteX3" fmla="*/ 16369 w 80858"/>
                  <a:gd name="connsiteY3" fmla="*/ 93529 h 93545"/>
                  <a:gd name="connsiteX4" fmla="*/ 61423 w 80858"/>
                  <a:gd name="connsiteY4" fmla="*/ 15900 h 93545"/>
                  <a:gd name="connsiteX5" fmla="*/ 80473 w 80858"/>
                  <a:gd name="connsiteY5" fmla="*/ 4375 h 93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858" h="93545">
                    <a:moveTo>
                      <a:pt x="74853" y="-7"/>
                    </a:moveTo>
                    <a:cubicBezTo>
                      <a:pt x="60727" y="-294"/>
                      <a:pt x="47221" y="5793"/>
                      <a:pt x="38086" y="16567"/>
                    </a:cubicBezTo>
                    <a:cubicBezTo>
                      <a:pt x="17798" y="38950"/>
                      <a:pt x="-14" y="87718"/>
                      <a:pt x="-14" y="87718"/>
                    </a:cubicBezTo>
                    <a:lnTo>
                      <a:pt x="16369" y="93529"/>
                    </a:lnTo>
                    <a:cubicBezTo>
                      <a:pt x="16369" y="93529"/>
                      <a:pt x="51898" y="19043"/>
                      <a:pt x="61423" y="15900"/>
                    </a:cubicBezTo>
                    <a:cubicBezTo>
                      <a:pt x="85140" y="7899"/>
                      <a:pt x="80473" y="4375"/>
                      <a:pt x="80473" y="4375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41897FB6-07CC-7789-8182-523B9B4637AB}"/>
                  </a:ext>
                </a:extLst>
              </p:cNvPr>
              <p:cNvSpPr/>
              <p:nvPr/>
            </p:nvSpPr>
            <p:spPr>
              <a:xfrm>
                <a:off x="7079069" y="3190303"/>
                <a:ext cx="34676" cy="125634"/>
              </a:xfrm>
              <a:custGeom>
                <a:avLst/>
                <a:gdLst>
                  <a:gd name="connsiteX0" fmla="*/ 22470 w 34676"/>
                  <a:gd name="connsiteY0" fmla="*/ -17 h 125634"/>
                  <a:gd name="connsiteX1" fmla="*/ 34567 w 34676"/>
                  <a:gd name="connsiteY1" fmla="*/ 5698 h 125634"/>
                  <a:gd name="connsiteX2" fmla="*/ 13707 w 34676"/>
                  <a:gd name="connsiteY2" fmla="*/ 29892 h 125634"/>
                  <a:gd name="connsiteX3" fmla="*/ 34662 w 34676"/>
                  <a:gd name="connsiteY3" fmla="*/ 121522 h 125634"/>
                  <a:gd name="connsiteX4" fmla="*/ 23137 w 34676"/>
                  <a:gd name="connsiteY4" fmla="*/ 125618 h 125634"/>
                  <a:gd name="connsiteX5" fmla="*/ 563 w 34676"/>
                  <a:gd name="connsiteY5" fmla="*/ 17033 h 125634"/>
                  <a:gd name="connsiteX6" fmla="*/ 22470 w 34676"/>
                  <a:gd name="connsiteY6" fmla="*/ -17 h 12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76" h="125634">
                    <a:moveTo>
                      <a:pt x="22470" y="-17"/>
                    </a:moveTo>
                    <a:lnTo>
                      <a:pt x="34567" y="5698"/>
                    </a:lnTo>
                    <a:cubicBezTo>
                      <a:pt x="34567" y="5698"/>
                      <a:pt x="13707" y="-2969"/>
                      <a:pt x="13707" y="29892"/>
                    </a:cubicBezTo>
                    <a:cubicBezTo>
                      <a:pt x="13707" y="62753"/>
                      <a:pt x="34662" y="121522"/>
                      <a:pt x="34662" y="121522"/>
                    </a:cubicBezTo>
                    <a:lnTo>
                      <a:pt x="23137" y="125618"/>
                    </a:lnTo>
                    <a:cubicBezTo>
                      <a:pt x="23137" y="125618"/>
                      <a:pt x="-4295" y="33226"/>
                      <a:pt x="563" y="17033"/>
                    </a:cubicBezTo>
                    <a:cubicBezTo>
                      <a:pt x="3782" y="7469"/>
                      <a:pt x="12412" y="756"/>
                      <a:pt x="22470" y="-17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8B61EABE-77FD-2F6C-0B9B-AD55DB075BEC}"/>
                  </a:ext>
                </a:extLst>
              </p:cNvPr>
              <p:cNvSpPr/>
              <p:nvPr/>
            </p:nvSpPr>
            <p:spPr>
              <a:xfrm>
                <a:off x="7185653" y="3158108"/>
                <a:ext cx="205270" cy="142842"/>
              </a:xfrm>
              <a:custGeom>
                <a:avLst/>
                <a:gdLst>
                  <a:gd name="connsiteX0" fmla="*/ 19995 w 205270"/>
                  <a:gd name="connsiteY0" fmla="*/ 96662 h 142842"/>
                  <a:gd name="connsiteX1" fmla="*/ 2088 w 205270"/>
                  <a:gd name="connsiteY1" fmla="*/ 132000 h 142842"/>
                  <a:gd name="connsiteX2" fmla="*/ 117436 w 205270"/>
                  <a:gd name="connsiteY2" fmla="*/ 135429 h 142842"/>
                  <a:gd name="connsiteX3" fmla="*/ 160394 w 205270"/>
                  <a:gd name="connsiteY3" fmla="*/ 125142 h 142842"/>
                  <a:gd name="connsiteX4" fmla="*/ 195255 w 205270"/>
                  <a:gd name="connsiteY4" fmla="*/ 23986 h 142842"/>
                  <a:gd name="connsiteX5" fmla="*/ 205257 w 205270"/>
                  <a:gd name="connsiteY5" fmla="*/ 3508 h 142842"/>
                  <a:gd name="connsiteX6" fmla="*/ 186207 w 205270"/>
                  <a:gd name="connsiteY6" fmla="*/ -17 h 142842"/>
                  <a:gd name="connsiteX7" fmla="*/ 159441 w 205270"/>
                  <a:gd name="connsiteY7" fmla="*/ 37036 h 142842"/>
                  <a:gd name="connsiteX8" fmla="*/ 137629 w 205270"/>
                  <a:gd name="connsiteY8" fmla="*/ 95519 h 142842"/>
                  <a:gd name="connsiteX9" fmla="*/ 19995 w 205270"/>
                  <a:gd name="connsiteY9" fmla="*/ 96662 h 142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270" h="142842">
                    <a:moveTo>
                      <a:pt x="19995" y="96662"/>
                    </a:moveTo>
                    <a:cubicBezTo>
                      <a:pt x="19995" y="96662"/>
                      <a:pt x="-7723" y="116855"/>
                      <a:pt x="2088" y="132000"/>
                    </a:cubicBezTo>
                    <a:cubicBezTo>
                      <a:pt x="11899" y="147145"/>
                      <a:pt x="90004" y="144573"/>
                      <a:pt x="117436" y="135429"/>
                    </a:cubicBezTo>
                    <a:cubicBezTo>
                      <a:pt x="131343" y="130470"/>
                      <a:pt x="145744" y="127021"/>
                      <a:pt x="160394" y="125142"/>
                    </a:cubicBezTo>
                    <a:cubicBezTo>
                      <a:pt x="160394" y="125142"/>
                      <a:pt x="193731" y="69135"/>
                      <a:pt x="195255" y="23986"/>
                    </a:cubicBezTo>
                    <a:cubicBezTo>
                      <a:pt x="196303" y="-4589"/>
                      <a:pt x="205257" y="3508"/>
                      <a:pt x="205257" y="3508"/>
                    </a:cubicBezTo>
                    <a:lnTo>
                      <a:pt x="186207" y="-17"/>
                    </a:lnTo>
                    <a:cubicBezTo>
                      <a:pt x="175024" y="10531"/>
                      <a:pt x="165937" y="23104"/>
                      <a:pt x="159441" y="37036"/>
                    </a:cubicBezTo>
                    <a:cubicBezTo>
                      <a:pt x="150602" y="55907"/>
                      <a:pt x="143306" y="75466"/>
                      <a:pt x="137629" y="95519"/>
                    </a:cubicBezTo>
                    <a:cubicBezTo>
                      <a:pt x="137629" y="95519"/>
                      <a:pt x="36569" y="79041"/>
                      <a:pt x="19995" y="96662"/>
                    </a:cubicBezTo>
                    <a:close/>
                  </a:path>
                </a:pathLst>
              </a:custGeom>
              <a:solidFill>
                <a:srgbClr val="FCE1B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5327E467-578D-74E7-1E78-EA1C4D3EEAEE}"/>
                  </a:ext>
                </a:extLst>
              </p:cNvPr>
              <p:cNvSpPr/>
              <p:nvPr/>
            </p:nvSpPr>
            <p:spPr>
              <a:xfrm>
                <a:off x="7175841" y="3222498"/>
                <a:ext cx="95768" cy="93449"/>
              </a:xfrm>
              <a:custGeom>
                <a:avLst/>
                <a:gdLst>
                  <a:gd name="connsiteX0" fmla="*/ 7804 w 95768"/>
                  <a:gd name="connsiteY0" fmla="*/ 30559 h 93449"/>
                  <a:gd name="connsiteX1" fmla="*/ 4090 w 95768"/>
                  <a:gd name="connsiteY1" fmla="*/ 76755 h 93449"/>
                  <a:gd name="connsiteX2" fmla="*/ 64859 w 95768"/>
                  <a:gd name="connsiteY2" fmla="*/ 93424 h 93449"/>
                  <a:gd name="connsiteX3" fmla="*/ 95530 w 95768"/>
                  <a:gd name="connsiteY3" fmla="*/ 38083 h 93449"/>
                  <a:gd name="connsiteX4" fmla="*/ 82671 w 95768"/>
                  <a:gd name="connsiteY4" fmla="*/ -17 h 93449"/>
                  <a:gd name="connsiteX5" fmla="*/ 7804 w 95768"/>
                  <a:gd name="connsiteY5" fmla="*/ 30559 h 93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768" h="93449">
                    <a:moveTo>
                      <a:pt x="7804" y="30559"/>
                    </a:moveTo>
                    <a:cubicBezTo>
                      <a:pt x="7804" y="30559"/>
                      <a:pt x="-6959" y="59134"/>
                      <a:pt x="4090" y="76755"/>
                    </a:cubicBezTo>
                    <a:cubicBezTo>
                      <a:pt x="15138" y="94376"/>
                      <a:pt x="58192" y="93424"/>
                      <a:pt x="64859" y="93424"/>
                    </a:cubicBezTo>
                    <a:cubicBezTo>
                      <a:pt x="71527" y="93424"/>
                      <a:pt x="98482" y="60943"/>
                      <a:pt x="95530" y="38083"/>
                    </a:cubicBezTo>
                    <a:cubicBezTo>
                      <a:pt x="93834" y="24651"/>
                      <a:pt x="89462" y="11695"/>
                      <a:pt x="82671" y="-17"/>
                    </a:cubicBezTo>
                    <a:cubicBezTo>
                      <a:pt x="82671" y="-17"/>
                      <a:pt x="21044" y="6079"/>
                      <a:pt x="7804" y="30559"/>
                    </a:cubicBezTo>
                    <a:close/>
                  </a:path>
                </a:pathLst>
              </a:custGeom>
              <a:solidFill>
                <a:srgbClr val="123B4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BC6A547B-9163-F118-F6E0-7240D6D2EAE8}"/>
                  </a:ext>
                </a:extLst>
              </p:cNvPr>
              <p:cNvSpPr/>
              <p:nvPr/>
            </p:nvSpPr>
            <p:spPr>
              <a:xfrm>
                <a:off x="7344277" y="3074144"/>
                <a:ext cx="84529" cy="143318"/>
              </a:xfrm>
              <a:custGeom>
                <a:avLst/>
                <a:gdLst>
                  <a:gd name="connsiteX0" fmla="*/ 33393 w 84529"/>
                  <a:gd name="connsiteY0" fmla="*/ 16321 h 143318"/>
                  <a:gd name="connsiteX1" fmla="*/ 32059 w 84529"/>
                  <a:gd name="connsiteY1" fmla="*/ 35371 h 143318"/>
                  <a:gd name="connsiteX2" fmla="*/ 34250 w 84529"/>
                  <a:gd name="connsiteY2" fmla="*/ 50134 h 143318"/>
                  <a:gd name="connsiteX3" fmla="*/ 39584 w 84529"/>
                  <a:gd name="connsiteY3" fmla="*/ 40609 h 143318"/>
                  <a:gd name="connsiteX4" fmla="*/ 60349 w 84529"/>
                  <a:gd name="connsiteY4" fmla="*/ 2509 h 143318"/>
                  <a:gd name="connsiteX5" fmla="*/ 64825 w 84529"/>
                  <a:gd name="connsiteY5" fmla="*/ 700 h 143318"/>
                  <a:gd name="connsiteX6" fmla="*/ 65968 w 84529"/>
                  <a:gd name="connsiteY6" fmla="*/ 7843 h 143318"/>
                  <a:gd name="connsiteX7" fmla="*/ 59206 w 84529"/>
                  <a:gd name="connsiteY7" fmla="*/ 29275 h 143318"/>
                  <a:gd name="connsiteX8" fmla="*/ 71778 w 84529"/>
                  <a:gd name="connsiteY8" fmla="*/ 7081 h 143318"/>
                  <a:gd name="connsiteX9" fmla="*/ 76350 w 84529"/>
                  <a:gd name="connsiteY9" fmla="*/ 6319 h 143318"/>
                  <a:gd name="connsiteX10" fmla="*/ 76922 w 84529"/>
                  <a:gd name="connsiteY10" fmla="*/ 13654 h 143318"/>
                  <a:gd name="connsiteX11" fmla="*/ 66254 w 84529"/>
                  <a:gd name="connsiteY11" fmla="*/ 44229 h 143318"/>
                  <a:gd name="connsiteX12" fmla="*/ 79303 w 84529"/>
                  <a:gd name="connsiteY12" fmla="*/ 26989 h 143318"/>
                  <a:gd name="connsiteX13" fmla="*/ 83875 w 84529"/>
                  <a:gd name="connsiteY13" fmla="*/ 28036 h 143318"/>
                  <a:gd name="connsiteX14" fmla="*/ 83208 w 84529"/>
                  <a:gd name="connsiteY14" fmla="*/ 35371 h 143318"/>
                  <a:gd name="connsiteX15" fmla="*/ 69683 w 84529"/>
                  <a:gd name="connsiteY15" fmla="*/ 62422 h 143318"/>
                  <a:gd name="connsiteX16" fmla="*/ 77303 w 84529"/>
                  <a:gd name="connsiteY16" fmla="*/ 55659 h 143318"/>
                  <a:gd name="connsiteX17" fmla="*/ 81780 w 84529"/>
                  <a:gd name="connsiteY17" fmla="*/ 56707 h 143318"/>
                  <a:gd name="connsiteX18" fmla="*/ 81208 w 84529"/>
                  <a:gd name="connsiteY18" fmla="*/ 64041 h 143318"/>
                  <a:gd name="connsiteX19" fmla="*/ 63396 w 84529"/>
                  <a:gd name="connsiteY19" fmla="*/ 87091 h 143318"/>
                  <a:gd name="connsiteX20" fmla="*/ 48823 w 84529"/>
                  <a:gd name="connsiteY20" fmla="*/ 105189 h 143318"/>
                  <a:gd name="connsiteX21" fmla="*/ 33964 w 84529"/>
                  <a:gd name="connsiteY21" fmla="*/ 140527 h 143318"/>
                  <a:gd name="connsiteX22" fmla="*/ 912 w 84529"/>
                  <a:gd name="connsiteY22" fmla="*/ 131002 h 143318"/>
                  <a:gd name="connsiteX23" fmla="*/ 24058 w 84529"/>
                  <a:gd name="connsiteY23" fmla="*/ 66708 h 143318"/>
                  <a:gd name="connsiteX24" fmla="*/ 24820 w 84529"/>
                  <a:gd name="connsiteY24" fmla="*/ 77947 h 143318"/>
                  <a:gd name="connsiteX25" fmla="*/ 22915 w 84529"/>
                  <a:gd name="connsiteY25" fmla="*/ 46324 h 143318"/>
                  <a:gd name="connsiteX26" fmla="*/ 24058 w 84529"/>
                  <a:gd name="connsiteY26" fmla="*/ 5462 h 143318"/>
                  <a:gd name="connsiteX27" fmla="*/ 33393 w 84529"/>
                  <a:gd name="connsiteY27" fmla="*/ 16321 h 14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4529" h="143318">
                    <a:moveTo>
                      <a:pt x="33393" y="16321"/>
                    </a:moveTo>
                    <a:cubicBezTo>
                      <a:pt x="33393" y="23750"/>
                      <a:pt x="32059" y="35371"/>
                      <a:pt x="32059" y="35371"/>
                    </a:cubicBezTo>
                    <a:lnTo>
                      <a:pt x="34250" y="50134"/>
                    </a:lnTo>
                    <a:cubicBezTo>
                      <a:pt x="34250" y="50134"/>
                      <a:pt x="39298" y="41181"/>
                      <a:pt x="39584" y="40609"/>
                    </a:cubicBezTo>
                    <a:lnTo>
                      <a:pt x="60349" y="2509"/>
                    </a:lnTo>
                    <a:cubicBezTo>
                      <a:pt x="61301" y="33"/>
                      <a:pt x="63301" y="-729"/>
                      <a:pt x="64825" y="700"/>
                    </a:cubicBezTo>
                    <a:cubicBezTo>
                      <a:pt x="66454" y="2707"/>
                      <a:pt x="66892" y="5429"/>
                      <a:pt x="65968" y="7843"/>
                    </a:cubicBezTo>
                    <a:lnTo>
                      <a:pt x="59206" y="29275"/>
                    </a:lnTo>
                    <a:lnTo>
                      <a:pt x="71778" y="7081"/>
                    </a:lnTo>
                    <a:cubicBezTo>
                      <a:pt x="72921" y="4795"/>
                      <a:pt x="74922" y="4510"/>
                      <a:pt x="76350" y="6319"/>
                    </a:cubicBezTo>
                    <a:cubicBezTo>
                      <a:pt x="77827" y="8492"/>
                      <a:pt x="78036" y="11279"/>
                      <a:pt x="76922" y="13654"/>
                    </a:cubicBezTo>
                    <a:lnTo>
                      <a:pt x="66254" y="44229"/>
                    </a:lnTo>
                    <a:cubicBezTo>
                      <a:pt x="70188" y="38180"/>
                      <a:pt x="74550" y="32418"/>
                      <a:pt x="79303" y="26989"/>
                    </a:cubicBezTo>
                    <a:cubicBezTo>
                      <a:pt x="80732" y="25274"/>
                      <a:pt x="82827" y="25750"/>
                      <a:pt x="83875" y="28036"/>
                    </a:cubicBezTo>
                    <a:cubicBezTo>
                      <a:pt x="84923" y="30434"/>
                      <a:pt x="84675" y="33203"/>
                      <a:pt x="83208" y="35371"/>
                    </a:cubicBezTo>
                    <a:lnTo>
                      <a:pt x="69683" y="62422"/>
                    </a:lnTo>
                    <a:cubicBezTo>
                      <a:pt x="69683" y="63184"/>
                      <a:pt x="77303" y="55659"/>
                      <a:pt x="77303" y="55659"/>
                    </a:cubicBezTo>
                    <a:cubicBezTo>
                      <a:pt x="78732" y="53944"/>
                      <a:pt x="80732" y="54421"/>
                      <a:pt x="81780" y="56707"/>
                    </a:cubicBezTo>
                    <a:cubicBezTo>
                      <a:pt x="82913" y="59077"/>
                      <a:pt x="82704" y="61875"/>
                      <a:pt x="81208" y="64041"/>
                    </a:cubicBezTo>
                    <a:lnTo>
                      <a:pt x="63396" y="87091"/>
                    </a:lnTo>
                    <a:cubicBezTo>
                      <a:pt x="63396" y="88044"/>
                      <a:pt x="48823" y="105189"/>
                      <a:pt x="48823" y="105189"/>
                    </a:cubicBezTo>
                    <a:cubicBezTo>
                      <a:pt x="44470" y="117212"/>
                      <a:pt x="39508" y="129006"/>
                      <a:pt x="33964" y="140527"/>
                    </a:cubicBezTo>
                    <a:cubicBezTo>
                      <a:pt x="33012" y="139574"/>
                      <a:pt x="12533" y="151957"/>
                      <a:pt x="912" y="131002"/>
                    </a:cubicBezTo>
                    <a:cubicBezTo>
                      <a:pt x="-5565" y="119286"/>
                      <a:pt x="24058" y="66708"/>
                      <a:pt x="24058" y="66708"/>
                    </a:cubicBezTo>
                    <a:cubicBezTo>
                      <a:pt x="24058" y="66708"/>
                      <a:pt x="25106" y="78900"/>
                      <a:pt x="24820" y="77947"/>
                    </a:cubicBezTo>
                    <a:cubicBezTo>
                      <a:pt x="24534" y="76995"/>
                      <a:pt x="22915" y="46324"/>
                      <a:pt x="22915" y="46324"/>
                    </a:cubicBezTo>
                    <a:lnTo>
                      <a:pt x="24058" y="5462"/>
                    </a:lnTo>
                    <a:cubicBezTo>
                      <a:pt x="24058" y="5462"/>
                      <a:pt x="33488" y="8891"/>
                      <a:pt x="33393" y="16321"/>
                    </a:cubicBezTo>
                    <a:close/>
                  </a:path>
                </a:pathLst>
              </a:custGeom>
              <a:solidFill>
                <a:srgbClr val="FDF226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1777A31-DCF1-742B-5A54-2FC30911B69B}"/>
                  </a:ext>
                </a:extLst>
              </p:cNvPr>
              <p:cNvSpPr/>
              <p:nvPr/>
            </p:nvSpPr>
            <p:spPr>
              <a:xfrm>
                <a:off x="7083850" y="3049428"/>
                <a:ext cx="124324" cy="119313"/>
              </a:xfrm>
              <a:custGeom>
                <a:avLst/>
                <a:gdLst>
                  <a:gd name="connsiteX0" fmla="*/ 66743 w 124324"/>
                  <a:gd name="connsiteY0" fmla="*/ -17 h 119313"/>
                  <a:gd name="connsiteX1" fmla="*/ 107034 w 124324"/>
                  <a:gd name="connsiteY1" fmla="*/ 19033 h 119313"/>
                  <a:gd name="connsiteX2" fmla="*/ 124274 w 124324"/>
                  <a:gd name="connsiteY2" fmla="*/ 47608 h 119313"/>
                  <a:gd name="connsiteX3" fmla="*/ 100557 w 124324"/>
                  <a:gd name="connsiteY3" fmla="*/ 71040 h 119313"/>
                  <a:gd name="connsiteX4" fmla="*/ 71410 w 124324"/>
                  <a:gd name="connsiteY4" fmla="*/ 80565 h 119313"/>
                  <a:gd name="connsiteX5" fmla="*/ 45217 w 124324"/>
                  <a:gd name="connsiteY5" fmla="*/ 118665 h 119313"/>
                  <a:gd name="connsiteX6" fmla="*/ 1688 w 124324"/>
                  <a:gd name="connsiteY6" fmla="*/ 94852 h 119313"/>
                  <a:gd name="connsiteX7" fmla="*/ 66743 w 124324"/>
                  <a:gd name="connsiteY7" fmla="*/ -17 h 119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324" h="119313">
                    <a:moveTo>
                      <a:pt x="66743" y="-17"/>
                    </a:moveTo>
                    <a:cubicBezTo>
                      <a:pt x="80593" y="5414"/>
                      <a:pt x="94051" y="11778"/>
                      <a:pt x="107034" y="19033"/>
                    </a:cubicBezTo>
                    <a:cubicBezTo>
                      <a:pt x="118054" y="24168"/>
                      <a:pt x="124874" y="35465"/>
                      <a:pt x="124274" y="47608"/>
                    </a:cubicBezTo>
                    <a:cubicBezTo>
                      <a:pt x="117778" y="56728"/>
                      <a:pt x="109758" y="64654"/>
                      <a:pt x="100557" y="71040"/>
                    </a:cubicBezTo>
                    <a:cubicBezTo>
                      <a:pt x="88460" y="78088"/>
                      <a:pt x="79126" y="73135"/>
                      <a:pt x="71410" y="80565"/>
                    </a:cubicBezTo>
                    <a:cubicBezTo>
                      <a:pt x="63695" y="87994"/>
                      <a:pt x="58075" y="115903"/>
                      <a:pt x="45217" y="118665"/>
                    </a:cubicBezTo>
                    <a:cubicBezTo>
                      <a:pt x="32358" y="121427"/>
                      <a:pt x="5688" y="115426"/>
                      <a:pt x="1688" y="94852"/>
                    </a:cubicBezTo>
                    <a:cubicBezTo>
                      <a:pt x="-2313" y="74278"/>
                      <a:pt x="-5266" y="11794"/>
                      <a:pt x="66743" y="-17"/>
                    </a:cubicBezTo>
                    <a:close/>
                  </a:path>
                </a:pathLst>
              </a:custGeom>
              <a:solidFill>
                <a:srgbClr val="F3A81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D3C76E1-D076-C93F-B01C-B824EEF947D5}"/>
                  </a:ext>
                </a:extLst>
              </p:cNvPr>
              <p:cNvSpPr/>
              <p:nvPr/>
            </p:nvSpPr>
            <p:spPr>
              <a:xfrm>
                <a:off x="7104642" y="3057428"/>
                <a:ext cx="86255" cy="109824"/>
              </a:xfrm>
              <a:custGeom>
                <a:avLst/>
                <a:gdLst>
                  <a:gd name="connsiteX0" fmla="*/ 72812 w 86255"/>
                  <a:gd name="connsiteY0" fmla="*/ -15 h 109824"/>
                  <a:gd name="connsiteX1" fmla="*/ 86242 w 86255"/>
                  <a:gd name="connsiteY1" fmla="*/ 11415 h 109824"/>
                  <a:gd name="connsiteX2" fmla="*/ 36903 w 86255"/>
                  <a:gd name="connsiteY2" fmla="*/ 31417 h 109824"/>
                  <a:gd name="connsiteX3" fmla="*/ 16710 w 86255"/>
                  <a:gd name="connsiteY3" fmla="*/ 109808 h 109824"/>
                  <a:gd name="connsiteX4" fmla="*/ 3280 w 86255"/>
                  <a:gd name="connsiteY4" fmla="*/ 109808 h 109824"/>
                  <a:gd name="connsiteX5" fmla="*/ 12328 w 86255"/>
                  <a:gd name="connsiteY5" fmla="*/ 17892 h 109824"/>
                  <a:gd name="connsiteX6" fmla="*/ 72812 w 86255"/>
                  <a:gd name="connsiteY6" fmla="*/ -15 h 10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255" h="109824">
                    <a:moveTo>
                      <a:pt x="72812" y="-15"/>
                    </a:moveTo>
                    <a:lnTo>
                      <a:pt x="86242" y="11415"/>
                    </a:lnTo>
                    <a:cubicBezTo>
                      <a:pt x="86242" y="11415"/>
                      <a:pt x="61382" y="80"/>
                      <a:pt x="36903" y="31417"/>
                    </a:cubicBezTo>
                    <a:cubicBezTo>
                      <a:pt x="12423" y="62754"/>
                      <a:pt x="16710" y="109808"/>
                      <a:pt x="16710" y="109808"/>
                    </a:cubicBezTo>
                    <a:lnTo>
                      <a:pt x="3280" y="109808"/>
                    </a:lnTo>
                    <a:cubicBezTo>
                      <a:pt x="3280" y="109808"/>
                      <a:pt x="-8436" y="47705"/>
                      <a:pt x="12328" y="17892"/>
                    </a:cubicBezTo>
                    <a:cubicBezTo>
                      <a:pt x="25187" y="-492"/>
                      <a:pt x="72812" y="-15"/>
                      <a:pt x="72812" y="-15"/>
                    </a:cubicBezTo>
                    <a:close/>
                  </a:path>
                </a:pathLst>
              </a:custGeom>
              <a:solidFill>
                <a:srgbClr val="FFCC4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466663E2-7640-1DF8-C457-7B32DBE99E73}"/>
                  </a:ext>
                </a:extLst>
              </p:cNvPr>
              <p:cNvSpPr/>
              <p:nvPr/>
            </p:nvSpPr>
            <p:spPr>
              <a:xfrm>
                <a:off x="7084192" y="3047420"/>
                <a:ext cx="93275" cy="119642"/>
              </a:xfrm>
              <a:custGeom>
                <a:avLst/>
                <a:gdLst>
                  <a:gd name="connsiteX0" fmla="*/ 57067 w 93275"/>
                  <a:gd name="connsiteY0" fmla="*/ 1801 h 119642"/>
                  <a:gd name="connsiteX1" fmla="*/ 74973 w 93275"/>
                  <a:gd name="connsiteY1" fmla="*/ 1801 h 119642"/>
                  <a:gd name="connsiteX2" fmla="*/ 93262 w 93275"/>
                  <a:gd name="connsiteY2" fmla="*/ 9802 h 119642"/>
                  <a:gd name="connsiteX3" fmla="*/ 43922 w 93275"/>
                  <a:gd name="connsiteY3" fmla="*/ 41235 h 119642"/>
                  <a:gd name="connsiteX4" fmla="*/ 23729 w 93275"/>
                  <a:gd name="connsiteY4" fmla="*/ 119626 h 119642"/>
                  <a:gd name="connsiteX5" fmla="*/ 12 w 93275"/>
                  <a:gd name="connsiteY5" fmla="*/ 106195 h 119642"/>
                  <a:gd name="connsiteX6" fmla="*/ 19062 w 93275"/>
                  <a:gd name="connsiteY6" fmla="*/ 27900 h 119642"/>
                  <a:gd name="connsiteX7" fmla="*/ 57067 w 93275"/>
                  <a:gd name="connsiteY7" fmla="*/ 1801 h 119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275" h="119642">
                    <a:moveTo>
                      <a:pt x="57067" y="1801"/>
                    </a:moveTo>
                    <a:cubicBezTo>
                      <a:pt x="62791" y="-623"/>
                      <a:pt x="69249" y="-623"/>
                      <a:pt x="74973" y="1801"/>
                    </a:cubicBezTo>
                    <a:lnTo>
                      <a:pt x="93262" y="9802"/>
                    </a:lnTo>
                    <a:cubicBezTo>
                      <a:pt x="93262" y="9802"/>
                      <a:pt x="68401" y="9802"/>
                      <a:pt x="43922" y="41235"/>
                    </a:cubicBezTo>
                    <a:cubicBezTo>
                      <a:pt x="19443" y="72667"/>
                      <a:pt x="23729" y="119626"/>
                      <a:pt x="23729" y="119626"/>
                    </a:cubicBezTo>
                    <a:lnTo>
                      <a:pt x="12" y="106195"/>
                    </a:lnTo>
                    <a:cubicBezTo>
                      <a:pt x="12" y="106195"/>
                      <a:pt x="-1512" y="57713"/>
                      <a:pt x="19062" y="27900"/>
                    </a:cubicBezTo>
                    <a:cubicBezTo>
                      <a:pt x="29358" y="16169"/>
                      <a:pt x="42417" y="7197"/>
                      <a:pt x="57067" y="1801"/>
                    </a:cubicBezTo>
                    <a:close/>
                  </a:path>
                </a:pathLst>
              </a:custGeom>
              <a:solidFill>
                <a:srgbClr val="FAD88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269" name="Group 268">
            <a:extLst>
              <a:ext uri="{FF2B5EF4-FFF2-40B4-BE49-F238E27FC236}">
                <a16:creationId xmlns:a16="http://schemas.microsoft.com/office/drawing/2014/main" id="{488393AD-DA2B-B571-134C-AB14EFBCF319}"/>
              </a:ext>
            </a:extLst>
          </p:cNvPr>
          <p:cNvGrpSpPr/>
          <p:nvPr/>
        </p:nvGrpSpPr>
        <p:grpSpPr>
          <a:xfrm>
            <a:off x="2358756" y="1340695"/>
            <a:ext cx="1998304" cy="2854457"/>
            <a:chOff x="2358756" y="1340695"/>
            <a:chExt cx="1998304" cy="285445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4650C97-F600-539D-B867-275DEFBAE209}"/>
                </a:ext>
              </a:extLst>
            </p:cNvPr>
            <p:cNvGrpSpPr/>
            <p:nvPr/>
          </p:nvGrpSpPr>
          <p:grpSpPr>
            <a:xfrm>
              <a:off x="2358756" y="1340695"/>
              <a:ext cx="1986381" cy="2854457"/>
              <a:chOff x="2358756" y="1340695"/>
              <a:chExt cx="1986381" cy="2854457"/>
            </a:xfrm>
            <a:solidFill>
              <a:srgbClr val="082C39"/>
            </a:solidFill>
          </p:grpSpPr>
          <p:sp>
            <p:nvSpPr>
              <p:cNvPr id="8" name="Shape">
                <a:extLst>
                  <a:ext uri="{FF2B5EF4-FFF2-40B4-BE49-F238E27FC236}">
                    <a16:creationId xmlns:a16="http://schemas.microsoft.com/office/drawing/2014/main" id="{EA7A6A9B-8373-AC32-8630-663161D9D637}"/>
                  </a:ext>
                </a:extLst>
              </p:cNvPr>
              <p:cNvSpPr/>
              <p:nvPr/>
            </p:nvSpPr>
            <p:spPr>
              <a:xfrm>
                <a:off x="2358756" y="1340695"/>
                <a:ext cx="1986381" cy="2423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581" y="21600"/>
                    </a:moveTo>
                    <a:lnTo>
                      <a:pt x="6774" y="21600"/>
                    </a:lnTo>
                    <a:lnTo>
                      <a:pt x="6774" y="20910"/>
                    </a:lnTo>
                    <a:lnTo>
                      <a:pt x="2581" y="20910"/>
                    </a:lnTo>
                    <a:cubicBezTo>
                      <a:pt x="1627" y="20910"/>
                      <a:pt x="856" y="20278"/>
                      <a:pt x="856" y="19496"/>
                    </a:cubicBezTo>
                    <a:lnTo>
                      <a:pt x="856" y="5357"/>
                    </a:lnTo>
                    <a:cubicBezTo>
                      <a:pt x="856" y="4817"/>
                      <a:pt x="1234" y="4322"/>
                      <a:pt x="1823" y="4081"/>
                    </a:cubicBezTo>
                    <a:lnTo>
                      <a:pt x="10057" y="828"/>
                    </a:lnTo>
                    <a:cubicBezTo>
                      <a:pt x="10533" y="644"/>
                      <a:pt x="11080" y="644"/>
                      <a:pt x="11557" y="828"/>
                    </a:cubicBezTo>
                    <a:lnTo>
                      <a:pt x="19791" y="4081"/>
                    </a:lnTo>
                    <a:cubicBezTo>
                      <a:pt x="20380" y="4311"/>
                      <a:pt x="20758" y="4817"/>
                      <a:pt x="20758" y="5357"/>
                    </a:cubicBezTo>
                    <a:lnTo>
                      <a:pt x="20758" y="19496"/>
                    </a:lnTo>
                    <a:cubicBezTo>
                      <a:pt x="20758" y="20278"/>
                      <a:pt x="19987" y="20910"/>
                      <a:pt x="19033" y="20910"/>
                    </a:cubicBezTo>
                    <a:lnTo>
                      <a:pt x="14840" y="20910"/>
                    </a:lnTo>
                    <a:lnTo>
                      <a:pt x="14840" y="21600"/>
                    </a:lnTo>
                    <a:lnTo>
                      <a:pt x="19033" y="21600"/>
                    </a:lnTo>
                    <a:cubicBezTo>
                      <a:pt x="20450" y="21600"/>
                      <a:pt x="21600" y="20657"/>
                      <a:pt x="21600" y="19496"/>
                    </a:cubicBezTo>
                    <a:lnTo>
                      <a:pt x="21600" y="5357"/>
                    </a:lnTo>
                    <a:cubicBezTo>
                      <a:pt x="21600" y="4552"/>
                      <a:pt x="21025" y="3816"/>
                      <a:pt x="20155" y="3460"/>
                    </a:cubicBezTo>
                    <a:lnTo>
                      <a:pt x="11922" y="207"/>
                    </a:lnTo>
                    <a:cubicBezTo>
                      <a:pt x="11571" y="69"/>
                      <a:pt x="11193" y="0"/>
                      <a:pt x="10800" y="0"/>
                    </a:cubicBezTo>
                    <a:cubicBezTo>
                      <a:pt x="10421" y="0"/>
                      <a:pt x="10043" y="69"/>
                      <a:pt x="9678" y="207"/>
                    </a:cubicBezTo>
                    <a:lnTo>
                      <a:pt x="1445" y="3460"/>
                    </a:lnTo>
                    <a:cubicBezTo>
                      <a:pt x="561" y="3805"/>
                      <a:pt x="0" y="4552"/>
                      <a:pt x="0" y="5357"/>
                    </a:cubicBezTo>
                    <a:lnTo>
                      <a:pt x="0" y="19496"/>
                    </a:lnTo>
                    <a:cubicBezTo>
                      <a:pt x="14" y="20657"/>
                      <a:pt x="1164" y="21600"/>
                      <a:pt x="2581" y="2160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" name="Shape">
                <a:extLst>
                  <a:ext uri="{FF2B5EF4-FFF2-40B4-BE49-F238E27FC236}">
                    <a16:creationId xmlns:a16="http://schemas.microsoft.com/office/drawing/2014/main" id="{FC100B5C-F151-DFFC-D009-BFF30A22A595}"/>
                  </a:ext>
                </a:extLst>
              </p:cNvPr>
              <p:cNvSpPr/>
              <p:nvPr/>
            </p:nvSpPr>
            <p:spPr>
              <a:xfrm>
                <a:off x="3050766" y="3468960"/>
                <a:ext cx="602361" cy="726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10" extrusionOk="0">
                    <a:moveTo>
                      <a:pt x="17622" y="19356"/>
                    </a:moveTo>
                    <a:lnTo>
                      <a:pt x="13876" y="20839"/>
                    </a:lnTo>
                    <a:cubicBezTo>
                      <a:pt x="11933" y="21600"/>
                      <a:pt x="9667" y="21600"/>
                      <a:pt x="7724" y="20839"/>
                    </a:cubicBezTo>
                    <a:lnTo>
                      <a:pt x="3978" y="19356"/>
                    </a:lnTo>
                    <a:cubicBezTo>
                      <a:pt x="1526" y="18368"/>
                      <a:pt x="0" y="16352"/>
                      <a:pt x="0" y="14108"/>
                    </a:cubicBezTo>
                    <a:lnTo>
                      <a:pt x="0" y="5818"/>
                    </a:lnTo>
                    <a:cubicBezTo>
                      <a:pt x="0" y="2624"/>
                      <a:pt x="3145" y="0"/>
                      <a:pt x="7077" y="0"/>
                    </a:cubicBezTo>
                    <a:lnTo>
                      <a:pt x="14523" y="0"/>
                    </a:lnTo>
                    <a:cubicBezTo>
                      <a:pt x="18408" y="0"/>
                      <a:pt x="21600" y="2586"/>
                      <a:pt x="21600" y="5818"/>
                    </a:cubicBezTo>
                    <a:lnTo>
                      <a:pt x="21600" y="14108"/>
                    </a:lnTo>
                    <a:cubicBezTo>
                      <a:pt x="21600" y="16352"/>
                      <a:pt x="20074" y="18368"/>
                      <a:pt x="17622" y="19356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5750ECC-8424-6E76-AB2C-EBF1C685012F}"/>
                </a:ext>
              </a:extLst>
            </p:cNvPr>
            <p:cNvSpPr txBox="1"/>
            <p:nvPr/>
          </p:nvSpPr>
          <p:spPr>
            <a:xfrm>
              <a:off x="2370679" y="1933208"/>
              <a:ext cx="1986381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en-US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grpSp>
          <p:nvGrpSpPr>
            <p:cNvPr id="266" name="Group 265">
              <a:extLst>
                <a:ext uri="{FF2B5EF4-FFF2-40B4-BE49-F238E27FC236}">
                  <a16:creationId xmlns:a16="http://schemas.microsoft.com/office/drawing/2014/main" id="{2690A019-B296-3B25-D148-5BE65EB213F7}"/>
                </a:ext>
              </a:extLst>
            </p:cNvPr>
            <p:cNvGrpSpPr/>
            <p:nvPr/>
          </p:nvGrpSpPr>
          <p:grpSpPr>
            <a:xfrm>
              <a:off x="3099138" y="3217462"/>
              <a:ext cx="495300" cy="901978"/>
              <a:chOff x="5218270" y="3000009"/>
              <a:chExt cx="495300" cy="901978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F5384BAE-CC1A-F639-3131-5BCCC1643F16}"/>
                  </a:ext>
                </a:extLst>
              </p:cNvPr>
              <p:cNvSpPr/>
              <p:nvPr/>
            </p:nvSpPr>
            <p:spPr>
              <a:xfrm>
                <a:off x="5218270" y="3000009"/>
                <a:ext cx="489013" cy="315833"/>
              </a:xfrm>
              <a:custGeom>
                <a:avLst/>
                <a:gdLst>
                  <a:gd name="connsiteX0" fmla="*/ -13 w 489013"/>
                  <a:gd name="connsiteY0" fmla="*/ 45307 h 315833"/>
                  <a:gd name="connsiteX1" fmla="*/ 558 w 489013"/>
                  <a:gd name="connsiteY1" fmla="*/ 50832 h 315833"/>
                  <a:gd name="connsiteX2" fmla="*/ 7797 w 489013"/>
                  <a:gd name="connsiteY2" fmla="*/ 61309 h 315833"/>
                  <a:gd name="connsiteX3" fmla="*/ 452996 w 489013"/>
                  <a:gd name="connsiteY3" fmla="*/ 315817 h 315833"/>
                  <a:gd name="connsiteX4" fmla="*/ 456139 w 489013"/>
                  <a:gd name="connsiteY4" fmla="*/ 310864 h 315833"/>
                  <a:gd name="connsiteX5" fmla="*/ 463759 w 489013"/>
                  <a:gd name="connsiteY5" fmla="*/ 299053 h 315833"/>
                  <a:gd name="connsiteX6" fmla="*/ 476237 w 489013"/>
                  <a:gd name="connsiteY6" fmla="*/ 279336 h 315833"/>
                  <a:gd name="connsiteX7" fmla="*/ 482238 w 489013"/>
                  <a:gd name="connsiteY7" fmla="*/ 269811 h 315833"/>
                  <a:gd name="connsiteX8" fmla="*/ 484238 w 489013"/>
                  <a:gd name="connsiteY8" fmla="*/ 266668 h 315833"/>
                  <a:gd name="connsiteX9" fmla="*/ 486619 w 489013"/>
                  <a:gd name="connsiteY9" fmla="*/ 263049 h 315833"/>
                  <a:gd name="connsiteX10" fmla="*/ 489000 w 489013"/>
                  <a:gd name="connsiteY10" fmla="*/ 259143 h 315833"/>
                  <a:gd name="connsiteX11" fmla="*/ 42373 w 489013"/>
                  <a:gd name="connsiteY11" fmla="*/ 1968 h 315833"/>
                  <a:gd name="connsiteX12" fmla="*/ 28562 w 489013"/>
                  <a:gd name="connsiteY12" fmla="*/ 1206 h 315833"/>
                  <a:gd name="connsiteX13" fmla="*/ 24371 w 489013"/>
                  <a:gd name="connsiteY13" fmla="*/ 3207 h 315833"/>
                  <a:gd name="connsiteX14" fmla="*/ 23609 w 489013"/>
                  <a:gd name="connsiteY14" fmla="*/ 3683 h 315833"/>
                  <a:gd name="connsiteX15" fmla="*/ 20465 w 489013"/>
                  <a:gd name="connsiteY15" fmla="*/ 5778 h 315833"/>
                  <a:gd name="connsiteX16" fmla="*/ 11988 w 489013"/>
                  <a:gd name="connsiteY16" fmla="*/ 14160 h 315833"/>
                  <a:gd name="connsiteX17" fmla="*/ 1320 w 489013"/>
                  <a:gd name="connsiteY17" fmla="*/ 35115 h 315833"/>
                  <a:gd name="connsiteX18" fmla="*/ -13 w 489013"/>
                  <a:gd name="connsiteY18" fmla="*/ 45307 h 31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9013" h="315833">
                    <a:moveTo>
                      <a:pt x="-13" y="45307"/>
                    </a:moveTo>
                    <a:cubicBezTo>
                      <a:pt x="-23" y="47165"/>
                      <a:pt x="168" y="49017"/>
                      <a:pt x="558" y="50832"/>
                    </a:cubicBezTo>
                    <a:cubicBezTo>
                      <a:pt x="1206" y="55261"/>
                      <a:pt x="3882" y="59134"/>
                      <a:pt x="7797" y="61309"/>
                    </a:cubicBezTo>
                    <a:cubicBezTo>
                      <a:pt x="7797" y="61309"/>
                      <a:pt x="452996" y="315817"/>
                      <a:pt x="452996" y="315817"/>
                    </a:cubicBezTo>
                    <a:lnTo>
                      <a:pt x="456139" y="310864"/>
                    </a:lnTo>
                    <a:lnTo>
                      <a:pt x="463759" y="299053"/>
                    </a:lnTo>
                    <a:lnTo>
                      <a:pt x="476237" y="279336"/>
                    </a:lnTo>
                    <a:lnTo>
                      <a:pt x="482238" y="269811"/>
                    </a:lnTo>
                    <a:lnTo>
                      <a:pt x="484238" y="266668"/>
                    </a:lnTo>
                    <a:lnTo>
                      <a:pt x="486619" y="263049"/>
                    </a:lnTo>
                    <a:lnTo>
                      <a:pt x="489000" y="259143"/>
                    </a:lnTo>
                    <a:lnTo>
                      <a:pt x="42373" y="1968"/>
                    </a:lnTo>
                    <a:cubicBezTo>
                      <a:pt x="38125" y="-379"/>
                      <a:pt x="33038" y="-660"/>
                      <a:pt x="28562" y="1206"/>
                    </a:cubicBezTo>
                    <a:cubicBezTo>
                      <a:pt x="27104" y="1734"/>
                      <a:pt x="25695" y="2405"/>
                      <a:pt x="24371" y="3207"/>
                    </a:cubicBezTo>
                    <a:lnTo>
                      <a:pt x="23609" y="3683"/>
                    </a:lnTo>
                    <a:lnTo>
                      <a:pt x="20465" y="5778"/>
                    </a:lnTo>
                    <a:cubicBezTo>
                      <a:pt x="17341" y="8252"/>
                      <a:pt x="14493" y="11063"/>
                      <a:pt x="11988" y="14160"/>
                    </a:cubicBezTo>
                    <a:cubicBezTo>
                      <a:pt x="7083" y="20373"/>
                      <a:pt x="3454" y="27494"/>
                      <a:pt x="1320" y="35115"/>
                    </a:cubicBezTo>
                    <a:cubicBezTo>
                      <a:pt x="472" y="38447"/>
                      <a:pt x="25" y="41869"/>
                      <a:pt x="-13" y="45307"/>
                    </a:cubicBezTo>
                    <a:close/>
                  </a:path>
                </a:pathLst>
              </a:custGeom>
              <a:solidFill>
                <a:srgbClr val="21474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F06A7FA-531A-DBD7-7C6E-AF3298561CD0}"/>
                  </a:ext>
                </a:extLst>
              </p:cNvPr>
              <p:cNvSpPr/>
              <p:nvPr/>
            </p:nvSpPr>
            <p:spPr>
              <a:xfrm>
                <a:off x="5219604" y="3014186"/>
                <a:ext cx="474916" cy="285178"/>
              </a:xfrm>
              <a:custGeom>
                <a:avLst/>
                <a:gdLst>
                  <a:gd name="connsiteX0" fmla="*/ -14 w 474916"/>
                  <a:gd name="connsiteY0" fmla="*/ 20938 h 285178"/>
                  <a:gd name="connsiteX1" fmla="*/ 462330 w 474916"/>
                  <a:gd name="connsiteY1" fmla="*/ 285162 h 285178"/>
                  <a:gd name="connsiteX2" fmla="*/ 467759 w 474916"/>
                  <a:gd name="connsiteY2" fmla="*/ 276589 h 285178"/>
                  <a:gd name="connsiteX3" fmla="*/ 469855 w 474916"/>
                  <a:gd name="connsiteY3" fmla="*/ 273446 h 285178"/>
                  <a:gd name="connsiteX4" fmla="*/ 474903 w 474916"/>
                  <a:gd name="connsiteY4" fmla="*/ 265445 h 285178"/>
                  <a:gd name="connsiteX5" fmla="*/ 10654 w 474916"/>
                  <a:gd name="connsiteY5" fmla="*/ -17 h 285178"/>
                  <a:gd name="connsiteX6" fmla="*/ 5511 w 474916"/>
                  <a:gd name="connsiteY6" fmla="*/ 7603 h 285178"/>
                  <a:gd name="connsiteX7" fmla="*/ 3701 w 474916"/>
                  <a:gd name="connsiteY7" fmla="*/ 11032 h 285178"/>
                  <a:gd name="connsiteX8" fmla="*/ -14 w 474916"/>
                  <a:gd name="connsiteY8" fmla="*/ 20938 h 28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4916" h="285178">
                    <a:moveTo>
                      <a:pt x="-14" y="20938"/>
                    </a:moveTo>
                    <a:lnTo>
                      <a:pt x="462330" y="285162"/>
                    </a:lnTo>
                    <a:lnTo>
                      <a:pt x="467759" y="276589"/>
                    </a:lnTo>
                    <a:lnTo>
                      <a:pt x="469855" y="273446"/>
                    </a:lnTo>
                    <a:lnTo>
                      <a:pt x="474903" y="265445"/>
                    </a:lnTo>
                    <a:lnTo>
                      <a:pt x="10654" y="-17"/>
                    </a:lnTo>
                    <a:cubicBezTo>
                      <a:pt x="8749" y="2387"/>
                      <a:pt x="7025" y="4934"/>
                      <a:pt x="5511" y="7603"/>
                    </a:cubicBezTo>
                    <a:cubicBezTo>
                      <a:pt x="4844" y="8746"/>
                      <a:pt x="4273" y="9889"/>
                      <a:pt x="3701" y="11032"/>
                    </a:cubicBezTo>
                    <a:cubicBezTo>
                      <a:pt x="2158" y="14213"/>
                      <a:pt x="920" y="17528"/>
                      <a:pt x="-14" y="20938"/>
                    </a:cubicBezTo>
                    <a:close/>
                  </a:path>
                </a:pathLst>
              </a:custGeom>
              <a:solidFill>
                <a:srgbClr val="446E77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358310BA-1018-1B14-975E-493F9ECBD136}"/>
                  </a:ext>
                </a:extLst>
              </p:cNvPr>
              <p:cNvSpPr/>
              <p:nvPr/>
            </p:nvSpPr>
            <p:spPr>
              <a:xfrm>
                <a:off x="5218747" y="3050857"/>
                <a:ext cx="455580" cy="264890"/>
              </a:xfrm>
              <a:custGeom>
                <a:avLst/>
                <a:gdLst>
                  <a:gd name="connsiteX0" fmla="*/ 7225 w 455580"/>
                  <a:gd name="connsiteY0" fmla="*/ 10366 h 264890"/>
                  <a:gd name="connsiteX1" fmla="*/ 452424 w 455580"/>
                  <a:gd name="connsiteY1" fmla="*/ 264874 h 264890"/>
                  <a:gd name="connsiteX2" fmla="*/ 455567 w 455580"/>
                  <a:gd name="connsiteY2" fmla="*/ 260016 h 264890"/>
                  <a:gd name="connsiteX3" fmla="*/ -14 w 455580"/>
                  <a:gd name="connsiteY3" fmla="*/ -17 h 264890"/>
                  <a:gd name="connsiteX4" fmla="*/ 7225 w 455580"/>
                  <a:gd name="connsiteY4" fmla="*/ 10366 h 264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580" h="264890">
                    <a:moveTo>
                      <a:pt x="7225" y="10366"/>
                    </a:moveTo>
                    <a:cubicBezTo>
                      <a:pt x="7225" y="10366"/>
                      <a:pt x="452424" y="264874"/>
                      <a:pt x="452424" y="264874"/>
                    </a:cubicBezTo>
                    <a:lnTo>
                      <a:pt x="455567" y="260016"/>
                    </a:lnTo>
                    <a:lnTo>
                      <a:pt x="-14" y="-17"/>
                    </a:lnTo>
                    <a:cubicBezTo>
                      <a:pt x="663" y="4377"/>
                      <a:pt x="3339" y="8210"/>
                      <a:pt x="7225" y="10366"/>
                    </a:cubicBezTo>
                    <a:close/>
                  </a:path>
                </a:pathLst>
              </a:custGeom>
              <a:solidFill>
                <a:srgbClr val="86ADA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EC5C5EAC-8DD7-BF54-A09C-6D28A7EF9B19}"/>
                  </a:ext>
                </a:extLst>
              </p:cNvPr>
              <p:cNvSpPr/>
              <p:nvPr/>
            </p:nvSpPr>
            <p:spPr>
              <a:xfrm>
                <a:off x="5223318" y="3021806"/>
                <a:ext cx="466153" cy="268700"/>
              </a:xfrm>
              <a:custGeom>
                <a:avLst/>
                <a:gdLst>
                  <a:gd name="connsiteX0" fmla="*/ -14 w 466153"/>
                  <a:gd name="connsiteY0" fmla="*/ 3412 h 268700"/>
                  <a:gd name="connsiteX1" fmla="*/ 464044 w 466153"/>
                  <a:gd name="connsiteY1" fmla="*/ 268684 h 268700"/>
                  <a:gd name="connsiteX2" fmla="*/ 466140 w 466153"/>
                  <a:gd name="connsiteY2" fmla="*/ 265540 h 268700"/>
                  <a:gd name="connsiteX3" fmla="*/ 1796 w 466153"/>
                  <a:gd name="connsiteY3" fmla="*/ -17 h 268700"/>
                  <a:gd name="connsiteX4" fmla="*/ -14 w 466153"/>
                  <a:gd name="connsiteY4" fmla="*/ 3412 h 26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153" h="268700">
                    <a:moveTo>
                      <a:pt x="-14" y="3412"/>
                    </a:moveTo>
                    <a:lnTo>
                      <a:pt x="464044" y="268684"/>
                    </a:lnTo>
                    <a:lnTo>
                      <a:pt x="466140" y="265540"/>
                    </a:lnTo>
                    <a:lnTo>
                      <a:pt x="1796" y="-17"/>
                    </a:lnTo>
                    <a:cubicBezTo>
                      <a:pt x="1129" y="1317"/>
                      <a:pt x="558" y="2269"/>
                      <a:pt x="-14" y="3412"/>
                    </a:cubicBezTo>
                    <a:close/>
                  </a:path>
                </a:pathLst>
              </a:custGeom>
              <a:solidFill>
                <a:srgbClr val="D9D9D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94D9D54F-7229-3DC3-9542-F6DBFC3B42C1}"/>
                  </a:ext>
                </a:extLst>
              </p:cNvPr>
              <p:cNvSpPr/>
              <p:nvPr/>
            </p:nvSpPr>
            <p:spPr>
              <a:xfrm>
                <a:off x="5238749" y="3001232"/>
                <a:ext cx="466153" cy="268700"/>
              </a:xfrm>
              <a:custGeom>
                <a:avLst/>
                <a:gdLst>
                  <a:gd name="connsiteX0" fmla="*/ -14 w 466153"/>
                  <a:gd name="connsiteY0" fmla="*/ 4651 h 268700"/>
                  <a:gd name="connsiteX1" fmla="*/ 461854 w 466153"/>
                  <a:gd name="connsiteY1" fmla="*/ 268684 h 268700"/>
                  <a:gd name="connsiteX2" fmla="*/ 463854 w 466153"/>
                  <a:gd name="connsiteY2" fmla="*/ 265540 h 268700"/>
                  <a:gd name="connsiteX3" fmla="*/ 466140 w 466153"/>
                  <a:gd name="connsiteY3" fmla="*/ 261921 h 268700"/>
                  <a:gd name="connsiteX4" fmla="*/ 8083 w 466153"/>
                  <a:gd name="connsiteY4" fmla="*/ -17 h 268700"/>
                  <a:gd name="connsiteX5" fmla="*/ 3796 w 466153"/>
                  <a:gd name="connsiteY5" fmla="*/ 2079 h 268700"/>
                  <a:gd name="connsiteX6" fmla="*/ 3130 w 466153"/>
                  <a:gd name="connsiteY6" fmla="*/ 2079 h 268700"/>
                  <a:gd name="connsiteX7" fmla="*/ -14 w 466153"/>
                  <a:gd name="connsiteY7" fmla="*/ 4651 h 26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6153" h="268700">
                    <a:moveTo>
                      <a:pt x="-14" y="4651"/>
                    </a:moveTo>
                    <a:lnTo>
                      <a:pt x="461854" y="268684"/>
                    </a:lnTo>
                    <a:lnTo>
                      <a:pt x="463854" y="265540"/>
                    </a:lnTo>
                    <a:lnTo>
                      <a:pt x="466140" y="261921"/>
                    </a:lnTo>
                    <a:lnTo>
                      <a:pt x="8083" y="-17"/>
                    </a:lnTo>
                    <a:cubicBezTo>
                      <a:pt x="6616" y="603"/>
                      <a:pt x="5187" y="1304"/>
                      <a:pt x="3796" y="2079"/>
                    </a:cubicBezTo>
                    <a:lnTo>
                      <a:pt x="3130" y="2079"/>
                    </a:lnTo>
                    <a:cubicBezTo>
                      <a:pt x="2025" y="2868"/>
                      <a:pt x="977" y="3727"/>
                      <a:pt x="-14" y="4651"/>
                    </a:cubicBezTo>
                    <a:close/>
                  </a:path>
                </a:pathLst>
              </a:custGeom>
              <a:solidFill>
                <a:srgbClr val="446E77">
                  <a:alpha val="4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5AD00012-274B-94D7-BDDA-9E728EA3C8DB}"/>
                  </a:ext>
                </a:extLst>
              </p:cNvPr>
              <p:cNvSpPr/>
              <p:nvPr/>
            </p:nvSpPr>
            <p:spPr>
              <a:xfrm>
                <a:off x="5664421" y="3256840"/>
                <a:ext cx="49149" cy="62665"/>
              </a:xfrm>
              <a:custGeom>
                <a:avLst/>
                <a:gdLst>
                  <a:gd name="connsiteX0" fmla="*/ -14 w 49149"/>
                  <a:gd name="connsiteY0" fmla="*/ 45365 h 62665"/>
                  <a:gd name="connsiteX1" fmla="*/ 24370 w 49149"/>
                  <a:gd name="connsiteY1" fmla="*/ 59272 h 62665"/>
                  <a:gd name="connsiteX2" fmla="*/ 49135 w 49149"/>
                  <a:gd name="connsiteY2" fmla="*/ 17267 h 62665"/>
                  <a:gd name="connsiteX3" fmla="*/ 24751 w 49149"/>
                  <a:gd name="connsiteY3" fmla="*/ 3360 h 62665"/>
                  <a:gd name="connsiteX4" fmla="*/ -14 w 49149"/>
                  <a:gd name="connsiteY4" fmla="*/ 45365 h 6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49" h="62665">
                    <a:moveTo>
                      <a:pt x="-14" y="45365"/>
                    </a:moveTo>
                    <a:cubicBezTo>
                      <a:pt x="-14" y="60891"/>
                      <a:pt x="10940" y="67082"/>
                      <a:pt x="24370" y="59272"/>
                    </a:cubicBezTo>
                    <a:cubicBezTo>
                      <a:pt x="38905" y="50073"/>
                      <a:pt x="48126" y="34438"/>
                      <a:pt x="49135" y="17267"/>
                    </a:cubicBezTo>
                    <a:cubicBezTo>
                      <a:pt x="49135" y="1741"/>
                      <a:pt x="38277" y="-4450"/>
                      <a:pt x="24751" y="3360"/>
                    </a:cubicBezTo>
                    <a:cubicBezTo>
                      <a:pt x="10254" y="12593"/>
                      <a:pt x="1044" y="28208"/>
                      <a:pt x="-14" y="45365"/>
                    </a:cubicBezTo>
                    <a:close/>
                  </a:path>
                </a:pathLst>
              </a:custGeom>
              <a:solidFill>
                <a:srgbClr val="004E5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9752FA25-7177-4F1F-FCE0-29731E703A8E}"/>
                  </a:ext>
                </a:extLst>
              </p:cNvPr>
              <p:cNvSpPr/>
              <p:nvPr/>
            </p:nvSpPr>
            <p:spPr>
              <a:xfrm>
                <a:off x="5671660" y="3265953"/>
                <a:ext cx="34289" cy="44118"/>
              </a:xfrm>
              <a:custGeom>
                <a:avLst/>
                <a:gdLst>
                  <a:gd name="connsiteX0" fmla="*/ -14 w 34289"/>
                  <a:gd name="connsiteY0" fmla="*/ 32062 h 44118"/>
                  <a:gd name="connsiteX1" fmla="*/ 17131 w 34289"/>
                  <a:gd name="connsiteY1" fmla="*/ 41587 h 44118"/>
                  <a:gd name="connsiteX2" fmla="*/ 34276 w 34289"/>
                  <a:gd name="connsiteY2" fmla="*/ 11964 h 44118"/>
                  <a:gd name="connsiteX3" fmla="*/ 17131 w 34289"/>
                  <a:gd name="connsiteY3" fmla="*/ 2439 h 44118"/>
                  <a:gd name="connsiteX4" fmla="*/ -14 w 34289"/>
                  <a:gd name="connsiteY4" fmla="*/ 32062 h 44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89" h="44118">
                    <a:moveTo>
                      <a:pt x="-14" y="32062"/>
                    </a:moveTo>
                    <a:cubicBezTo>
                      <a:pt x="-14" y="42920"/>
                      <a:pt x="7702" y="47302"/>
                      <a:pt x="17131" y="41587"/>
                    </a:cubicBezTo>
                    <a:cubicBezTo>
                      <a:pt x="27209" y="34979"/>
                      <a:pt x="33572" y="23994"/>
                      <a:pt x="34276" y="11964"/>
                    </a:cubicBezTo>
                    <a:cubicBezTo>
                      <a:pt x="34276" y="1201"/>
                      <a:pt x="26656" y="-3181"/>
                      <a:pt x="17131" y="2439"/>
                    </a:cubicBezTo>
                    <a:cubicBezTo>
                      <a:pt x="7054" y="9046"/>
                      <a:pt x="691" y="20031"/>
                      <a:pt x="-14" y="32062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002930"/>
                  </a:gs>
                  <a:gs pos="26000">
                    <a:srgbClr val="86ADAE"/>
                  </a:gs>
                  <a:gs pos="100000">
                    <a:srgbClr val="002930"/>
                  </a:gs>
                </a:gsLst>
                <a:lin ang="1800319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D3676AAF-3C27-6581-EF08-D628B19A9838}"/>
                  </a:ext>
                </a:extLst>
              </p:cNvPr>
              <p:cNvSpPr/>
              <p:nvPr/>
            </p:nvSpPr>
            <p:spPr>
              <a:xfrm>
                <a:off x="5369587" y="3768780"/>
                <a:ext cx="230481" cy="133207"/>
              </a:xfrm>
              <a:custGeom>
                <a:avLst/>
                <a:gdLst>
                  <a:gd name="connsiteX0" fmla="*/ 196713 w 230481"/>
                  <a:gd name="connsiteY0" fmla="*/ 113688 h 133207"/>
                  <a:gd name="connsiteX1" fmla="*/ 33741 w 230481"/>
                  <a:gd name="connsiteY1" fmla="*/ 113688 h 133207"/>
                  <a:gd name="connsiteX2" fmla="*/ 33741 w 230481"/>
                  <a:gd name="connsiteY2" fmla="*/ 19486 h 133207"/>
                  <a:gd name="connsiteX3" fmla="*/ 196713 w 230481"/>
                  <a:gd name="connsiteY3" fmla="*/ 19486 h 133207"/>
                  <a:gd name="connsiteX4" fmla="*/ 196713 w 230481"/>
                  <a:gd name="connsiteY4" fmla="*/ 113688 h 133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481" h="133207">
                    <a:moveTo>
                      <a:pt x="196713" y="113688"/>
                    </a:moveTo>
                    <a:cubicBezTo>
                      <a:pt x="151755" y="139691"/>
                      <a:pt x="78699" y="139691"/>
                      <a:pt x="33741" y="113688"/>
                    </a:cubicBezTo>
                    <a:cubicBezTo>
                      <a:pt x="-11217" y="87685"/>
                      <a:pt x="-11313" y="45489"/>
                      <a:pt x="33741" y="19486"/>
                    </a:cubicBezTo>
                    <a:cubicBezTo>
                      <a:pt x="78794" y="-6517"/>
                      <a:pt x="151755" y="-6517"/>
                      <a:pt x="196713" y="19486"/>
                    </a:cubicBezTo>
                    <a:cubicBezTo>
                      <a:pt x="241671" y="45489"/>
                      <a:pt x="241767" y="87685"/>
                      <a:pt x="196713" y="113688"/>
                    </a:cubicBezTo>
                    <a:close/>
                  </a:path>
                </a:pathLst>
              </a:custGeom>
              <a:solidFill>
                <a:srgbClr val="DBD7D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8559A603-FD18-0A48-0907-9E533BF2669B}"/>
                  </a:ext>
                </a:extLst>
              </p:cNvPr>
              <p:cNvSpPr/>
              <p:nvPr/>
            </p:nvSpPr>
            <p:spPr>
              <a:xfrm>
                <a:off x="5532148" y="3793331"/>
                <a:ext cx="94268" cy="79029"/>
              </a:xfrm>
              <a:custGeom>
                <a:avLst/>
                <a:gdLst>
                  <a:gd name="connsiteX0" fmla="*/ 53773 w 94268"/>
                  <a:gd name="connsiteY0" fmla="*/ 9508 h 79029"/>
                  <a:gd name="connsiteX1" fmla="*/ 68728 w 94268"/>
                  <a:gd name="connsiteY1" fmla="*/ -17 h 79029"/>
                  <a:gd name="connsiteX2" fmla="*/ 94255 w 94268"/>
                  <a:gd name="connsiteY2" fmla="*/ 24367 h 79029"/>
                  <a:gd name="connsiteX3" fmla="*/ 66632 w 94268"/>
                  <a:gd name="connsiteY3" fmla="*/ 45894 h 79029"/>
                  <a:gd name="connsiteX4" fmla="*/ 31770 w 94268"/>
                  <a:gd name="connsiteY4" fmla="*/ 78660 h 79029"/>
                  <a:gd name="connsiteX5" fmla="*/ 148 w 94268"/>
                  <a:gd name="connsiteY5" fmla="*/ 54181 h 79029"/>
                  <a:gd name="connsiteX6" fmla="*/ 33961 w 94268"/>
                  <a:gd name="connsiteY6" fmla="*/ 47608 h 79029"/>
                  <a:gd name="connsiteX7" fmla="*/ 38914 w 94268"/>
                  <a:gd name="connsiteY7" fmla="*/ 11794 h 79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268" h="79029">
                    <a:moveTo>
                      <a:pt x="53773" y="9508"/>
                    </a:moveTo>
                    <a:cubicBezTo>
                      <a:pt x="55964" y="8270"/>
                      <a:pt x="68728" y="-17"/>
                      <a:pt x="68728" y="-17"/>
                    </a:cubicBezTo>
                    <a:cubicBezTo>
                      <a:pt x="68728" y="-17"/>
                      <a:pt x="94255" y="17033"/>
                      <a:pt x="94255" y="24367"/>
                    </a:cubicBezTo>
                    <a:cubicBezTo>
                      <a:pt x="94255" y="31702"/>
                      <a:pt x="71585" y="43417"/>
                      <a:pt x="66632" y="45894"/>
                    </a:cubicBezTo>
                    <a:cubicBezTo>
                      <a:pt x="61679" y="48370"/>
                      <a:pt x="39105" y="82851"/>
                      <a:pt x="31770" y="78660"/>
                    </a:cubicBezTo>
                    <a:cubicBezTo>
                      <a:pt x="24436" y="74469"/>
                      <a:pt x="-2329" y="60181"/>
                      <a:pt x="148" y="54181"/>
                    </a:cubicBezTo>
                    <a:cubicBezTo>
                      <a:pt x="2624" y="48180"/>
                      <a:pt x="13292" y="42179"/>
                      <a:pt x="33961" y="47608"/>
                    </a:cubicBezTo>
                    <a:cubicBezTo>
                      <a:pt x="36914" y="48370"/>
                      <a:pt x="38914" y="11794"/>
                      <a:pt x="38914" y="11794"/>
                    </a:cubicBezTo>
                    <a:close/>
                  </a:path>
                </a:pathLst>
              </a:custGeom>
              <a:solidFill>
                <a:srgbClr val="1A414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E886EA2A-9009-37D8-7D54-BAAB4D4741AC}"/>
                  </a:ext>
                </a:extLst>
              </p:cNvPr>
              <p:cNvSpPr/>
              <p:nvPr/>
            </p:nvSpPr>
            <p:spPr>
              <a:xfrm>
                <a:off x="5535190" y="3786282"/>
                <a:ext cx="87702" cy="79047"/>
              </a:xfrm>
              <a:custGeom>
                <a:avLst/>
                <a:gdLst>
                  <a:gd name="connsiteX0" fmla="*/ 50732 w 87702"/>
                  <a:gd name="connsiteY0" fmla="*/ 9508 h 79047"/>
                  <a:gd name="connsiteX1" fmla="*/ 65686 w 87702"/>
                  <a:gd name="connsiteY1" fmla="*/ -17 h 79047"/>
                  <a:gd name="connsiteX2" fmla="*/ 87689 w 87702"/>
                  <a:gd name="connsiteY2" fmla="*/ 27892 h 79047"/>
                  <a:gd name="connsiteX3" fmla="*/ 63496 w 87702"/>
                  <a:gd name="connsiteY3" fmla="*/ 45894 h 79047"/>
                  <a:gd name="connsiteX4" fmla="*/ 28729 w 87702"/>
                  <a:gd name="connsiteY4" fmla="*/ 78660 h 79047"/>
                  <a:gd name="connsiteX5" fmla="*/ 154 w 87702"/>
                  <a:gd name="connsiteY5" fmla="*/ 57324 h 79047"/>
                  <a:gd name="connsiteX6" fmla="*/ 26443 w 87702"/>
                  <a:gd name="connsiteY6" fmla="*/ 47799 h 79047"/>
                  <a:gd name="connsiteX7" fmla="*/ 35968 w 87702"/>
                  <a:gd name="connsiteY7" fmla="*/ 11509 h 79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702" h="79047">
                    <a:moveTo>
                      <a:pt x="50732" y="9508"/>
                    </a:moveTo>
                    <a:lnTo>
                      <a:pt x="65686" y="-17"/>
                    </a:lnTo>
                    <a:cubicBezTo>
                      <a:pt x="65686" y="-17"/>
                      <a:pt x="87689" y="20557"/>
                      <a:pt x="87689" y="27892"/>
                    </a:cubicBezTo>
                    <a:cubicBezTo>
                      <a:pt x="87689" y="35226"/>
                      <a:pt x="68639" y="43036"/>
                      <a:pt x="63496" y="45894"/>
                    </a:cubicBezTo>
                    <a:cubicBezTo>
                      <a:pt x="58352" y="48751"/>
                      <a:pt x="36063" y="82946"/>
                      <a:pt x="28729" y="78660"/>
                    </a:cubicBezTo>
                    <a:cubicBezTo>
                      <a:pt x="21395" y="74374"/>
                      <a:pt x="-2227" y="63325"/>
                      <a:pt x="154" y="57324"/>
                    </a:cubicBezTo>
                    <a:cubicBezTo>
                      <a:pt x="2535" y="51323"/>
                      <a:pt x="5869" y="42655"/>
                      <a:pt x="26443" y="47799"/>
                    </a:cubicBezTo>
                    <a:cubicBezTo>
                      <a:pt x="29396" y="48561"/>
                      <a:pt x="35968" y="11509"/>
                      <a:pt x="35968" y="11509"/>
                    </a:cubicBezTo>
                    <a:close/>
                  </a:path>
                </a:pathLst>
              </a:custGeom>
              <a:solidFill>
                <a:srgbClr val="08728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2E998DC0-D6CB-71A1-6649-6BA13427A769}"/>
                  </a:ext>
                </a:extLst>
              </p:cNvPr>
              <p:cNvSpPr/>
              <p:nvPr/>
            </p:nvSpPr>
            <p:spPr>
              <a:xfrm>
                <a:off x="5434773" y="3227260"/>
                <a:ext cx="56109" cy="46738"/>
              </a:xfrm>
              <a:custGeom>
                <a:avLst/>
                <a:gdLst>
                  <a:gd name="connsiteX0" fmla="*/ 9035 w 56109"/>
                  <a:gd name="connsiteY0" fmla="*/ 9413 h 46738"/>
                  <a:gd name="connsiteX1" fmla="*/ 13036 w 56109"/>
                  <a:gd name="connsiteY1" fmla="*/ 23415 h 46738"/>
                  <a:gd name="connsiteX2" fmla="*/ -14 w 56109"/>
                  <a:gd name="connsiteY2" fmla="*/ 41417 h 46738"/>
                  <a:gd name="connsiteX3" fmla="*/ 30657 w 56109"/>
                  <a:gd name="connsiteY3" fmla="*/ 44465 h 46738"/>
                  <a:gd name="connsiteX4" fmla="*/ 55612 w 56109"/>
                  <a:gd name="connsiteY4" fmla="*/ 16843 h 46738"/>
                  <a:gd name="connsiteX5" fmla="*/ 51707 w 56109"/>
                  <a:gd name="connsiteY5" fmla="*/ -17 h 46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09" h="46738">
                    <a:moveTo>
                      <a:pt x="9035" y="9413"/>
                    </a:moveTo>
                    <a:cubicBezTo>
                      <a:pt x="12035" y="13436"/>
                      <a:pt x="13455" y="18416"/>
                      <a:pt x="13036" y="23415"/>
                    </a:cubicBezTo>
                    <a:cubicBezTo>
                      <a:pt x="13036" y="32940"/>
                      <a:pt x="-14" y="41417"/>
                      <a:pt x="-14" y="41417"/>
                    </a:cubicBezTo>
                    <a:cubicBezTo>
                      <a:pt x="-14" y="41417"/>
                      <a:pt x="19608" y="50942"/>
                      <a:pt x="30657" y="44465"/>
                    </a:cubicBezTo>
                    <a:cubicBezTo>
                      <a:pt x="41706" y="37988"/>
                      <a:pt x="59232" y="31225"/>
                      <a:pt x="55612" y="16843"/>
                    </a:cubicBezTo>
                    <a:cubicBezTo>
                      <a:pt x="51993" y="2460"/>
                      <a:pt x="51707" y="-17"/>
                      <a:pt x="51707" y="-17"/>
                    </a:cubicBezTo>
                    <a:close/>
                  </a:path>
                </a:pathLst>
              </a:custGeom>
              <a:solidFill>
                <a:srgbClr val="F29E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45469A82-2554-6399-8CD9-928FB373F0BD}"/>
                  </a:ext>
                </a:extLst>
              </p:cNvPr>
              <p:cNvSpPr/>
              <p:nvPr/>
            </p:nvSpPr>
            <p:spPr>
              <a:xfrm>
                <a:off x="5335751" y="3792617"/>
                <a:ext cx="107250" cy="75437"/>
              </a:xfrm>
              <a:custGeom>
                <a:avLst/>
                <a:gdLst>
                  <a:gd name="connsiteX0" fmla="*/ 1473 w 107250"/>
                  <a:gd name="connsiteY0" fmla="*/ 3268 h 75437"/>
                  <a:gd name="connsiteX1" fmla="*/ 26143 w 107250"/>
                  <a:gd name="connsiteY1" fmla="*/ 48798 h 75437"/>
                  <a:gd name="connsiteX2" fmla="*/ 90151 w 107250"/>
                  <a:gd name="connsiteY2" fmla="*/ 75087 h 75437"/>
                  <a:gd name="connsiteX3" fmla="*/ 107134 w 107250"/>
                  <a:gd name="connsiteY3" fmla="*/ 54170 h 75437"/>
                  <a:gd name="connsiteX4" fmla="*/ 103200 w 107250"/>
                  <a:gd name="connsiteY4" fmla="*/ 44416 h 75437"/>
                  <a:gd name="connsiteX5" fmla="*/ 59766 w 107250"/>
                  <a:gd name="connsiteY5" fmla="*/ 12508 h 75437"/>
                  <a:gd name="connsiteX6" fmla="*/ 1473 w 107250"/>
                  <a:gd name="connsiteY6" fmla="*/ 3268 h 7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250" h="75437">
                    <a:moveTo>
                      <a:pt x="1473" y="3268"/>
                    </a:moveTo>
                    <a:cubicBezTo>
                      <a:pt x="1473" y="3268"/>
                      <a:pt x="-9100" y="17461"/>
                      <a:pt x="26143" y="48798"/>
                    </a:cubicBezTo>
                    <a:cubicBezTo>
                      <a:pt x="47288" y="67848"/>
                      <a:pt x="73101" y="77373"/>
                      <a:pt x="90151" y="75087"/>
                    </a:cubicBezTo>
                    <a:cubicBezTo>
                      <a:pt x="100619" y="74001"/>
                      <a:pt x="108220" y="64638"/>
                      <a:pt x="107134" y="54170"/>
                    </a:cubicBezTo>
                    <a:cubicBezTo>
                      <a:pt x="106763" y="50617"/>
                      <a:pt x="105400" y="47236"/>
                      <a:pt x="103200" y="44416"/>
                    </a:cubicBezTo>
                    <a:cubicBezTo>
                      <a:pt x="93675" y="34891"/>
                      <a:pt x="75959" y="13079"/>
                      <a:pt x="59766" y="12508"/>
                    </a:cubicBezTo>
                    <a:cubicBezTo>
                      <a:pt x="30334" y="11555"/>
                      <a:pt x="12427" y="-7495"/>
                      <a:pt x="1473" y="3268"/>
                    </a:cubicBezTo>
                    <a:close/>
                  </a:path>
                </a:pathLst>
              </a:custGeom>
              <a:solidFill>
                <a:srgbClr val="1A414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B480EEFC-2CBC-C1B4-1FE3-6D0795CE7D16}"/>
                  </a:ext>
                </a:extLst>
              </p:cNvPr>
              <p:cNvSpPr/>
              <p:nvPr/>
            </p:nvSpPr>
            <p:spPr>
              <a:xfrm>
                <a:off x="5336267" y="3786110"/>
                <a:ext cx="106734" cy="75548"/>
              </a:xfrm>
              <a:custGeom>
                <a:avLst/>
                <a:gdLst>
                  <a:gd name="connsiteX0" fmla="*/ 957 w 106734"/>
                  <a:gd name="connsiteY0" fmla="*/ 3394 h 75548"/>
                  <a:gd name="connsiteX1" fmla="*/ 25627 w 106734"/>
                  <a:gd name="connsiteY1" fmla="*/ 48924 h 75548"/>
                  <a:gd name="connsiteX2" fmla="*/ 89635 w 106734"/>
                  <a:gd name="connsiteY2" fmla="*/ 75213 h 75548"/>
                  <a:gd name="connsiteX3" fmla="*/ 106618 w 106734"/>
                  <a:gd name="connsiteY3" fmla="*/ 54296 h 75548"/>
                  <a:gd name="connsiteX4" fmla="*/ 102684 w 106734"/>
                  <a:gd name="connsiteY4" fmla="*/ 44542 h 75548"/>
                  <a:gd name="connsiteX5" fmla="*/ 59250 w 106734"/>
                  <a:gd name="connsiteY5" fmla="*/ 12633 h 75548"/>
                  <a:gd name="connsiteX6" fmla="*/ 957 w 106734"/>
                  <a:gd name="connsiteY6" fmla="*/ 3394 h 7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734" h="75548">
                    <a:moveTo>
                      <a:pt x="957" y="3394"/>
                    </a:moveTo>
                    <a:cubicBezTo>
                      <a:pt x="957" y="3394"/>
                      <a:pt x="-7520" y="20444"/>
                      <a:pt x="25627" y="48924"/>
                    </a:cubicBezTo>
                    <a:cubicBezTo>
                      <a:pt x="47153" y="67402"/>
                      <a:pt x="72585" y="77499"/>
                      <a:pt x="89635" y="75213"/>
                    </a:cubicBezTo>
                    <a:cubicBezTo>
                      <a:pt x="100103" y="74127"/>
                      <a:pt x="107704" y="64764"/>
                      <a:pt x="106618" y="54296"/>
                    </a:cubicBezTo>
                    <a:cubicBezTo>
                      <a:pt x="106246" y="50743"/>
                      <a:pt x="104884" y="47361"/>
                      <a:pt x="102684" y="44542"/>
                    </a:cubicBezTo>
                    <a:cubicBezTo>
                      <a:pt x="93159" y="35017"/>
                      <a:pt x="75443" y="13205"/>
                      <a:pt x="59250" y="12633"/>
                    </a:cubicBezTo>
                    <a:cubicBezTo>
                      <a:pt x="29818" y="11586"/>
                      <a:pt x="11911" y="-7655"/>
                      <a:pt x="957" y="3394"/>
                    </a:cubicBezTo>
                    <a:close/>
                  </a:path>
                </a:pathLst>
              </a:custGeom>
              <a:solidFill>
                <a:srgbClr val="08728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0FDFFEBA-F626-15D1-6D93-B4133F908D97}"/>
                  </a:ext>
                </a:extLst>
              </p:cNvPr>
              <p:cNvSpPr/>
              <p:nvPr/>
            </p:nvSpPr>
            <p:spPr>
              <a:xfrm>
                <a:off x="5450136" y="3432714"/>
                <a:ext cx="164374" cy="374271"/>
              </a:xfrm>
              <a:custGeom>
                <a:avLst/>
                <a:gdLst>
                  <a:gd name="connsiteX0" fmla="*/ 10532 w 164374"/>
                  <a:gd name="connsiteY0" fmla="*/ 3603 h 374271"/>
                  <a:gd name="connsiteX1" fmla="*/ 63110 w 164374"/>
                  <a:gd name="connsiteY1" fmla="*/ 10747 h 374271"/>
                  <a:gd name="connsiteX2" fmla="*/ 83113 w 164374"/>
                  <a:gd name="connsiteY2" fmla="*/ 5222 h 374271"/>
                  <a:gd name="connsiteX3" fmla="*/ 89399 w 164374"/>
                  <a:gd name="connsiteY3" fmla="*/ -17 h 374271"/>
                  <a:gd name="connsiteX4" fmla="*/ 111592 w 164374"/>
                  <a:gd name="connsiteY4" fmla="*/ 49799 h 374271"/>
                  <a:gd name="connsiteX5" fmla="*/ 105211 w 164374"/>
                  <a:gd name="connsiteY5" fmla="*/ 216296 h 374271"/>
                  <a:gd name="connsiteX6" fmla="*/ 126261 w 164374"/>
                  <a:gd name="connsiteY6" fmla="*/ 272113 h 374271"/>
                  <a:gd name="connsiteX7" fmla="*/ 164361 w 164374"/>
                  <a:gd name="connsiteY7" fmla="*/ 354313 h 374271"/>
                  <a:gd name="connsiteX8" fmla="*/ 129976 w 164374"/>
                  <a:gd name="connsiteY8" fmla="*/ 374125 h 374271"/>
                  <a:gd name="connsiteX9" fmla="*/ 32154 w 164374"/>
                  <a:gd name="connsiteY9" fmla="*/ 226678 h 374271"/>
                  <a:gd name="connsiteX10" fmla="*/ 8151 w 164374"/>
                  <a:gd name="connsiteY10" fmla="*/ -17 h 374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374" h="374271">
                    <a:moveTo>
                      <a:pt x="10532" y="3603"/>
                    </a:moveTo>
                    <a:cubicBezTo>
                      <a:pt x="27344" y="9729"/>
                      <a:pt x="45279" y="12166"/>
                      <a:pt x="63110" y="10747"/>
                    </a:cubicBezTo>
                    <a:cubicBezTo>
                      <a:pt x="70035" y="9997"/>
                      <a:pt x="76788" y="8131"/>
                      <a:pt x="83113" y="5222"/>
                    </a:cubicBezTo>
                    <a:cubicBezTo>
                      <a:pt x="88542" y="2460"/>
                      <a:pt x="89399" y="-17"/>
                      <a:pt x="89399" y="-17"/>
                    </a:cubicBezTo>
                    <a:cubicBezTo>
                      <a:pt x="89399" y="-17"/>
                      <a:pt x="115212" y="27130"/>
                      <a:pt x="111592" y="49799"/>
                    </a:cubicBezTo>
                    <a:cubicBezTo>
                      <a:pt x="107973" y="72469"/>
                      <a:pt x="105211" y="216296"/>
                      <a:pt x="105211" y="216296"/>
                    </a:cubicBezTo>
                    <a:cubicBezTo>
                      <a:pt x="105211" y="216296"/>
                      <a:pt x="126261" y="253063"/>
                      <a:pt x="126261" y="272113"/>
                    </a:cubicBezTo>
                    <a:cubicBezTo>
                      <a:pt x="126261" y="291163"/>
                      <a:pt x="164361" y="354313"/>
                      <a:pt x="164361" y="354313"/>
                    </a:cubicBezTo>
                    <a:cubicBezTo>
                      <a:pt x="164361" y="354313"/>
                      <a:pt x="139691" y="376126"/>
                      <a:pt x="129976" y="374125"/>
                    </a:cubicBezTo>
                    <a:cubicBezTo>
                      <a:pt x="87113" y="365362"/>
                      <a:pt x="40536" y="263635"/>
                      <a:pt x="32154" y="226678"/>
                    </a:cubicBezTo>
                    <a:cubicBezTo>
                      <a:pt x="23772" y="189721"/>
                      <a:pt x="-17186" y="14652"/>
                      <a:pt x="8151" y="-17"/>
                    </a:cubicBezTo>
                    <a:close/>
                  </a:path>
                </a:pathLst>
              </a:custGeom>
              <a:solidFill>
                <a:srgbClr val="EB5D1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90CA8D8B-DF72-BBD3-66AB-F11FDB42D4DC}"/>
                  </a:ext>
                </a:extLst>
              </p:cNvPr>
              <p:cNvSpPr/>
              <p:nvPr/>
            </p:nvSpPr>
            <p:spPr>
              <a:xfrm>
                <a:off x="5376385" y="3421328"/>
                <a:ext cx="127234" cy="416004"/>
              </a:xfrm>
              <a:custGeom>
                <a:avLst/>
                <a:gdLst>
                  <a:gd name="connsiteX0" fmla="*/ 38848 w 127234"/>
                  <a:gd name="connsiteY0" fmla="*/ 26228 h 416004"/>
                  <a:gd name="connsiteX1" fmla="*/ 19798 w 127234"/>
                  <a:gd name="connsiteY1" fmla="*/ 83378 h 416004"/>
                  <a:gd name="connsiteX2" fmla="*/ -14 w 127234"/>
                  <a:gd name="connsiteY2" fmla="*/ 237683 h 416004"/>
                  <a:gd name="connsiteX3" fmla="*/ 4654 w 127234"/>
                  <a:gd name="connsiteY3" fmla="*/ 375129 h 416004"/>
                  <a:gd name="connsiteX4" fmla="*/ 55517 w 127234"/>
                  <a:gd name="connsiteY4" fmla="*/ 410657 h 416004"/>
                  <a:gd name="connsiteX5" fmla="*/ 64185 w 127234"/>
                  <a:gd name="connsiteY5" fmla="*/ 333410 h 416004"/>
                  <a:gd name="connsiteX6" fmla="*/ 61327 w 127234"/>
                  <a:gd name="connsiteY6" fmla="*/ 253114 h 416004"/>
                  <a:gd name="connsiteX7" fmla="*/ 124287 w 127234"/>
                  <a:gd name="connsiteY7" fmla="*/ 51470 h 416004"/>
                  <a:gd name="connsiteX8" fmla="*/ 38848 w 127234"/>
                  <a:gd name="connsiteY8" fmla="*/ 26228 h 41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234" h="416004">
                    <a:moveTo>
                      <a:pt x="38848" y="26228"/>
                    </a:moveTo>
                    <a:cubicBezTo>
                      <a:pt x="38848" y="26228"/>
                      <a:pt x="30466" y="39754"/>
                      <a:pt x="19798" y="83378"/>
                    </a:cubicBezTo>
                    <a:cubicBezTo>
                      <a:pt x="8683" y="134132"/>
                      <a:pt x="2053" y="185766"/>
                      <a:pt x="-14" y="237683"/>
                    </a:cubicBezTo>
                    <a:cubicBezTo>
                      <a:pt x="-14" y="270830"/>
                      <a:pt x="19036" y="327599"/>
                      <a:pt x="4654" y="375129"/>
                    </a:cubicBezTo>
                    <a:cubicBezTo>
                      <a:pt x="-9729" y="422659"/>
                      <a:pt x="39991" y="419611"/>
                      <a:pt x="55517" y="410657"/>
                    </a:cubicBezTo>
                    <a:cubicBezTo>
                      <a:pt x="71043" y="401704"/>
                      <a:pt x="64185" y="342935"/>
                      <a:pt x="64185" y="333410"/>
                    </a:cubicBezTo>
                    <a:cubicBezTo>
                      <a:pt x="64185" y="323885"/>
                      <a:pt x="68281" y="271116"/>
                      <a:pt x="61327" y="253114"/>
                    </a:cubicBezTo>
                    <a:cubicBezTo>
                      <a:pt x="54374" y="235112"/>
                      <a:pt x="144385" y="99380"/>
                      <a:pt x="124287" y="51470"/>
                    </a:cubicBezTo>
                    <a:cubicBezTo>
                      <a:pt x="104190" y="3559"/>
                      <a:pt x="71138" y="-22921"/>
                      <a:pt x="38848" y="26228"/>
                    </a:cubicBezTo>
                    <a:close/>
                  </a:path>
                </a:pathLst>
              </a:custGeom>
              <a:solidFill>
                <a:srgbClr val="EC692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DCAEA1C4-C5B6-D3A3-22AE-762E76C050BE}"/>
                  </a:ext>
                </a:extLst>
              </p:cNvPr>
              <p:cNvSpPr/>
              <p:nvPr/>
            </p:nvSpPr>
            <p:spPr>
              <a:xfrm>
                <a:off x="5394079" y="3225069"/>
                <a:ext cx="165452" cy="261267"/>
              </a:xfrm>
              <a:custGeom>
                <a:avLst/>
                <a:gdLst>
                  <a:gd name="connsiteX0" fmla="*/ 51635 w 165452"/>
                  <a:gd name="connsiteY0" fmla="*/ 29797 h 261267"/>
                  <a:gd name="connsiteX1" fmla="*/ 53254 w 165452"/>
                  <a:gd name="connsiteY1" fmla="*/ 20272 h 261267"/>
                  <a:gd name="connsiteX2" fmla="*/ 1057 w 165452"/>
                  <a:gd name="connsiteY2" fmla="*/ 71230 h 261267"/>
                  <a:gd name="connsiteX3" fmla="*/ 22965 w 165452"/>
                  <a:gd name="connsiteY3" fmla="*/ 151431 h 261267"/>
                  <a:gd name="connsiteX4" fmla="*/ 10677 w 165452"/>
                  <a:gd name="connsiteY4" fmla="*/ 238775 h 261267"/>
                  <a:gd name="connsiteX5" fmla="*/ 92783 w 165452"/>
                  <a:gd name="connsiteY5" fmla="*/ 254682 h 261267"/>
                  <a:gd name="connsiteX6" fmla="*/ 156505 w 165452"/>
                  <a:gd name="connsiteY6" fmla="*/ 210486 h 261267"/>
                  <a:gd name="connsiteX7" fmla="*/ 156505 w 165452"/>
                  <a:gd name="connsiteY7" fmla="*/ 159146 h 261267"/>
                  <a:gd name="connsiteX8" fmla="*/ 162792 w 165452"/>
                  <a:gd name="connsiteY8" fmla="*/ 63896 h 261267"/>
                  <a:gd name="connsiteX9" fmla="*/ 149361 w 165452"/>
                  <a:gd name="connsiteY9" fmla="*/ 13890 h 261267"/>
                  <a:gd name="connsiteX10" fmla="*/ 109737 w 165452"/>
                  <a:gd name="connsiteY10" fmla="*/ -17 h 261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5452" h="261267">
                    <a:moveTo>
                      <a:pt x="51635" y="29797"/>
                    </a:moveTo>
                    <a:lnTo>
                      <a:pt x="53254" y="20272"/>
                    </a:lnTo>
                    <a:cubicBezTo>
                      <a:pt x="53254" y="20272"/>
                      <a:pt x="7820" y="37036"/>
                      <a:pt x="1057" y="71230"/>
                    </a:cubicBezTo>
                    <a:cubicBezTo>
                      <a:pt x="-5706" y="105425"/>
                      <a:pt x="21726" y="144192"/>
                      <a:pt x="22965" y="151431"/>
                    </a:cubicBezTo>
                    <a:cubicBezTo>
                      <a:pt x="24203" y="158670"/>
                      <a:pt x="3915" y="224392"/>
                      <a:pt x="10677" y="238775"/>
                    </a:cubicBezTo>
                    <a:cubicBezTo>
                      <a:pt x="17440" y="253158"/>
                      <a:pt x="55540" y="271160"/>
                      <a:pt x="92783" y="254682"/>
                    </a:cubicBezTo>
                    <a:cubicBezTo>
                      <a:pt x="130026" y="238204"/>
                      <a:pt x="151171" y="222773"/>
                      <a:pt x="156505" y="210486"/>
                    </a:cubicBezTo>
                    <a:cubicBezTo>
                      <a:pt x="161839" y="198199"/>
                      <a:pt x="158410" y="175053"/>
                      <a:pt x="156505" y="159146"/>
                    </a:cubicBezTo>
                    <a:cubicBezTo>
                      <a:pt x="154600" y="143239"/>
                      <a:pt x="153267" y="89614"/>
                      <a:pt x="162792" y="63896"/>
                    </a:cubicBezTo>
                    <a:cubicBezTo>
                      <a:pt x="169154" y="46057"/>
                      <a:pt x="163801" y="26143"/>
                      <a:pt x="149361" y="13890"/>
                    </a:cubicBezTo>
                    <a:cubicBezTo>
                      <a:pt x="144504" y="11794"/>
                      <a:pt x="109737" y="-17"/>
                      <a:pt x="109737" y="-17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52118145-6BCA-48C8-BE13-878289EFA0E7}"/>
                  </a:ext>
                </a:extLst>
              </p:cNvPr>
              <p:cNvSpPr/>
              <p:nvPr/>
            </p:nvSpPr>
            <p:spPr>
              <a:xfrm>
                <a:off x="5396910" y="3117882"/>
                <a:ext cx="45578" cy="92922"/>
              </a:xfrm>
              <a:custGeom>
                <a:avLst/>
                <a:gdLst>
                  <a:gd name="connsiteX0" fmla="*/ 8132 w 45578"/>
                  <a:gd name="connsiteY0" fmla="*/ 79548 h 92922"/>
                  <a:gd name="connsiteX1" fmla="*/ 1465 w 45578"/>
                  <a:gd name="connsiteY1" fmla="*/ 35161 h 92922"/>
                  <a:gd name="connsiteX2" fmla="*/ 21372 w 45578"/>
                  <a:gd name="connsiteY2" fmla="*/ 1538 h 92922"/>
                  <a:gd name="connsiteX3" fmla="*/ 27277 w 45578"/>
                  <a:gd name="connsiteY3" fmla="*/ 3253 h 92922"/>
                  <a:gd name="connsiteX4" fmla="*/ 36040 w 45578"/>
                  <a:gd name="connsiteY4" fmla="*/ 300 h 92922"/>
                  <a:gd name="connsiteX5" fmla="*/ 36040 w 45578"/>
                  <a:gd name="connsiteY5" fmla="*/ 9825 h 92922"/>
                  <a:gd name="connsiteX6" fmla="*/ 40517 w 45578"/>
                  <a:gd name="connsiteY6" fmla="*/ 5539 h 92922"/>
                  <a:gd name="connsiteX7" fmla="*/ 40517 w 45578"/>
                  <a:gd name="connsiteY7" fmla="*/ 17064 h 92922"/>
                  <a:gd name="connsiteX8" fmla="*/ 44518 w 45578"/>
                  <a:gd name="connsiteY8" fmla="*/ 14778 h 92922"/>
                  <a:gd name="connsiteX9" fmla="*/ 36040 w 45578"/>
                  <a:gd name="connsiteY9" fmla="*/ 58974 h 92922"/>
                  <a:gd name="connsiteX10" fmla="*/ 36040 w 45578"/>
                  <a:gd name="connsiteY10" fmla="*/ 70118 h 92922"/>
                  <a:gd name="connsiteX11" fmla="*/ 45565 w 45578"/>
                  <a:gd name="connsiteY11" fmla="*/ 75547 h 92922"/>
                  <a:gd name="connsiteX12" fmla="*/ 29659 w 45578"/>
                  <a:gd name="connsiteY12" fmla="*/ 92883 h 92922"/>
                  <a:gd name="connsiteX13" fmla="*/ 8132 w 45578"/>
                  <a:gd name="connsiteY13" fmla="*/ 79548 h 92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578" h="92922">
                    <a:moveTo>
                      <a:pt x="8132" y="79548"/>
                    </a:moveTo>
                    <a:cubicBezTo>
                      <a:pt x="493" y="66086"/>
                      <a:pt x="-1879" y="50273"/>
                      <a:pt x="1465" y="35161"/>
                    </a:cubicBezTo>
                    <a:cubicBezTo>
                      <a:pt x="4227" y="22073"/>
                      <a:pt x="11228" y="10258"/>
                      <a:pt x="21372" y="1538"/>
                    </a:cubicBezTo>
                    <a:cubicBezTo>
                      <a:pt x="24706" y="-1986"/>
                      <a:pt x="27277" y="3253"/>
                      <a:pt x="27277" y="3253"/>
                    </a:cubicBezTo>
                    <a:cubicBezTo>
                      <a:pt x="27277" y="3253"/>
                      <a:pt x="32897" y="-1224"/>
                      <a:pt x="36040" y="300"/>
                    </a:cubicBezTo>
                    <a:cubicBezTo>
                      <a:pt x="39184" y="1824"/>
                      <a:pt x="36040" y="9825"/>
                      <a:pt x="36040" y="9825"/>
                    </a:cubicBezTo>
                    <a:cubicBezTo>
                      <a:pt x="36040" y="9825"/>
                      <a:pt x="37469" y="2586"/>
                      <a:pt x="40517" y="5539"/>
                    </a:cubicBezTo>
                    <a:cubicBezTo>
                      <a:pt x="43565" y="8491"/>
                      <a:pt x="40517" y="17064"/>
                      <a:pt x="40517" y="17064"/>
                    </a:cubicBezTo>
                    <a:cubicBezTo>
                      <a:pt x="40517" y="17064"/>
                      <a:pt x="40517" y="12397"/>
                      <a:pt x="44518" y="14778"/>
                    </a:cubicBezTo>
                    <a:cubicBezTo>
                      <a:pt x="48518" y="17159"/>
                      <a:pt x="37945" y="48973"/>
                      <a:pt x="36040" y="58974"/>
                    </a:cubicBezTo>
                    <a:cubicBezTo>
                      <a:pt x="34135" y="68975"/>
                      <a:pt x="36040" y="70118"/>
                      <a:pt x="36040" y="70118"/>
                    </a:cubicBezTo>
                    <a:lnTo>
                      <a:pt x="45565" y="75547"/>
                    </a:lnTo>
                    <a:cubicBezTo>
                      <a:pt x="45565" y="75547"/>
                      <a:pt x="36040" y="93645"/>
                      <a:pt x="29659" y="92883"/>
                    </a:cubicBezTo>
                    <a:cubicBezTo>
                      <a:pt x="21753" y="89744"/>
                      <a:pt x="14466" y="85229"/>
                      <a:pt x="8132" y="79548"/>
                    </a:cubicBezTo>
                    <a:close/>
                  </a:path>
                </a:pathLst>
              </a:custGeom>
              <a:solidFill>
                <a:srgbClr val="FAC78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E4AB165-424D-40E5-ABFC-E785210D04D7}"/>
                  </a:ext>
                </a:extLst>
              </p:cNvPr>
              <p:cNvSpPr/>
              <p:nvPr/>
            </p:nvSpPr>
            <p:spPr>
              <a:xfrm>
                <a:off x="5425915" y="3222593"/>
                <a:ext cx="84010" cy="50047"/>
              </a:xfrm>
              <a:custGeom>
                <a:avLst/>
                <a:gdLst>
                  <a:gd name="connsiteX0" fmla="*/ -14 w 84010"/>
                  <a:gd name="connsiteY0" fmla="*/ 29892 h 50047"/>
                  <a:gd name="connsiteX1" fmla="*/ 21418 w 84010"/>
                  <a:gd name="connsiteY1" fmla="*/ 22748 h 50047"/>
                  <a:gd name="connsiteX2" fmla="*/ 54946 w 84010"/>
                  <a:gd name="connsiteY2" fmla="*/ 12175 h 50047"/>
                  <a:gd name="connsiteX3" fmla="*/ 64947 w 84010"/>
                  <a:gd name="connsiteY3" fmla="*/ -17 h 50047"/>
                  <a:gd name="connsiteX4" fmla="*/ 83997 w 84010"/>
                  <a:gd name="connsiteY4" fmla="*/ 10366 h 50047"/>
                  <a:gd name="connsiteX5" fmla="*/ 39991 w 84010"/>
                  <a:gd name="connsiteY5" fmla="*/ 49132 h 50047"/>
                  <a:gd name="connsiteX6" fmla="*/ -14 w 84010"/>
                  <a:gd name="connsiteY6" fmla="*/ 29892 h 5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10" h="50047">
                    <a:moveTo>
                      <a:pt x="-14" y="29892"/>
                    </a:moveTo>
                    <a:lnTo>
                      <a:pt x="21418" y="22748"/>
                    </a:lnTo>
                    <a:cubicBezTo>
                      <a:pt x="33524" y="23533"/>
                      <a:pt x="45478" y="19762"/>
                      <a:pt x="54946" y="12175"/>
                    </a:cubicBezTo>
                    <a:cubicBezTo>
                      <a:pt x="67138" y="-17"/>
                      <a:pt x="64947" y="-17"/>
                      <a:pt x="64947" y="-17"/>
                    </a:cubicBezTo>
                    <a:lnTo>
                      <a:pt x="83997" y="10366"/>
                    </a:lnTo>
                    <a:cubicBezTo>
                      <a:pt x="83997" y="10366"/>
                      <a:pt x="59041" y="43227"/>
                      <a:pt x="39991" y="49132"/>
                    </a:cubicBezTo>
                    <a:cubicBezTo>
                      <a:pt x="20941" y="55038"/>
                      <a:pt x="-14" y="29892"/>
                      <a:pt x="-14" y="29892"/>
                    </a:cubicBezTo>
                    <a:close/>
                  </a:path>
                </a:pathLst>
              </a:custGeom>
              <a:solidFill>
                <a:srgbClr val="F5641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72C9BCEA-B2F5-5166-4A33-49925D37A488}"/>
                  </a:ext>
                </a:extLst>
              </p:cNvPr>
              <p:cNvSpPr/>
              <p:nvPr/>
            </p:nvSpPr>
            <p:spPr>
              <a:xfrm>
                <a:off x="5345374" y="3198604"/>
                <a:ext cx="99525" cy="160994"/>
              </a:xfrm>
              <a:custGeom>
                <a:avLst/>
                <a:gdLst>
                  <a:gd name="connsiteX0" fmla="*/ 7281 w 99525"/>
                  <a:gd name="connsiteY0" fmla="*/ 99696 h 160994"/>
                  <a:gd name="connsiteX1" fmla="*/ 36713 w 99525"/>
                  <a:gd name="connsiteY1" fmla="*/ 160942 h 160994"/>
                  <a:gd name="connsiteX2" fmla="*/ 97387 w 99525"/>
                  <a:gd name="connsiteY2" fmla="*/ 89505 h 160994"/>
                  <a:gd name="connsiteX3" fmla="*/ 71670 w 99525"/>
                  <a:gd name="connsiteY3" fmla="*/ 65883 h 160994"/>
                  <a:gd name="connsiteX4" fmla="*/ 57477 w 99525"/>
                  <a:gd name="connsiteY4" fmla="*/ 74550 h 160994"/>
                  <a:gd name="connsiteX5" fmla="*/ 79194 w 99525"/>
                  <a:gd name="connsiteY5" fmla="*/ 22068 h 160994"/>
                  <a:gd name="connsiteX6" fmla="*/ 60144 w 99525"/>
                  <a:gd name="connsiteY6" fmla="*/ 160 h 160994"/>
                  <a:gd name="connsiteX7" fmla="*/ 30712 w 99525"/>
                  <a:gd name="connsiteY7" fmla="*/ 42737 h 16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525" h="160994">
                    <a:moveTo>
                      <a:pt x="7281" y="99696"/>
                    </a:moveTo>
                    <a:cubicBezTo>
                      <a:pt x="1947" y="113603"/>
                      <a:pt x="-16056" y="158561"/>
                      <a:pt x="36713" y="160942"/>
                    </a:cubicBezTo>
                    <a:cubicBezTo>
                      <a:pt x="69384" y="162466"/>
                      <a:pt x="109198" y="114365"/>
                      <a:pt x="97387" y="89505"/>
                    </a:cubicBezTo>
                    <a:cubicBezTo>
                      <a:pt x="85576" y="64644"/>
                      <a:pt x="71670" y="65883"/>
                      <a:pt x="71670" y="65883"/>
                    </a:cubicBezTo>
                    <a:lnTo>
                      <a:pt x="57477" y="74550"/>
                    </a:lnTo>
                    <a:lnTo>
                      <a:pt x="79194" y="22068"/>
                    </a:lnTo>
                    <a:cubicBezTo>
                      <a:pt x="79194" y="22068"/>
                      <a:pt x="85671" y="-2316"/>
                      <a:pt x="60144" y="160"/>
                    </a:cubicBezTo>
                    <a:cubicBezTo>
                      <a:pt x="34617" y="2637"/>
                      <a:pt x="30712" y="42737"/>
                      <a:pt x="30712" y="42737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C9897468-A687-0EA0-0F38-B2BC0767A102}"/>
                  </a:ext>
                </a:extLst>
              </p:cNvPr>
              <p:cNvSpPr/>
              <p:nvPr/>
            </p:nvSpPr>
            <p:spPr>
              <a:xfrm>
                <a:off x="5412591" y="3145556"/>
                <a:ext cx="82095" cy="96077"/>
              </a:xfrm>
              <a:custGeom>
                <a:avLst/>
                <a:gdLst>
                  <a:gd name="connsiteX0" fmla="*/ 1976 w 82095"/>
                  <a:gd name="connsiteY0" fmla="*/ 49017 h 96077"/>
                  <a:gd name="connsiteX1" fmla="*/ 5119 w 82095"/>
                  <a:gd name="connsiteY1" fmla="*/ 81307 h 96077"/>
                  <a:gd name="connsiteX2" fmla="*/ 18644 w 82095"/>
                  <a:gd name="connsiteY2" fmla="*/ 95689 h 96077"/>
                  <a:gd name="connsiteX3" fmla="*/ 27122 w 82095"/>
                  <a:gd name="connsiteY3" fmla="*/ 94261 h 96077"/>
                  <a:gd name="connsiteX4" fmla="*/ 44647 w 82095"/>
                  <a:gd name="connsiteY4" fmla="*/ 89117 h 96077"/>
                  <a:gd name="connsiteX5" fmla="*/ 49220 w 82095"/>
                  <a:gd name="connsiteY5" fmla="*/ 86069 h 96077"/>
                  <a:gd name="connsiteX6" fmla="*/ 59792 w 82095"/>
                  <a:gd name="connsiteY6" fmla="*/ 72639 h 96077"/>
                  <a:gd name="connsiteX7" fmla="*/ 80176 w 82095"/>
                  <a:gd name="connsiteY7" fmla="*/ 6821 h 96077"/>
                  <a:gd name="connsiteX8" fmla="*/ 32551 w 82095"/>
                  <a:gd name="connsiteY8" fmla="*/ 2059 h 96077"/>
                  <a:gd name="connsiteX9" fmla="*/ 4833 w 82095"/>
                  <a:gd name="connsiteY9" fmla="*/ 7583 h 96077"/>
                  <a:gd name="connsiteX10" fmla="*/ 3500 w 82095"/>
                  <a:gd name="connsiteY10" fmla="*/ 6821 h 96077"/>
                  <a:gd name="connsiteX11" fmla="*/ 1023 w 82095"/>
                  <a:gd name="connsiteY11" fmla="*/ 31110 h 96077"/>
                  <a:gd name="connsiteX12" fmla="*/ 1976 w 82095"/>
                  <a:gd name="connsiteY12" fmla="*/ 49017 h 96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095" h="96077">
                    <a:moveTo>
                      <a:pt x="1976" y="49017"/>
                    </a:moveTo>
                    <a:cubicBezTo>
                      <a:pt x="-1187" y="59782"/>
                      <a:pt x="-63" y="71353"/>
                      <a:pt x="5119" y="81307"/>
                    </a:cubicBezTo>
                    <a:cubicBezTo>
                      <a:pt x="7786" y="84069"/>
                      <a:pt x="2356" y="98547"/>
                      <a:pt x="18644" y="95689"/>
                    </a:cubicBezTo>
                    <a:lnTo>
                      <a:pt x="27122" y="94261"/>
                    </a:lnTo>
                    <a:cubicBezTo>
                      <a:pt x="33275" y="93878"/>
                      <a:pt x="39266" y="92120"/>
                      <a:pt x="44647" y="89117"/>
                    </a:cubicBezTo>
                    <a:cubicBezTo>
                      <a:pt x="46219" y="88179"/>
                      <a:pt x="47753" y="87162"/>
                      <a:pt x="49220" y="86069"/>
                    </a:cubicBezTo>
                    <a:cubicBezTo>
                      <a:pt x="53382" y="82138"/>
                      <a:pt x="56954" y="77613"/>
                      <a:pt x="59792" y="72639"/>
                    </a:cubicBezTo>
                    <a:cubicBezTo>
                      <a:pt x="72175" y="53017"/>
                      <a:pt x="87510" y="18727"/>
                      <a:pt x="80176" y="6821"/>
                    </a:cubicBezTo>
                    <a:cubicBezTo>
                      <a:pt x="74747" y="-2037"/>
                      <a:pt x="51601" y="-704"/>
                      <a:pt x="32551" y="2059"/>
                    </a:cubicBezTo>
                    <a:cubicBezTo>
                      <a:pt x="17501" y="4345"/>
                      <a:pt x="4833" y="7583"/>
                      <a:pt x="4833" y="7583"/>
                    </a:cubicBezTo>
                    <a:lnTo>
                      <a:pt x="3500" y="6821"/>
                    </a:lnTo>
                    <a:cubicBezTo>
                      <a:pt x="-82" y="14394"/>
                      <a:pt x="-958" y="22969"/>
                      <a:pt x="1023" y="31110"/>
                    </a:cubicBezTo>
                    <a:cubicBezTo>
                      <a:pt x="4738" y="44540"/>
                      <a:pt x="5119" y="33967"/>
                      <a:pt x="1976" y="49017"/>
                    </a:cubicBezTo>
                    <a:close/>
                  </a:path>
                </a:pathLst>
              </a:custGeom>
              <a:solidFill>
                <a:srgbClr val="F7A05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D5BD0819-54E0-5EE2-D8DE-BC53A5FFF6AA}"/>
                  </a:ext>
                </a:extLst>
              </p:cNvPr>
              <p:cNvSpPr/>
              <p:nvPr/>
            </p:nvSpPr>
            <p:spPr>
              <a:xfrm>
                <a:off x="5407637" y="3115324"/>
                <a:ext cx="110579" cy="119841"/>
              </a:xfrm>
              <a:custGeom>
                <a:avLst/>
                <a:gdLst>
                  <a:gd name="connsiteX0" fmla="*/ 10645 w 110579"/>
                  <a:gd name="connsiteY0" fmla="*/ 20003 h 119841"/>
                  <a:gd name="connsiteX1" fmla="*/ 69414 w 110579"/>
                  <a:gd name="connsiteY1" fmla="*/ 2572 h 119841"/>
                  <a:gd name="connsiteX2" fmla="*/ 93226 w 110579"/>
                  <a:gd name="connsiteY2" fmla="*/ 13049 h 119841"/>
                  <a:gd name="connsiteX3" fmla="*/ 110562 w 110579"/>
                  <a:gd name="connsiteY3" fmla="*/ 51149 h 119841"/>
                  <a:gd name="connsiteX4" fmla="*/ 88178 w 110579"/>
                  <a:gd name="connsiteY4" fmla="*/ 106871 h 119841"/>
                  <a:gd name="connsiteX5" fmla="*/ 80463 w 110579"/>
                  <a:gd name="connsiteY5" fmla="*/ 119825 h 119841"/>
                  <a:gd name="connsiteX6" fmla="*/ 57031 w 110579"/>
                  <a:gd name="connsiteY6" fmla="*/ 117158 h 119841"/>
                  <a:gd name="connsiteX7" fmla="*/ 33695 w 110579"/>
                  <a:gd name="connsiteY7" fmla="*/ 101727 h 119841"/>
                  <a:gd name="connsiteX8" fmla="*/ 39886 w 110579"/>
                  <a:gd name="connsiteY8" fmla="*/ 74391 h 119841"/>
                  <a:gd name="connsiteX9" fmla="*/ 24551 w 110579"/>
                  <a:gd name="connsiteY9" fmla="*/ 82868 h 119841"/>
                  <a:gd name="connsiteX10" fmla="*/ 7501 w 110579"/>
                  <a:gd name="connsiteY10" fmla="*/ 49340 h 119841"/>
                  <a:gd name="connsiteX11" fmla="*/ 10645 w 110579"/>
                  <a:gd name="connsiteY11" fmla="*/ 20003 h 119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579" h="119841">
                    <a:moveTo>
                      <a:pt x="10645" y="20003"/>
                    </a:moveTo>
                    <a:cubicBezTo>
                      <a:pt x="24742" y="11907"/>
                      <a:pt x="39220" y="-6858"/>
                      <a:pt x="69414" y="2572"/>
                    </a:cubicBezTo>
                    <a:cubicBezTo>
                      <a:pt x="78120" y="3970"/>
                      <a:pt x="86311" y="7577"/>
                      <a:pt x="93226" y="13049"/>
                    </a:cubicBezTo>
                    <a:cubicBezTo>
                      <a:pt x="103618" y="23100"/>
                      <a:pt x="109809" y="36714"/>
                      <a:pt x="110562" y="51149"/>
                    </a:cubicBezTo>
                    <a:cubicBezTo>
                      <a:pt x="110762" y="71952"/>
                      <a:pt x="102713" y="91987"/>
                      <a:pt x="88178" y="106871"/>
                    </a:cubicBezTo>
                    <a:cubicBezTo>
                      <a:pt x="77224" y="117729"/>
                      <a:pt x="80463" y="119825"/>
                      <a:pt x="80463" y="119825"/>
                    </a:cubicBezTo>
                    <a:cubicBezTo>
                      <a:pt x="80463" y="119825"/>
                      <a:pt x="60651" y="117158"/>
                      <a:pt x="57031" y="117158"/>
                    </a:cubicBezTo>
                    <a:cubicBezTo>
                      <a:pt x="48735" y="112847"/>
                      <a:pt x="40915" y="107675"/>
                      <a:pt x="33695" y="101727"/>
                    </a:cubicBezTo>
                    <a:cubicBezTo>
                      <a:pt x="33695" y="101727"/>
                      <a:pt x="43220" y="74962"/>
                      <a:pt x="39886" y="74391"/>
                    </a:cubicBezTo>
                    <a:cubicBezTo>
                      <a:pt x="36553" y="73819"/>
                      <a:pt x="35314" y="82011"/>
                      <a:pt x="24551" y="82868"/>
                    </a:cubicBezTo>
                    <a:cubicBezTo>
                      <a:pt x="24551" y="82868"/>
                      <a:pt x="17407" y="55055"/>
                      <a:pt x="7501" y="49340"/>
                    </a:cubicBezTo>
                    <a:cubicBezTo>
                      <a:pt x="-2405" y="43625"/>
                      <a:pt x="-3643" y="28194"/>
                      <a:pt x="10645" y="20003"/>
                    </a:cubicBezTo>
                    <a:close/>
                  </a:path>
                </a:pathLst>
              </a:custGeom>
              <a:solidFill>
                <a:srgbClr val="05303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12EC261-C952-7B27-07DE-C708984CACF5}"/>
                  </a:ext>
                </a:extLst>
              </p:cNvPr>
              <p:cNvSpPr/>
              <p:nvPr/>
            </p:nvSpPr>
            <p:spPr>
              <a:xfrm>
                <a:off x="5433760" y="3181124"/>
                <a:ext cx="17963" cy="29754"/>
              </a:xfrm>
              <a:custGeom>
                <a:avLst/>
                <a:gdLst>
                  <a:gd name="connsiteX0" fmla="*/ 4429 w 17963"/>
                  <a:gd name="connsiteY0" fmla="*/ 7067 h 29754"/>
                  <a:gd name="connsiteX1" fmla="*/ 11096 w 17963"/>
                  <a:gd name="connsiteY1" fmla="*/ 304 h 29754"/>
                  <a:gd name="connsiteX2" fmla="*/ 17859 w 17963"/>
                  <a:gd name="connsiteY2" fmla="*/ 13449 h 29754"/>
                  <a:gd name="connsiteX3" fmla="*/ 10715 w 17963"/>
                  <a:gd name="connsiteY3" fmla="*/ 29260 h 29754"/>
                  <a:gd name="connsiteX4" fmla="*/ 2048 w 17963"/>
                  <a:gd name="connsiteY4" fmla="*/ 27450 h 29754"/>
                  <a:gd name="connsiteX5" fmla="*/ 143 w 17963"/>
                  <a:gd name="connsiteY5" fmla="*/ 20116 h 29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963" h="29754">
                    <a:moveTo>
                      <a:pt x="4429" y="7067"/>
                    </a:moveTo>
                    <a:cubicBezTo>
                      <a:pt x="4429" y="7067"/>
                      <a:pt x="7096" y="-1791"/>
                      <a:pt x="11096" y="304"/>
                    </a:cubicBezTo>
                    <a:cubicBezTo>
                      <a:pt x="15811" y="2903"/>
                      <a:pt x="18488" y="8099"/>
                      <a:pt x="17859" y="13449"/>
                    </a:cubicBezTo>
                    <a:cubicBezTo>
                      <a:pt x="17859" y="20211"/>
                      <a:pt x="15192" y="28784"/>
                      <a:pt x="10715" y="29260"/>
                    </a:cubicBezTo>
                    <a:cubicBezTo>
                      <a:pt x="6239" y="29736"/>
                      <a:pt x="5000" y="30594"/>
                      <a:pt x="2048" y="27450"/>
                    </a:cubicBezTo>
                    <a:cubicBezTo>
                      <a:pt x="343" y="25414"/>
                      <a:pt x="-353" y="22723"/>
                      <a:pt x="143" y="20116"/>
                    </a:cubicBezTo>
                    <a:close/>
                  </a:path>
                </a:pathLst>
              </a:custGeom>
              <a:solidFill>
                <a:srgbClr val="032E37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2D94929-0932-0A4C-F6A6-6F5BF36117B8}"/>
                  </a:ext>
                </a:extLst>
              </p:cNvPr>
              <p:cNvSpPr/>
              <p:nvPr/>
            </p:nvSpPr>
            <p:spPr>
              <a:xfrm>
                <a:off x="5432046" y="3182005"/>
                <a:ext cx="17978" cy="29925"/>
              </a:xfrm>
              <a:custGeom>
                <a:avLst/>
                <a:gdLst>
                  <a:gd name="connsiteX0" fmla="*/ 4333 w 17978"/>
                  <a:gd name="connsiteY0" fmla="*/ 7043 h 29925"/>
                  <a:gd name="connsiteX1" fmla="*/ 11096 w 17978"/>
                  <a:gd name="connsiteY1" fmla="*/ 280 h 29925"/>
                  <a:gd name="connsiteX2" fmla="*/ 17859 w 17978"/>
                  <a:gd name="connsiteY2" fmla="*/ 13615 h 29925"/>
                  <a:gd name="connsiteX3" fmla="*/ 10715 w 17978"/>
                  <a:gd name="connsiteY3" fmla="*/ 29427 h 29925"/>
                  <a:gd name="connsiteX4" fmla="*/ 2048 w 17978"/>
                  <a:gd name="connsiteY4" fmla="*/ 27522 h 29925"/>
                  <a:gd name="connsiteX5" fmla="*/ 143 w 17978"/>
                  <a:gd name="connsiteY5" fmla="*/ 20188 h 2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978" h="29925">
                    <a:moveTo>
                      <a:pt x="4333" y="7043"/>
                    </a:moveTo>
                    <a:cubicBezTo>
                      <a:pt x="4333" y="7043"/>
                      <a:pt x="7096" y="-1720"/>
                      <a:pt x="11096" y="280"/>
                    </a:cubicBezTo>
                    <a:cubicBezTo>
                      <a:pt x="15868" y="2924"/>
                      <a:pt x="18545" y="8206"/>
                      <a:pt x="17859" y="13615"/>
                    </a:cubicBezTo>
                    <a:cubicBezTo>
                      <a:pt x="17859" y="20283"/>
                      <a:pt x="15192" y="28855"/>
                      <a:pt x="10715" y="29427"/>
                    </a:cubicBezTo>
                    <a:cubicBezTo>
                      <a:pt x="6239" y="29998"/>
                      <a:pt x="5000" y="30665"/>
                      <a:pt x="2048" y="27522"/>
                    </a:cubicBezTo>
                    <a:cubicBezTo>
                      <a:pt x="343" y="25485"/>
                      <a:pt x="-353" y="22795"/>
                      <a:pt x="143" y="20188"/>
                    </a:cubicBezTo>
                    <a:close/>
                  </a:path>
                </a:pathLst>
              </a:custGeom>
              <a:solidFill>
                <a:srgbClr val="F7A05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1B6A523-F82F-8868-0812-CB4165FFCE7B}"/>
                  </a:ext>
                </a:extLst>
              </p:cNvPr>
              <p:cNvSpPr/>
              <p:nvPr/>
            </p:nvSpPr>
            <p:spPr>
              <a:xfrm>
                <a:off x="5439979" y="3184628"/>
                <a:ext cx="8281" cy="23582"/>
              </a:xfrm>
              <a:custGeom>
                <a:avLst/>
                <a:gdLst>
                  <a:gd name="connsiteX0" fmla="*/ 210 w 8281"/>
                  <a:gd name="connsiteY0" fmla="*/ 5944 h 23582"/>
                  <a:gd name="connsiteX1" fmla="*/ 2877 w 8281"/>
                  <a:gd name="connsiteY1" fmla="*/ 11373 h 23582"/>
                  <a:gd name="connsiteX2" fmla="*/ 3830 w 8281"/>
                  <a:gd name="connsiteY2" fmla="*/ 17279 h 23582"/>
                  <a:gd name="connsiteX3" fmla="*/ 2306 w 8281"/>
                  <a:gd name="connsiteY3" fmla="*/ 19755 h 23582"/>
                  <a:gd name="connsiteX4" fmla="*/ 686 w 8281"/>
                  <a:gd name="connsiteY4" fmla="*/ 10230 h 23582"/>
                  <a:gd name="connsiteX5" fmla="*/ 686 w 8281"/>
                  <a:gd name="connsiteY5" fmla="*/ 3372 h 23582"/>
                  <a:gd name="connsiteX6" fmla="*/ 4211 w 8281"/>
                  <a:gd name="connsiteY6" fmla="*/ 705 h 23582"/>
                  <a:gd name="connsiteX7" fmla="*/ 8211 w 8281"/>
                  <a:gd name="connsiteY7" fmla="*/ 9278 h 23582"/>
                  <a:gd name="connsiteX8" fmla="*/ 5925 w 8281"/>
                  <a:gd name="connsiteY8" fmla="*/ 20232 h 23582"/>
                  <a:gd name="connsiteX9" fmla="*/ 1829 w 8281"/>
                  <a:gd name="connsiteY9" fmla="*/ 23565 h 23582"/>
                  <a:gd name="connsiteX10" fmla="*/ 6973 w 8281"/>
                  <a:gd name="connsiteY10" fmla="*/ 15945 h 23582"/>
                  <a:gd name="connsiteX11" fmla="*/ 5258 w 8281"/>
                  <a:gd name="connsiteY11" fmla="*/ 2610 h 23582"/>
                  <a:gd name="connsiteX12" fmla="*/ 3544 w 8281"/>
                  <a:gd name="connsiteY12" fmla="*/ 3087 h 23582"/>
                  <a:gd name="connsiteX13" fmla="*/ 3544 w 8281"/>
                  <a:gd name="connsiteY13" fmla="*/ 6706 h 23582"/>
                  <a:gd name="connsiteX14" fmla="*/ 1067 w 8281"/>
                  <a:gd name="connsiteY14" fmla="*/ 4611 h 23582"/>
                  <a:gd name="connsiteX15" fmla="*/ 210 w 8281"/>
                  <a:gd name="connsiteY15" fmla="*/ 5944 h 23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281" h="23582">
                    <a:moveTo>
                      <a:pt x="210" y="5944"/>
                    </a:moveTo>
                    <a:lnTo>
                      <a:pt x="2877" y="11373"/>
                    </a:lnTo>
                    <a:cubicBezTo>
                      <a:pt x="3877" y="13169"/>
                      <a:pt x="4211" y="15260"/>
                      <a:pt x="3830" y="17279"/>
                    </a:cubicBezTo>
                    <a:cubicBezTo>
                      <a:pt x="3373" y="18135"/>
                      <a:pt x="2868" y="18962"/>
                      <a:pt x="2306" y="19755"/>
                    </a:cubicBezTo>
                    <a:cubicBezTo>
                      <a:pt x="2029" y="16542"/>
                      <a:pt x="1487" y="13356"/>
                      <a:pt x="686" y="10230"/>
                    </a:cubicBezTo>
                    <a:cubicBezTo>
                      <a:pt x="-247" y="8040"/>
                      <a:pt x="-247" y="5563"/>
                      <a:pt x="686" y="3372"/>
                    </a:cubicBezTo>
                    <a:cubicBezTo>
                      <a:pt x="1544" y="1277"/>
                      <a:pt x="2115" y="-1295"/>
                      <a:pt x="4211" y="705"/>
                    </a:cubicBezTo>
                    <a:cubicBezTo>
                      <a:pt x="6706" y="2859"/>
                      <a:pt x="8164" y="5979"/>
                      <a:pt x="8211" y="9278"/>
                    </a:cubicBezTo>
                    <a:cubicBezTo>
                      <a:pt x="8497" y="13072"/>
                      <a:pt x="7706" y="16868"/>
                      <a:pt x="5925" y="20232"/>
                    </a:cubicBezTo>
                    <a:cubicBezTo>
                      <a:pt x="4773" y="21579"/>
                      <a:pt x="3382" y="22707"/>
                      <a:pt x="1829" y="23565"/>
                    </a:cubicBezTo>
                    <a:cubicBezTo>
                      <a:pt x="4592" y="21912"/>
                      <a:pt x="6468" y="19122"/>
                      <a:pt x="6973" y="15945"/>
                    </a:cubicBezTo>
                    <a:cubicBezTo>
                      <a:pt x="6973" y="10992"/>
                      <a:pt x="6973" y="3658"/>
                      <a:pt x="5258" y="2610"/>
                    </a:cubicBezTo>
                    <a:cubicBezTo>
                      <a:pt x="3544" y="1563"/>
                      <a:pt x="3449" y="1277"/>
                      <a:pt x="3544" y="3087"/>
                    </a:cubicBezTo>
                    <a:cubicBezTo>
                      <a:pt x="3639" y="4896"/>
                      <a:pt x="4877" y="7373"/>
                      <a:pt x="3544" y="6706"/>
                    </a:cubicBezTo>
                    <a:cubicBezTo>
                      <a:pt x="2210" y="6039"/>
                      <a:pt x="1734" y="3563"/>
                      <a:pt x="1067" y="4611"/>
                    </a:cubicBezTo>
                    <a:cubicBezTo>
                      <a:pt x="401" y="5658"/>
                      <a:pt x="210" y="5944"/>
                      <a:pt x="210" y="5944"/>
                    </a:cubicBezTo>
                    <a:close/>
                  </a:path>
                </a:pathLst>
              </a:custGeom>
              <a:solidFill>
                <a:srgbClr val="F7BE3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A8FBC5E9-C51C-7C2E-157D-93371767D05F}"/>
                  </a:ext>
                </a:extLst>
              </p:cNvPr>
              <p:cNvSpPr/>
              <p:nvPr/>
            </p:nvSpPr>
            <p:spPr>
              <a:xfrm>
                <a:off x="5433681" y="3195050"/>
                <a:ext cx="7262" cy="7162"/>
              </a:xfrm>
              <a:custGeom>
                <a:avLst/>
                <a:gdLst>
                  <a:gd name="connsiteX0" fmla="*/ 6508 w 7262"/>
                  <a:gd name="connsiteY0" fmla="*/ 3523 h 7162"/>
                  <a:gd name="connsiteX1" fmla="*/ 4603 w 7262"/>
                  <a:gd name="connsiteY1" fmla="*/ -1 h 7162"/>
                  <a:gd name="connsiteX2" fmla="*/ 3270 w 7262"/>
                  <a:gd name="connsiteY2" fmla="*/ 1618 h 7162"/>
                  <a:gd name="connsiteX3" fmla="*/ 1651 w 7262"/>
                  <a:gd name="connsiteY3" fmla="*/ 3332 h 7162"/>
                  <a:gd name="connsiteX4" fmla="*/ 698 w 7262"/>
                  <a:gd name="connsiteY4" fmla="*/ 3809 h 7162"/>
                  <a:gd name="connsiteX5" fmla="*/ 3937 w 7262"/>
                  <a:gd name="connsiteY5" fmla="*/ 4475 h 7162"/>
                  <a:gd name="connsiteX6" fmla="*/ 6699 w 7262"/>
                  <a:gd name="connsiteY6" fmla="*/ 7142 h 7162"/>
                  <a:gd name="connsiteX7" fmla="*/ 6699 w 7262"/>
                  <a:gd name="connsiteY7" fmla="*/ 3904 h 7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62" h="7162">
                    <a:moveTo>
                      <a:pt x="6508" y="3523"/>
                    </a:moveTo>
                    <a:cubicBezTo>
                      <a:pt x="6508" y="3523"/>
                      <a:pt x="5365" y="-287"/>
                      <a:pt x="4603" y="-1"/>
                    </a:cubicBezTo>
                    <a:cubicBezTo>
                      <a:pt x="3841" y="284"/>
                      <a:pt x="3651" y="-1"/>
                      <a:pt x="3270" y="1618"/>
                    </a:cubicBezTo>
                    <a:cubicBezTo>
                      <a:pt x="2889" y="3237"/>
                      <a:pt x="3270" y="3523"/>
                      <a:pt x="1651" y="3332"/>
                    </a:cubicBezTo>
                    <a:cubicBezTo>
                      <a:pt x="31" y="3142"/>
                      <a:pt x="-635" y="2189"/>
                      <a:pt x="698" y="3809"/>
                    </a:cubicBezTo>
                    <a:cubicBezTo>
                      <a:pt x="2032" y="5428"/>
                      <a:pt x="2032" y="3809"/>
                      <a:pt x="3937" y="4475"/>
                    </a:cubicBezTo>
                    <a:cubicBezTo>
                      <a:pt x="5842" y="5142"/>
                      <a:pt x="5461" y="7238"/>
                      <a:pt x="6699" y="7142"/>
                    </a:cubicBezTo>
                    <a:cubicBezTo>
                      <a:pt x="7937" y="7047"/>
                      <a:pt x="6699" y="4571"/>
                      <a:pt x="6699" y="3904"/>
                    </a:cubicBezTo>
                    <a:close/>
                  </a:path>
                </a:pathLst>
              </a:custGeom>
              <a:solidFill>
                <a:srgbClr val="F7BE3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C2E860FC-283A-9EF9-DB4A-826355EAA59A}"/>
                  </a:ext>
                </a:extLst>
              </p:cNvPr>
              <p:cNvSpPr/>
              <p:nvPr/>
            </p:nvSpPr>
            <p:spPr>
              <a:xfrm>
                <a:off x="5399886" y="3102055"/>
                <a:ext cx="137285" cy="112618"/>
              </a:xfrm>
              <a:custGeom>
                <a:avLst/>
                <a:gdLst>
                  <a:gd name="connsiteX0" fmla="*/ 53923 w 137285"/>
                  <a:gd name="connsiteY0" fmla="*/ 2030 h 112618"/>
                  <a:gd name="connsiteX1" fmla="*/ 7632 w 137285"/>
                  <a:gd name="connsiteY1" fmla="*/ 18699 h 112618"/>
                  <a:gd name="connsiteX2" fmla="*/ 24396 w 137285"/>
                  <a:gd name="connsiteY2" fmla="*/ 69372 h 112618"/>
                  <a:gd name="connsiteX3" fmla="*/ 34873 w 137285"/>
                  <a:gd name="connsiteY3" fmla="*/ 80802 h 112618"/>
                  <a:gd name="connsiteX4" fmla="*/ 47399 w 137285"/>
                  <a:gd name="connsiteY4" fmla="*/ 80630 h 112618"/>
                  <a:gd name="connsiteX5" fmla="*/ 48875 w 137285"/>
                  <a:gd name="connsiteY5" fmla="*/ 82517 h 112618"/>
                  <a:gd name="connsiteX6" fmla="*/ 53923 w 137285"/>
                  <a:gd name="connsiteY6" fmla="*/ 98423 h 112618"/>
                  <a:gd name="connsiteX7" fmla="*/ 89071 w 137285"/>
                  <a:gd name="connsiteY7" fmla="*/ 110806 h 112618"/>
                  <a:gd name="connsiteX8" fmla="*/ 137267 w 137285"/>
                  <a:gd name="connsiteY8" fmla="*/ 72706 h 112618"/>
                  <a:gd name="connsiteX9" fmla="*/ 114026 w 137285"/>
                  <a:gd name="connsiteY9" fmla="*/ 49941 h 112618"/>
                  <a:gd name="connsiteX10" fmla="*/ 53923 w 137285"/>
                  <a:gd name="connsiteY10" fmla="*/ 2030 h 112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7285" h="112618">
                    <a:moveTo>
                      <a:pt x="53923" y="2030"/>
                    </a:moveTo>
                    <a:cubicBezTo>
                      <a:pt x="51066" y="602"/>
                      <a:pt x="31825" y="-6637"/>
                      <a:pt x="7632" y="18699"/>
                    </a:cubicBezTo>
                    <a:cubicBezTo>
                      <a:pt x="-16562" y="44036"/>
                      <a:pt x="24396" y="69372"/>
                      <a:pt x="24396" y="69372"/>
                    </a:cubicBezTo>
                    <a:lnTo>
                      <a:pt x="34873" y="80802"/>
                    </a:lnTo>
                    <a:cubicBezTo>
                      <a:pt x="38283" y="77295"/>
                      <a:pt x="43894" y="77218"/>
                      <a:pt x="47399" y="80630"/>
                    </a:cubicBezTo>
                    <a:cubicBezTo>
                      <a:pt x="47970" y="81189"/>
                      <a:pt x="48475" y="81823"/>
                      <a:pt x="48875" y="82517"/>
                    </a:cubicBezTo>
                    <a:cubicBezTo>
                      <a:pt x="52914" y="86760"/>
                      <a:pt x="54781" y="92628"/>
                      <a:pt x="53923" y="98423"/>
                    </a:cubicBezTo>
                    <a:cubicBezTo>
                      <a:pt x="53923" y="98423"/>
                      <a:pt x="73545" y="118616"/>
                      <a:pt x="89071" y="110806"/>
                    </a:cubicBezTo>
                    <a:cubicBezTo>
                      <a:pt x="104596" y="102995"/>
                      <a:pt x="137743" y="78611"/>
                      <a:pt x="137267" y="72706"/>
                    </a:cubicBezTo>
                    <a:cubicBezTo>
                      <a:pt x="136791" y="66800"/>
                      <a:pt x="119551" y="53180"/>
                      <a:pt x="114026" y="49941"/>
                    </a:cubicBezTo>
                    <a:cubicBezTo>
                      <a:pt x="108502" y="46703"/>
                      <a:pt x="53923" y="2030"/>
                      <a:pt x="53923" y="2030"/>
                    </a:cubicBezTo>
                    <a:close/>
                  </a:path>
                </a:pathLst>
              </a:custGeom>
              <a:solidFill>
                <a:srgbClr val="FFCC4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27462D57-E571-B379-9360-B70F8F277AAA}"/>
                  </a:ext>
                </a:extLst>
              </p:cNvPr>
              <p:cNvSpPr/>
              <p:nvPr/>
            </p:nvSpPr>
            <p:spPr>
              <a:xfrm>
                <a:off x="5416862" y="3092450"/>
                <a:ext cx="109879" cy="103447"/>
              </a:xfrm>
              <a:custGeom>
                <a:avLst/>
                <a:gdLst>
                  <a:gd name="connsiteX0" fmla="*/ 1420 w 109879"/>
                  <a:gd name="connsiteY0" fmla="*/ 44973 h 103447"/>
                  <a:gd name="connsiteX1" fmla="*/ 37615 w 109879"/>
                  <a:gd name="connsiteY1" fmla="*/ 94027 h 103447"/>
                  <a:gd name="connsiteX2" fmla="*/ 106766 w 109879"/>
                  <a:gd name="connsiteY2" fmla="*/ 82025 h 103447"/>
                  <a:gd name="connsiteX3" fmla="*/ 66571 w 109879"/>
                  <a:gd name="connsiteY3" fmla="*/ 2587 h 103447"/>
                  <a:gd name="connsiteX4" fmla="*/ 1420 w 109879"/>
                  <a:gd name="connsiteY4" fmla="*/ 44973 h 103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79" h="103447">
                    <a:moveTo>
                      <a:pt x="1420" y="44973"/>
                    </a:moveTo>
                    <a:cubicBezTo>
                      <a:pt x="1420" y="44973"/>
                      <a:pt x="-11058" y="71643"/>
                      <a:pt x="37615" y="94027"/>
                    </a:cubicBezTo>
                    <a:cubicBezTo>
                      <a:pt x="86288" y="116410"/>
                      <a:pt x="102766" y="93265"/>
                      <a:pt x="106766" y="82025"/>
                    </a:cubicBezTo>
                    <a:cubicBezTo>
                      <a:pt x="117482" y="48998"/>
                      <a:pt x="99527" y="13513"/>
                      <a:pt x="66571" y="2587"/>
                    </a:cubicBezTo>
                    <a:cubicBezTo>
                      <a:pt x="31709" y="-10748"/>
                      <a:pt x="-390" y="30781"/>
                      <a:pt x="1420" y="44973"/>
                    </a:cubicBezTo>
                    <a:close/>
                  </a:path>
                </a:pathLst>
              </a:custGeom>
              <a:solidFill>
                <a:srgbClr val="F4AA0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1F2CBF8-DF27-2283-F346-417C754D96D8}"/>
                  </a:ext>
                </a:extLst>
              </p:cNvPr>
              <p:cNvSpPr/>
              <p:nvPr/>
            </p:nvSpPr>
            <p:spPr>
              <a:xfrm>
                <a:off x="5439631" y="3115780"/>
                <a:ext cx="52030" cy="38709"/>
              </a:xfrm>
              <a:custGeom>
                <a:avLst/>
                <a:gdLst>
                  <a:gd name="connsiteX0" fmla="*/ -14 w 52030"/>
                  <a:gd name="connsiteY0" fmla="*/ 2593 h 38709"/>
                  <a:gd name="connsiteX1" fmla="*/ 35705 w 52030"/>
                  <a:gd name="connsiteY1" fmla="*/ 6879 h 38709"/>
                  <a:gd name="connsiteX2" fmla="*/ 48659 w 52030"/>
                  <a:gd name="connsiteY2" fmla="*/ 20500 h 38709"/>
                  <a:gd name="connsiteX3" fmla="*/ 51231 w 52030"/>
                  <a:gd name="connsiteY3" fmla="*/ 38693 h 38709"/>
                  <a:gd name="connsiteX4" fmla="*/ 44754 w 52030"/>
                  <a:gd name="connsiteY4" fmla="*/ 22977 h 38709"/>
                  <a:gd name="connsiteX5" fmla="*/ 32466 w 52030"/>
                  <a:gd name="connsiteY5" fmla="*/ 12118 h 38709"/>
                  <a:gd name="connsiteX6" fmla="*/ -14 w 52030"/>
                  <a:gd name="connsiteY6" fmla="*/ 2593 h 38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030" h="38709">
                    <a:moveTo>
                      <a:pt x="-14" y="2593"/>
                    </a:moveTo>
                    <a:cubicBezTo>
                      <a:pt x="11864" y="-2043"/>
                      <a:pt x="25266" y="-435"/>
                      <a:pt x="35705" y="6879"/>
                    </a:cubicBezTo>
                    <a:cubicBezTo>
                      <a:pt x="41058" y="10309"/>
                      <a:pt x="45506" y="14982"/>
                      <a:pt x="48659" y="20500"/>
                    </a:cubicBezTo>
                    <a:cubicBezTo>
                      <a:pt x="51936" y="25968"/>
                      <a:pt x="52860" y="32530"/>
                      <a:pt x="51231" y="38693"/>
                    </a:cubicBezTo>
                    <a:cubicBezTo>
                      <a:pt x="50583" y="32952"/>
                      <a:pt x="48335" y="27509"/>
                      <a:pt x="44754" y="22977"/>
                    </a:cubicBezTo>
                    <a:cubicBezTo>
                      <a:pt x="41287" y="18698"/>
                      <a:pt x="37134" y="15028"/>
                      <a:pt x="32466" y="12118"/>
                    </a:cubicBezTo>
                    <a:cubicBezTo>
                      <a:pt x="23037" y="5349"/>
                      <a:pt x="11578" y="1990"/>
                      <a:pt x="-14" y="2593"/>
                    </a:cubicBezTo>
                    <a:close/>
                  </a:path>
                </a:pathLst>
              </a:custGeom>
              <a:solidFill>
                <a:srgbClr val="FAD88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3978C8F-BCA9-CE78-C929-58CC946E8EAF}"/>
                  </a:ext>
                </a:extLst>
              </p:cNvPr>
              <p:cNvSpPr/>
              <p:nvPr/>
            </p:nvSpPr>
            <p:spPr>
              <a:xfrm>
                <a:off x="5472111" y="3093470"/>
                <a:ext cx="49911" cy="37110"/>
              </a:xfrm>
              <a:custGeom>
                <a:avLst/>
                <a:gdLst>
                  <a:gd name="connsiteX0" fmla="*/ -14 w 49911"/>
                  <a:gd name="connsiteY0" fmla="*/ 1090 h 37110"/>
                  <a:gd name="connsiteX1" fmla="*/ 32657 w 49911"/>
                  <a:gd name="connsiteY1" fmla="*/ 8138 h 37110"/>
                  <a:gd name="connsiteX2" fmla="*/ 43706 w 49911"/>
                  <a:gd name="connsiteY2" fmla="*/ 21473 h 37110"/>
                  <a:gd name="connsiteX3" fmla="*/ 49897 w 49911"/>
                  <a:gd name="connsiteY3" fmla="*/ 37094 h 37110"/>
                  <a:gd name="connsiteX4" fmla="*/ 29133 w 49911"/>
                  <a:gd name="connsiteY4" fmla="*/ 12615 h 37110"/>
                  <a:gd name="connsiteX5" fmla="*/ -14 w 49911"/>
                  <a:gd name="connsiteY5" fmla="*/ 1090 h 37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911" h="37110">
                    <a:moveTo>
                      <a:pt x="-14" y="1090"/>
                    </a:moveTo>
                    <a:cubicBezTo>
                      <a:pt x="11378" y="-1717"/>
                      <a:pt x="23437" y="883"/>
                      <a:pt x="32657" y="8138"/>
                    </a:cubicBezTo>
                    <a:cubicBezTo>
                      <a:pt x="37220" y="11774"/>
                      <a:pt x="40982" y="16314"/>
                      <a:pt x="43706" y="21473"/>
                    </a:cubicBezTo>
                    <a:cubicBezTo>
                      <a:pt x="46478" y="26372"/>
                      <a:pt x="48554" y="31628"/>
                      <a:pt x="49897" y="37094"/>
                    </a:cubicBezTo>
                    <a:cubicBezTo>
                      <a:pt x="43811" y="28265"/>
                      <a:pt x="36848" y="20065"/>
                      <a:pt x="29133" y="12615"/>
                    </a:cubicBezTo>
                    <a:cubicBezTo>
                      <a:pt x="20646" y="6197"/>
                      <a:pt x="10569" y="2213"/>
                      <a:pt x="-14" y="1090"/>
                    </a:cubicBezTo>
                    <a:close/>
                  </a:path>
                </a:pathLst>
              </a:custGeom>
              <a:solidFill>
                <a:srgbClr val="FAD88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5378236B-6285-5AC4-75AF-286FBB7AC9F3}"/>
              </a:ext>
            </a:extLst>
          </p:cNvPr>
          <p:cNvGrpSpPr/>
          <p:nvPr/>
        </p:nvGrpSpPr>
        <p:grpSpPr>
          <a:xfrm>
            <a:off x="3809343" y="3306636"/>
            <a:ext cx="2006552" cy="3063215"/>
            <a:chOff x="3809343" y="3306636"/>
            <a:chExt cx="2006552" cy="3063215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043F183-8E38-9AEB-79D7-B8D8F560BEDE}"/>
                </a:ext>
              </a:extLst>
            </p:cNvPr>
            <p:cNvGrpSpPr/>
            <p:nvPr/>
          </p:nvGrpSpPr>
          <p:grpSpPr>
            <a:xfrm>
              <a:off x="3829514" y="3520556"/>
              <a:ext cx="1986381" cy="2849295"/>
              <a:chOff x="3829514" y="3520556"/>
              <a:chExt cx="1986381" cy="2849295"/>
            </a:xfrm>
            <a:solidFill>
              <a:srgbClr val="97A5BA"/>
            </a:solidFill>
          </p:grpSpPr>
          <p:sp>
            <p:nvSpPr>
              <p:cNvPr id="11" name="Shape">
                <a:extLst>
                  <a:ext uri="{FF2B5EF4-FFF2-40B4-BE49-F238E27FC236}">
                    <a16:creationId xmlns:a16="http://schemas.microsoft.com/office/drawing/2014/main" id="{C92FAAC4-8C46-8D1F-0F57-76C3435242E9}"/>
                  </a:ext>
                </a:extLst>
              </p:cNvPr>
              <p:cNvSpPr/>
              <p:nvPr/>
            </p:nvSpPr>
            <p:spPr>
              <a:xfrm>
                <a:off x="3829514" y="3946208"/>
                <a:ext cx="1986381" cy="2423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19" y="0"/>
                    </a:moveTo>
                    <a:lnTo>
                      <a:pt x="14826" y="0"/>
                    </a:lnTo>
                    <a:lnTo>
                      <a:pt x="14826" y="690"/>
                    </a:lnTo>
                    <a:lnTo>
                      <a:pt x="19019" y="690"/>
                    </a:lnTo>
                    <a:cubicBezTo>
                      <a:pt x="19973" y="690"/>
                      <a:pt x="20744" y="1322"/>
                      <a:pt x="20744" y="2104"/>
                    </a:cubicBezTo>
                    <a:lnTo>
                      <a:pt x="20744" y="16243"/>
                    </a:lnTo>
                    <a:cubicBezTo>
                      <a:pt x="20744" y="16783"/>
                      <a:pt x="20366" y="17278"/>
                      <a:pt x="19777" y="17519"/>
                    </a:cubicBezTo>
                    <a:lnTo>
                      <a:pt x="11543" y="20772"/>
                    </a:lnTo>
                    <a:cubicBezTo>
                      <a:pt x="11067" y="20956"/>
                      <a:pt x="10520" y="20956"/>
                      <a:pt x="10043" y="20772"/>
                    </a:cubicBezTo>
                    <a:lnTo>
                      <a:pt x="1809" y="17519"/>
                    </a:lnTo>
                    <a:cubicBezTo>
                      <a:pt x="1220" y="17289"/>
                      <a:pt x="842" y="16783"/>
                      <a:pt x="842" y="16243"/>
                    </a:cubicBezTo>
                    <a:lnTo>
                      <a:pt x="842" y="2104"/>
                    </a:lnTo>
                    <a:cubicBezTo>
                      <a:pt x="842" y="1322"/>
                      <a:pt x="1613" y="690"/>
                      <a:pt x="2567" y="690"/>
                    </a:cubicBezTo>
                    <a:lnTo>
                      <a:pt x="6760" y="690"/>
                    </a:lnTo>
                    <a:lnTo>
                      <a:pt x="6760" y="0"/>
                    </a:lnTo>
                    <a:lnTo>
                      <a:pt x="2567" y="0"/>
                    </a:lnTo>
                    <a:cubicBezTo>
                      <a:pt x="1150" y="0"/>
                      <a:pt x="0" y="943"/>
                      <a:pt x="0" y="2104"/>
                    </a:cubicBezTo>
                    <a:lnTo>
                      <a:pt x="0" y="16243"/>
                    </a:lnTo>
                    <a:cubicBezTo>
                      <a:pt x="0" y="17048"/>
                      <a:pt x="575" y="17784"/>
                      <a:pt x="1445" y="18140"/>
                    </a:cubicBezTo>
                    <a:lnTo>
                      <a:pt x="9678" y="21393"/>
                    </a:lnTo>
                    <a:cubicBezTo>
                      <a:pt x="10029" y="21531"/>
                      <a:pt x="10407" y="21600"/>
                      <a:pt x="10800" y="21600"/>
                    </a:cubicBezTo>
                    <a:cubicBezTo>
                      <a:pt x="11179" y="21600"/>
                      <a:pt x="11557" y="21531"/>
                      <a:pt x="11922" y="21393"/>
                    </a:cubicBezTo>
                    <a:lnTo>
                      <a:pt x="20155" y="18140"/>
                    </a:lnTo>
                    <a:cubicBezTo>
                      <a:pt x="21039" y="17795"/>
                      <a:pt x="21600" y="17048"/>
                      <a:pt x="21600" y="16243"/>
                    </a:cubicBezTo>
                    <a:lnTo>
                      <a:pt x="21600" y="2104"/>
                    </a:lnTo>
                    <a:cubicBezTo>
                      <a:pt x="21586" y="943"/>
                      <a:pt x="20422" y="0"/>
                      <a:pt x="19019" y="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" name="Shape">
                <a:extLst>
                  <a:ext uri="{FF2B5EF4-FFF2-40B4-BE49-F238E27FC236}">
                    <a16:creationId xmlns:a16="http://schemas.microsoft.com/office/drawing/2014/main" id="{73DEEFB6-0E97-6A16-7E99-0E1DC3EF2414}"/>
                  </a:ext>
                </a:extLst>
              </p:cNvPr>
              <p:cNvSpPr/>
              <p:nvPr/>
            </p:nvSpPr>
            <p:spPr>
              <a:xfrm>
                <a:off x="4521511" y="3520556"/>
                <a:ext cx="602388" cy="7261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5" h="21410" extrusionOk="0">
                    <a:moveTo>
                      <a:pt x="3970" y="2054"/>
                    </a:moveTo>
                    <a:lnTo>
                      <a:pt x="7709" y="571"/>
                    </a:lnTo>
                    <a:cubicBezTo>
                      <a:pt x="9647" y="-190"/>
                      <a:pt x="11909" y="-190"/>
                      <a:pt x="13847" y="571"/>
                    </a:cubicBezTo>
                    <a:lnTo>
                      <a:pt x="17586" y="2054"/>
                    </a:lnTo>
                    <a:cubicBezTo>
                      <a:pt x="20032" y="3042"/>
                      <a:pt x="21555" y="5058"/>
                      <a:pt x="21555" y="7302"/>
                    </a:cubicBezTo>
                    <a:lnTo>
                      <a:pt x="21555" y="15592"/>
                    </a:lnTo>
                    <a:cubicBezTo>
                      <a:pt x="21555" y="18786"/>
                      <a:pt x="18417" y="21410"/>
                      <a:pt x="14494" y="21410"/>
                    </a:cubicBezTo>
                    <a:lnTo>
                      <a:pt x="7063" y="21410"/>
                    </a:lnTo>
                    <a:cubicBezTo>
                      <a:pt x="3186" y="21410"/>
                      <a:pt x="1" y="18824"/>
                      <a:pt x="1" y="15592"/>
                    </a:cubicBezTo>
                    <a:lnTo>
                      <a:pt x="1" y="7302"/>
                    </a:lnTo>
                    <a:cubicBezTo>
                      <a:pt x="-45" y="5058"/>
                      <a:pt x="1524" y="3042"/>
                      <a:pt x="3970" y="2054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5641394-46B4-E008-43B9-2B3C06AB3CA3}"/>
                </a:ext>
              </a:extLst>
            </p:cNvPr>
            <p:cNvSpPr txBox="1"/>
            <p:nvPr/>
          </p:nvSpPr>
          <p:spPr>
            <a:xfrm>
              <a:off x="3809343" y="4428616"/>
              <a:ext cx="1986381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en-US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grpSp>
          <p:nvGrpSpPr>
            <p:cNvPr id="265" name="Group 264">
              <a:extLst>
                <a:ext uri="{FF2B5EF4-FFF2-40B4-BE49-F238E27FC236}">
                  <a16:creationId xmlns:a16="http://schemas.microsoft.com/office/drawing/2014/main" id="{2D208437-4810-5C0F-F88D-458285C7E568}"/>
                </a:ext>
              </a:extLst>
            </p:cNvPr>
            <p:cNvGrpSpPr/>
            <p:nvPr/>
          </p:nvGrpSpPr>
          <p:grpSpPr>
            <a:xfrm>
              <a:off x="4600058" y="3306636"/>
              <a:ext cx="612231" cy="789841"/>
              <a:chOff x="5995355" y="2990197"/>
              <a:chExt cx="612231" cy="789841"/>
            </a:xfrm>
          </p:grpSpPr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31EA0E38-78A5-D4E6-2463-1AAE57B52B4C}"/>
                  </a:ext>
                </a:extLst>
              </p:cNvPr>
              <p:cNvSpPr/>
              <p:nvPr/>
            </p:nvSpPr>
            <p:spPr>
              <a:xfrm>
                <a:off x="5995355" y="3589877"/>
                <a:ext cx="257163" cy="147637"/>
              </a:xfrm>
              <a:custGeom>
                <a:avLst/>
                <a:gdLst>
                  <a:gd name="connsiteX0" fmla="*/ 219502 w 257163"/>
                  <a:gd name="connsiteY0" fmla="*/ 126190 h 147637"/>
                  <a:gd name="connsiteX1" fmla="*/ 37670 w 257163"/>
                  <a:gd name="connsiteY1" fmla="*/ 126190 h 147637"/>
                  <a:gd name="connsiteX2" fmla="*/ 37670 w 257163"/>
                  <a:gd name="connsiteY2" fmla="*/ 21415 h 147637"/>
                  <a:gd name="connsiteX3" fmla="*/ 219502 w 257163"/>
                  <a:gd name="connsiteY3" fmla="*/ 21415 h 147637"/>
                  <a:gd name="connsiteX4" fmla="*/ 219502 w 257163"/>
                  <a:gd name="connsiteY4" fmla="*/ 126190 h 14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163" h="147637">
                    <a:moveTo>
                      <a:pt x="219502" y="126190"/>
                    </a:moveTo>
                    <a:cubicBezTo>
                      <a:pt x="169305" y="154765"/>
                      <a:pt x="87962" y="154765"/>
                      <a:pt x="37670" y="126190"/>
                    </a:cubicBezTo>
                    <a:cubicBezTo>
                      <a:pt x="-12622" y="97615"/>
                      <a:pt x="-12527" y="49990"/>
                      <a:pt x="37670" y="21415"/>
                    </a:cubicBezTo>
                    <a:cubicBezTo>
                      <a:pt x="87866" y="-7160"/>
                      <a:pt x="169305" y="-7160"/>
                      <a:pt x="219502" y="21415"/>
                    </a:cubicBezTo>
                    <a:cubicBezTo>
                      <a:pt x="269699" y="49990"/>
                      <a:pt x="269699" y="97138"/>
                      <a:pt x="219502" y="126190"/>
                    </a:cubicBezTo>
                    <a:close/>
                  </a:path>
                </a:pathLst>
              </a:custGeom>
              <a:solidFill>
                <a:srgbClr val="DBD7D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FBD5B489-4516-F455-4298-E4B4C5AD2FF6}"/>
                  </a:ext>
                </a:extLst>
              </p:cNvPr>
              <p:cNvSpPr/>
              <p:nvPr/>
            </p:nvSpPr>
            <p:spPr>
              <a:xfrm>
                <a:off x="6011666" y="3645408"/>
                <a:ext cx="77636" cy="73318"/>
              </a:xfrm>
              <a:custGeom>
                <a:avLst/>
                <a:gdLst>
                  <a:gd name="connsiteX0" fmla="*/ 1643 w 77636"/>
                  <a:gd name="connsiteY0" fmla="*/ -17 h 73318"/>
                  <a:gd name="connsiteX1" fmla="*/ 23 w 77636"/>
                  <a:gd name="connsiteY1" fmla="*/ 13509 h 73318"/>
                  <a:gd name="connsiteX2" fmla="*/ 16025 w 77636"/>
                  <a:gd name="connsiteY2" fmla="*/ 41512 h 73318"/>
                  <a:gd name="connsiteX3" fmla="*/ 49934 w 77636"/>
                  <a:gd name="connsiteY3" fmla="*/ 69421 h 73318"/>
                  <a:gd name="connsiteX4" fmla="*/ 76795 w 77636"/>
                  <a:gd name="connsiteY4" fmla="*/ 68754 h 73318"/>
                  <a:gd name="connsiteX5" fmla="*/ 63460 w 77636"/>
                  <a:gd name="connsiteY5" fmla="*/ 35797 h 73318"/>
                  <a:gd name="connsiteX6" fmla="*/ 38123 w 77636"/>
                  <a:gd name="connsiteY6" fmla="*/ 8365 h 7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636" h="73318">
                    <a:moveTo>
                      <a:pt x="1643" y="-17"/>
                    </a:moveTo>
                    <a:cubicBezTo>
                      <a:pt x="376" y="4374"/>
                      <a:pt x="-167" y="8946"/>
                      <a:pt x="23" y="13509"/>
                    </a:cubicBezTo>
                    <a:cubicBezTo>
                      <a:pt x="23" y="23034"/>
                      <a:pt x="11834" y="32559"/>
                      <a:pt x="16025" y="41512"/>
                    </a:cubicBezTo>
                    <a:cubicBezTo>
                      <a:pt x="23484" y="54695"/>
                      <a:pt x="35561" y="64639"/>
                      <a:pt x="49934" y="69421"/>
                    </a:cubicBezTo>
                    <a:cubicBezTo>
                      <a:pt x="66889" y="74469"/>
                      <a:pt x="74128" y="74945"/>
                      <a:pt x="76795" y="68754"/>
                    </a:cubicBezTo>
                    <a:cubicBezTo>
                      <a:pt x="80415" y="60658"/>
                      <a:pt x="71461" y="43703"/>
                      <a:pt x="63460" y="35797"/>
                    </a:cubicBezTo>
                    <a:cubicBezTo>
                      <a:pt x="51554" y="23796"/>
                      <a:pt x="38123" y="8365"/>
                      <a:pt x="38123" y="8365"/>
                    </a:cubicBezTo>
                    <a:close/>
                  </a:path>
                </a:pathLst>
              </a:custGeom>
              <a:solidFill>
                <a:srgbClr val="806727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F519ADC3-687B-C9EC-0EB2-3275B814C4B8}"/>
                  </a:ext>
                </a:extLst>
              </p:cNvPr>
              <p:cNvSpPr/>
              <p:nvPr/>
            </p:nvSpPr>
            <p:spPr>
              <a:xfrm>
                <a:off x="6220249" y="3176301"/>
                <a:ext cx="61807" cy="118183"/>
              </a:xfrm>
              <a:custGeom>
                <a:avLst/>
                <a:gdLst>
                  <a:gd name="connsiteX0" fmla="*/ 31090 w 61807"/>
                  <a:gd name="connsiteY0" fmla="*/ -17 h 118183"/>
                  <a:gd name="connsiteX1" fmla="*/ 53950 w 61807"/>
                  <a:gd name="connsiteY1" fmla="*/ -17 h 118183"/>
                  <a:gd name="connsiteX2" fmla="*/ 60331 w 61807"/>
                  <a:gd name="connsiteY2" fmla="*/ 98567 h 118183"/>
                  <a:gd name="connsiteX3" fmla="*/ 8611 w 61807"/>
                  <a:gd name="connsiteY3" fmla="*/ 56562 h 118183"/>
                  <a:gd name="connsiteX4" fmla="*/ 31090 w 61807"/>
                  <a:gd name="connsiteY4" fmla="*/ -17 h 11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807" h="118183">
                    <a:moveTo>
                      <a:pt x="31090" y="-17"/>
                    </a:moveTo>
                    <a:lnTo>
                      <a:pt x="53950" y="-17"/>
                    </a:lnTo>
                    <a:cubicBezTo>
                      <a:pt x="53950" y="-17"/>
                      <a:pt x="65856" y="71326"/>
                      <a:pt x="60331" y="98567"/>
                    </a:cubicBezTo>
                    <a:cubicBezTo>
                      <a:pt x="49568" y="152574"/>
                      <a:pt x="19850" y="80374"/>
                      <a:pt x="8611" y="56562"/>
                    </a:cubicBezTo>
                    <a:cubicBezTo>
                      <a:pt x="-2629" y="32749"/>
                      <a:pt x="-9392" y="9318"/>
                      <a:pt x="31090" y="-17"/>
                    </a:cubicBezTo>
                    <a:close/>
                  </a:path>
                </a:pathLst>
              </a:custGeom>
              <a:solidFill>
                <a:srgbClr val="E25818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A25EEE5E-0347-B5AA-E004-F376D53FE8C4}"/>
                  </a:ext>
                </a:extLst>
              </p:cNvPr>
              <p:cNvSpPr/>
              <p:nvPr/>
            </p:nvSpPr>
            <p:spPr>
              <a:xfrm>
                <a:off x="6011659" y="3642264"/>
                <a:ext cx="77642" cy="73283"/>
              </a:xfrm>
              <a:custGeom>
                <a:avLst/>
                <a:gdLst>
                  <a:gd name="connsiteX0" fmla="*/ 1649 w 77642"/>
                  <a:gd name="connsiteY0" fmla="*/ -17 h 73283"/>
                  <a:gd name="connsiteX1" fmla="*/ 30 w 77642"/>
                  <a:gd name="connsiteY1" fmla="*/ 13509 h 73283"/>
                  <a:gd name="connsiteX2" fmla="*/ 16032 w 77642"/>
                  <a:gd name="connsiteY2" fmla="*/ 41417 h 73283"/>
                  <a:gd name="connsiteX3" fmla="*/ 49941 w 77642"/>
                  <a:gd name="connsiteY3" fmla="*/ 69421 h 73283"/>
                  <a:gd name="connsiteX4" fmla="*/ 76801 w 77642"/>
                  <a:gd name="connsiteY4" fmla="*/ 68754 h 73283"/>
                  <a:gd name="connsiteX5" fmla="*/ 63466 w 77642"/>
                  <a:gd name="connsiteY5" fmla="*/ 35702 h 73283"/>
                  <a:gd name="connsiteX6" fmla="*/ 38130 w 77642"/>
                  <a:gd name="connsiteY6" fmla="*/ 8365 h 7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642" h="73283">
                    <a:moveTo>
                      <a:pt x="1649" y="-17"/>
                    </a:moveTo>
                    <a:cubicBezTo>
                      <a:pt x="373" y="4374"/>
                      <a:pt x="-180" y="8946"/>
                      <a:pt x="30" y="13509"/>
                    </a:cubicBezTo>
                    <a:cubicBezTo>
                      <a:pt x="30" y="23034"/>
                      <a:pt x="11841" y="32559"/>
                      <a:pt x="16032" y="41417"/>
                    </a:cubicBezTo>
                    <a:cubicBezTo>
                      <a:pt x="23509" y="54600"/>
                      <a:pt x="35577" y="64572"/>
                      <a:pt x="49941" y="69421"/>
                    </a:cubicBezTo>
                    <a:cubicBezTo>
                      <a:pt x="66895" y="74469"/>
                      <a:pt x="74134" y="74850"/>
                      <a:pt x="76801" y="68754"/>
                    </a:cubicBezTo>
                    <a:cubicBezTo>
                      <a:pt x="80421" y="60562"/>
                      <a:pt x="71467" y="43608"/>
                      <a:pt x="63466" y="35702"/>
                    </a:cubicBezTo>
                    <a:cubicBezTo>
                      <a:pt x="51560" y="23796"/>
                      <a:pt x="38130" y="8365"/>
                      <a:pt x="38130" y="8365"/>
                    </a:cubicBezTo>
                    <a:close/>
                  </a:path>
                </a:pathLst>
              </a:custGeom>
              <a:solidFill>
                <a:srgbClr val="0B6D8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3C366D9C-EF63-479A-DAC3-5A8E9BA3B0EB}"/>
                  </a:ext>
                </a:extLst>
              </p:cNvPr>
              <p:cNvSpPr/>
              <p:nvPr/>
            </p:nvSpPr>
            <p:spPr>
              <a:xfrm>
                <a:off x="6001811" y="3303109"/>
                <a:ext cx="95362" cy="349710"/>
              </a:xfrm>
              <a:custGeom>
                <a:avLst/>
                <a:gdLst>
                  <a:gd name="connsiteX0" fmla="*/ 51502 w 95362"/>
                  <a:gd name="connsiteY0" fmla="*/ 348663 h 349710"/>
                  <a:gd name="connsiteX1" fmla="*/ 51502 w 95362"/>
                  <a:gd name="connsiteY1" fmla="*/ 277511 h 349710"/>
                  <a:gd name="connsiteX2" fmla="*/ 75982 w 95362"/>
                  <a:gd name="connsiteY2" fmla="*/ 220361 h 349710"/>
                  <a:gd name="connsiteX3" fmla="*/ 93698 w 95362"/>
                  <a:gd name="connsiteY3" fmla="*/ 72343 h 349710"/>
                  <a:gd name="connsiteX4" fmla="*/ 93698 w 95362"/>
                  <a:gd name="connsiteY4" fmla="*/ 21956 h 349710"/>
                  <a:gd name="connsiteX5" fmla="*/ 15974 w 95362"/>
                  <a:gd name="connsiteY5" fmla="*/ 16812 h 349710"/>
                  <a:gd name="connsiteX6" fmla="*/ 26071 w 95362"/>
                  <a:gd name="connsiteY6" fmla="*/ 189691 h 349710"/>
                  <a:gd name="connsiteX7" fmla="*/ 2449 w 95362"/>
                  <a:gd name="connsiteY7" fmla="*/ 247508 h 349710"/>
                  <a:gd name="connsiteX8" fmla="*/ 3115 w 95362"/>
                  <a:gd name="connsiteY8" fmla="*/ 338567 h 349710"/>
                  <a:gd name="connsiteX9" fmla="*/ 51502 w 95362"/>
                  <a:gd name="connsiteY9" fmla="*/ 348663 h 349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362" h="349710">
                    <a:moveTo>
                      <a:pt x="51502" y="348663"/>
                    </a:moveTo>
                    <a:cubicBezTo>
                      <a:pt x="48616" y="325034"/>
                      <a:pt x="48616" y="301141"/>
                      <a:pt x="51502" y="277511"/>
                    </a:cubicBezTo>
                    <a:cubicBezTo>
                      <a:pt x="56646" y="244174"/>
                      <a:pt x="68743" y="234554"/>
                      <a:pt x="75982" y="220361"/>
                    </a:cubicBezTo>
                    <a:cubicBezTo>
                      <a:pt x="97318" y="179023"/>
                      <a:pt x="89983" y="111491"/>
                      <a:pt x="93698" y="72343"/>
                    </a:cubicBezTo>
                    <a:cubicBezTo>
                      <a:pt x="97413" y="33195"/>
                      <a:pt x="93698" y="21956"/>
                      <a:pt x="93698" y="21956"/>
                    </a:cubicBezTo>
                    <a:cubicBezTo>
                      <a:pt x="70743" y="-14335"/>
                      <a:pt x="30738" y="1953"/>
                      <a:pt x="15974" y="16812"/>
                    </a:cubicBezTo>
                    <a:cubicBezTo>
                      <a:pt x="1210" y="31671"/>
                      <a:pt x="26071" y="186071"/>
                      <a:pt x="26071" y="189691"/>
                    </a:cubicBezTo>
                    <a:cubicBezTo>
                      <a:pt x="26071" y="193310"/>
                      <a:pt x="8354" y="231887"/>
                      <a:pt x="2449" y="247508"/>
                    </a:cubicBezTo>
                    <a:cubicBezTo>
                      <a:pt x="-3457" y="263129"/>
                      <a:pt x="3115" y="338567"/>
                      <a:pt x="3115" y="338567"/>
                    </a:cubicBezTo>
                    <a:cubicBezTo>
                      <a:pt x="3115" y="338567"/>
                      <a:pt x="18641" y="353711"/>
                      <a:pt x="51502" y="348663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E7EBFFC4-E900-8DDB-6BDC-470895EC0D7B}"/>
                  </a:ext>
                </a:extLst>
              </p:cNvPr>
              <p:cNvSpPr/>
              <p:nvPr/>
            </p:nvSpPr>
            <p:spPr>
              <a:xfrm>
                <a:off x="6099333" y="3576066"/>
                <a:ext cx="92883" cy="73992"/>
              </a:xfrm>
              <a:custGeom>
                <a:avLst/>
                <a:gdLst>
                  <a:gd name="connsiteX0" fmla="*/ -14 w 92883"/>
                  <a:gd name="connsiteY0" fmla="*/ 19510 h 73992"/>
                  <a:gd name="connsiteX1" fmla="*/ -14 w 92883"/>
                  <a:gd name="connsiteY1" fmla="*/ 28082 h 73992"/>
                  <a:gd name="connsiteX2" fmla="*/ 15226 w 92883"/>
                  <a:gd name="connsiteY2" fmla="*/ 35702 h 73992"/>
                  <a:gd name="connsiteX3" fmla="*/ 53898 w 92883"/>
                  <a:gd name="connsiteY3" fmla="*/ 66563 h 73992"/>
                  <a:gd name="connsiteX4" fmla="*/ 92855 w 92883"/>
                  <a:gd name="connsiteY4" fmla="*/ 65515 h 73992"/>
                  <a:gd name="connsiteX5" fmla="*/ 78568 w 92883"/>
                  <a:gd name="connsiteY5" fmla="*/ 48466 h 73992"/>
                  <a:gd name="connsiteX6" fmla="*/ 61899 w 92883"/>
                  <a:gd name="connsiteY6" fmla="*/ 25987 h 73992"/>
                  <a:gd name="connsiteX7" fmla="*/ 45802 w 92883"/>
                  <a:gd name="connsiteY7" fmla="*/ 12747 h 73992"/>
                  <a:gd name="connsiteX8" fmla="*/ 28085 w 92883"/>
                  <a:gd name="connsiteY8" fmla="*/ 25987 h 73992"/>
                  <a:gd name="connsiteX9" fmla="*/ 7797 w 92883"/>
                  <a:gd name="connsiteY9" fmla="*/ 11699 h 73992"/>
                  <a:gd name="connsiteX10" fmla="*/ 4082 w 92883"/>
                  <a:gd name="connsiteY10" fmla="*/ -17 h 73992"/>
                  <a:gd name="connsiteX11" fmla="*/ -14 w 92883"/>
                  <a:gd name="connsiteY11" fmla="*/ 19510 h 73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2883" h="73992">
                    <a:moveTo>
                      <a:pt x="-14" y="19510"/>
                    </a:moveTo>
                    <a:lnTo>
                      <a:pt x="-14" y="28082"/>
                    </a:lnTo>
                    <a:cubicBezTo>
                      <a:pt x="4606" y="31448"/>
                      <a:pt x="9759" y="34024"/>
                      <a:pt x="15226" y="35702"/>
                    </a:cubicBezTo>
                    <a:cubicBezTo>
                      <a:pt x="22084" y="36940"/>
                      <a:pt x="42563" y="61324"/>
                      <a:pt x="53898" y="66563"/>
                    </a:cubicBezTo>
                    <a:cubicBezTo>
                      <a:pt x="89521" y="83327"/>
                      <a:pt x="93141" y="66563"/>
                      <a:pt x="92855" y="65515"/>
                    </a:cubicBezTo>
                    <a:cubicBezTo>
                      <a:pt x="90179" y="58368"/>
                      <a:pt x="85140" y="52352"/>
                      <a:pt x="78568" y="48466"/>
                    </a:cubicBezTo>
                    <a:cubicBezTo>
                      <a:pt x="71576" y="42155"/>
                      <a:pt x="65909" y="34513"/>
                      <a:pt x="61899" y="25987"/>
                    </a:cubicBezTo>
                    <a:cubicBezTo>
                      <a:pt x="58660" y="20748"/>
                      <a:pt x="51136" y="9699"/>
                      <a:pt x="45802" y="12747"/>
                    </a:cubicBezTo>
                    <a:cubicBezTo>
                      <a:pt x="40468" y="15795"/>
                      <a:pt x="28085" y="25987"/>
                      <a:pt x="28085" y="25987"/>
                    </a:cubicBezTo>
                    <a:cubicBezTo>
                      <a:pt x="20675" y="22212"/>
                      <a:pt x="13845" y="17401"/>
                      <a:pt x="7797" y="11699"/>
                    </a:cubicBezTo>
                    <a:cubicBezTo>
                      <a:pt x="5930" y="8021"/>
                      <a:pt x="4682" y="4064"/>
                      <a:pt x="4082" y="-17"/>
                    </a:cubicBezTo>
                    <a:cubicBezTo>
                      <a:pt x="1796" y="6263"/>
                      <a:pt x="415" y="12839"/>
                      <a:pt x="-14" y="19510"/>
                    </a:cubicBezTo>
                    <a:close/>
                  </a:path>
                </a:pathLst>
              </a:custGeom>
              <a:solidFill>
                <a:srgbClr val="806727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CD215A29-F209-658A-2601-E3A6695EC04A}"/>
                  </a:ext>
                </a:extLst>
              </p:cNvPr>
              <p:cNvSpPr/>
              <p:nvPr/>
            </p:nvSpPr>
            <p:spPr>
              <a:xfrm>
                <a:off x="6103810" y="3572640"/>
                <a:ext cx="38385" cy="29428"/>
              </a:xfrm>
              <a:custGeom>
                <a:avLst/>
                <a:gdLst>
                  <a:gd name="connsiteX0" fmla="*/ 3606 w 38385"/>
                  <a:gd name="connsiteY0" fmla="*/ 15124 h 29428"/>
                  <a:gd name="connsiteX1" fmla="*/ -14 w 38385"/>
                  <a:gd name="connsiteY1" fmla="*/ 3980 h 29428"/>
                  <a:gd name="connsiteX2" fmla="*/ 3606 w 38385"/>
                  <a:gd name="connsiteY2" fmla="*/ 1122 h 29428"/>
                  <a:gd name="connsiteX3" fmla="*/ 21989 w 38385"/>
                  <a:gd name="connsiteY3" fmla="*/ 7123 h 29428"/>
                  <a:gd name="connsiteX4" fmla="*/ 38372 w 38385"/>
                  <a:gd name="connsiteY4" fmla="*/ 18648 h 29428"/>
                  <a:gd name="connsiteX5" fmla="*/ 24370 w 38385"/>
                  <a:gd name="connsiteY5" fmla="*/ 29412 h 29428"/>
                  <a:gd name="connsiteX6" fmla="*/ 3606 w 38385"/>
                  <a:gd name="connsiteY6" fmla="*/ 15124 h 2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385" h="29428">
                    <a:moveTo>
                      <a:pt x="3606" y="15124"/>
                    </a:moveTo>
                    <a:cubicBezTo>
                      <a:pt x="1796" y="11634"/>
                      <a:pt x="567" y="7869"/>
                      <a:pt x="-14" y="3980"/>
                    </a:cubicBezTo>
                    <a:cubicBezTo>
                      <a:pt x="958" y="2764"/>
                      <a:pt x="2196" y="1786"/>
                      <a:pt x="3606" y="1122"/>
                    </a:cubicBezTo>
                    <a:cubicBezTo>
                      <a:pt x="9130" y="-2116"/>
                      <a:pt x="16941" y="2075"/>
                      <a:pt x="21989" y="7123"/>
                    </a:cubicBezTo>
                    <a:cubicBezTo>
                      <a:pt x="27133" y="11399"/>
                      <a:pt x="32610" y="15253"/>
                      <a:pt x="38372" y="18648"/>
                    </a:cubicBezTo>
                    <a:cubicBezTo>
                      <a:pt x="32467" y="22839"/>
                      <a:pt x="24370" y="29412"/>
                      <a:pt x="24370" y="29412"/>
                    </a:cubicBezTo>
                    <a:cubicBezTo>
                      <a:pt x="16807" y="25652"/>
                      <a:pt x="9816" y="20842"/>
                      <a:pt x="3606" y="15124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5643AE57-CDCA-DEBD-7C6D-BC1C9ACB3A68}"/>
                  </a:ext>
                </a:extLst>
              </p:cNvPr>
              <p:cNvSpPr/>
              <p:nvPr/>
            </p:nvSpPr>
            <p:spPr>
              <a:xfrm>
                <a:off x="6103810" y="3572636"/>
                <a:ext cx="41052" cy="31337"/>
              </a:xfrm>
              <a:custGeom>
                <a:avLst/>
                <a:gdLst>
                  <a:gd name="connsiteX0" fmla="*/ 7987 w 41052"/>
                  <a:gd name="connsiteY0" fmla="*/ 1031 h 31337"/>
                  <a:gd name="connsiteX1" fmla="*/ 21322 w 41052"/>
                  <a:gd name="connsiteY1" fmla="*/ 7889 h 31337"/>
                  <a:gd name="connsiteX2" fmla="*/ 39325 w 41052"/>
                  <a:gd name="connsiteY2" fmla="*/ 20462 h 31337"/>
                  <a:gd name="connsiteX3" fmla="*/ 26847 w 41052"/>
                  <a:gd name="connsiteY3" fmla="*/ 29987 h 31337"/>
                  <a:gd name="connsiteX4" fmla="*/ 4463 w 41052"/>
                  <a:gd name="connsiteY4" fmla="*/ 14461 h 31337"/>
                  <a:gd name="connsiteX5" fmla="*/ 1034 w 41052"/>
                  <a:gd name="connsiteY5" fmla="*/ 4079 h 31337"/>
                  <a:gd name="connsiteX6" fmla="*/ 4082 w 41052"/>
                  <a:gd name="connsiteY6" fmla="*/ 1793 h 31337"/>
                  <a:gd name="connsiteX7" fmla="*/ 7987 w 41052"/>
                  <a:gd name="connsiteY7" fmla="*/ 841 h 31337"/>
                  <a:gd name="connsiteX8" fmla="*/ 7987 w 41052"/>
                  <a:gd name="connsiteY8" fmla="*/ -17 h 31337"/>
                  <a:gd name="connsiteX9" fmla="*/ 3606 w 41052"/>
                  <a:gd name="connsiteY9" fmla="*/ 1126 h 31337"/>
                  <a:gd name="connsiteX10" fmla="*/ -14 w 41052"/>
                  <a:gd name="connsiteY10" fmla="*/ 3984 h 31337"/>
                  <a:gd name="connsiteX11" fmla="*/ 3606 w 41052"/>
                  <a:gd name="connsiteY11" fmla="*/ 15128 h 31337"/>
                  <a:gd name="connsiteX12" fmla="*/ 26847 w 41052"/>
                  <a:gd name="connsiteY12" fmla="*/ 31321 h 31337"/>
                  <a:gd name="connsiteX13" fmla="*/ 41039 w 41052"/>
                  <a:gd name="connsiteY13" fmla="*/ 20462 h 31337"/>
                  <a:gd name="connsiteX14" fmla="*/ 21989 w 41052"/>
                  <a:gd name="connsiteY14" fmla="*/ 7127 h 31337"/>
                  <a:gd name="connsiteX15" fmla="*/ 7987 w 41052"/>
                  <a:gd name="connsiteY15" fmla="*/ -17 h 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052" h="31337">
                    <a:moveTo>
                      <a:pt x="7987" y="1031"/>
                    </a:moveTo>
                    <a:cubicBezTo>
                      <a:pt x="13112" y="1637"/>
                      <a:pt x="17846" y="4072"/>
                      <a:pt x="21322" y="7889"/>
                    </a:cubicBezTo>
                    <a:cubicBezTo>
                      <a:pt x="27037" y="12480"/>
                      <a:pt x="33048" y="16681"/>
                      <a:pt x="39325" y="20462"/>
                    </a:cubicBezTo>
                    <a:lnTo>
                      <a:pt x="26847" y="29987"/>
                    </a:lnTo>
                    <a:cubicBezTo>
                      <a:pt x="18722" y="25844"/>
                      <a:pt x="11188" y="20621"/>
                      <a:pt x="4463" y="14461"/>
                    </a:cubicBezTo>
                    <a:cubicBezTo>
                      <a:pt x="2739" y="11219"/>
                      <a:pt x="1587" y="7709"/>
                      <a:pt x="1034" y="4079"/>
                    </a:cubicBezTo>
                    <a:cubicBezTo>
                      <a:pt x="1910" y="3144"/>
                      <a:pt x="2939" y="2369"/>
                      <a:pt x="4082" y="1793"/>
                    </a:cubicBezTo>
                    <a:cubicBezTo>
                      <a:pt x="5273" y="1132"/>
                      <a:pt x="6625" y="803"/>
                      <a:pt x="7987" y="841"/>
                    </a:cubicBezTo>
                    <a:close/>
                    <a:moveTo>
                      <a:pt x="7987" y="-17"/>
                    </a:moveTo>
                    <a:cubicBezTo>
                      <a:pt x="6454" y="-21"/>
                      <a:pt x="4939" y="372"/>
                      <a:pt x="3606" y="1126"/>
                    </a:cubicBezTo>
                    <a:cubicBezTo>
                      <a:pt x="2196" y="1790"/>
                      <a:pt x="958" y="2768"/>
                      <a:pt x="-14" y="3984"/>
                    </a:cubicBezTo>
                    <a:cubicBezTo>
                      <a:pt x="567" y="7873"/>
                      <a:pt x="1796" y="11638"/>
                      <a:pt x="3606" y="15128"/>
                    </a:cubicBezTo>
                    <a:cubicBezTo>
                      <a:pt x="10664" y="21456"/>
                      <a:pt x="18465" y="26893"/>
                      <a:pt x="26847" y="31321"/>
                    </a:cubicBezTo>
                    <a:lnTo>
                      <a:pt x="41039" y="20462"/>
                    </a:lnTo>
                    <a:cubicBezTo>
                      <a:pt x="34410" y="16427"/>
                      <a:pt x="28047" y="11973"/>
                      <a:pt x="21989" y="7127"/>
                    </a:cubicBezTo>
                    <a:cubicBezTo>
                      <a:pt x="18360" y="3103"/>
                      <a:pt x="13379" y="560"/>
                      <a:pt x="7987" y="-17"/>
                    </a:cubicBezTo>
                    <a:close/>
                  </a:path>
                </a:pathLst>
              </a:custGeom>
              <a:solidFill>
                <a:srgbClr val="FFAF3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8A09C7F4-351E-E05D-9FD7-7EA99D615754}"/>
                  </a:ext>
                </a:extLst>
              </p:cNvPr>
              <p:cNvSpPr/>
              <p:nvPr/>
            </p:nvSpPr>
            <p:spPr>
              <a:xfrm>
                <a:off x="6099333" y="3576351"/>
                <a:ext cx="91589" cy="71956"/>
              </a:xfrm>
              <a:custGeom>
                <a:avLst/>
                <a:gdLst>
                  <a:gd name="connsiteX0" fmla="*/ -14 w 91589"/>
                  <a:gd name="connsiteY0" fmla="*/ 19224 h 71956"/>
                  <a:gd name="connsiteX1" fmla="*/ -14 w 91589"/>
                  <a:gd name="connsiteY1" fmla="*/ 25510 h 71956"/>
                  <a:gd name="connsiteX2" fmla="*/ 7797 w 91589"/>
                  <a:gd name="connsiteY2" fmla="*/ 29320 h 71956"/>
                  <a:gd name="connsiteX3" fmla="*/ 28657 w 91589"/>
                  <a:gd name="connsiteY3" fmla="*/ 42084 h 71956"/>
                  <a:gd name="connsiteX4" fmla="*/ 53898 w 91589"/>
                  <a:gd name="connsiteY4" fmla="*/ 63991 h 71956"/>
                  <a:gd name="connsiteX5" fmla="*/ 91426 w 91589"/>
                  <a:gd name="connsiteY5" fmla="*/ 63991 h 71956"/>
                  <a:gd name="connsiteX6" fmla="*/ 77044 w 91589"/>
                  <a:gd name="connsiteY6" fmla="*/ 43798 h 71956"/>
                  <a:gd name="connsiteX7" fmla="*/ 68757 w 91589"/>
                  <a:gd name="connsiteY7" fmla="*/ 35512 h 71956"/>
                  <a:gd name="connsiteX8" fmla="*/ 62185 w 91589"/>
                  <a:gd name="connsiteY8" fmla="*/ 25987 h 71956"/>
                  <a:gd name="connsiteX9" fmla="*/ 52660 w 91589"/>
                  <a:gd name="connsiteY9" fmla="*/ 14176 h 71956"/>
                  <a:gd name="connsiteX10" fmla="*/ 46087 w 91589"/>
                  <a:gd name="connsiteY10" fmla="*/ 12747 h 71956"/>
                  <a:gd name="connsiteX11" fmla="*/ 43801 w 91589"/>
                  <a:gd name="connsiteY11" fmla="*/ 14176 h 71956"/>
                  <a:gd name="connsiteX12" fmla="*/ 42373 w 91589"/>
                  <a:gd name="connsiteY12" fmla="*/ 15223 h 71956"/>
                  <a:gd name="connsiteX13" fmla="*/ 28371 w 91589"/>
                  <a:gd name="connsiteY13" fmla="*/ 19700 h 71956"/>
                  <a:gd name="connsiteX14" fmla="*/ 8083 w 91589"/>
                  <a:gd name="connsiteY14" fmla="*/ 11794 h 71956"/>
                  <a:gd name="connsiteX15" fmla="*/ 4463 w 91589"/>
                  <a:gd name="connsiteY15" fmla="*/ 555 h 71956"/>
                  <a:gd name="connsiteX16" fmla="*/ 4463 w 91589"/>
                  <a:gd name="connsiteY16" fmla="*/ -17 h 71956"/>
                  <a:gd name="connsiteX17" fmla="*/ 1225 w 91589"/>
                  <a:gd name="connsiteY17" fmla="*/ 10842 h 71956"/>
                  <a:gd name="connsiteX18" fmla="*/ -14 w 91589"/>
                  <a:gd name="connsiteY18" fmla="*/ 19224 h 71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1589" h="71956">
                    <a:moveTo>
                      <a:pt x="-14" y="19224"/>
                    </a:moveTo>
                    <a:lnTo>
                      <a:pt x="-14" y="25510"/>
                    </a:lnTo>
                    <a:cubicBezTo>
                      <a:pt x="-14" y="25510"/>
                      <a:pt x="3606" y="27130"/>
                      <a:pt x="7797" y="29320"/>
                    </a:cubicBezTo>
                    <a:cubicBezTo>
                      <a:pt x="15103" y="32976"/>
                      <a:pt x="22075" y="37246"/>
                      <a:pt x="28657" y="42084"/>
                    </a:cubicBezTo>
                    <a:cubicBezTo>
                      <a:pt x="35943" y="50596"/>
                      <a:pt x="44449" y="57980"/>
                      <a:pt x="53898" y="63991"/>
                    </a:cubicBezTo>
                    <a:cubicBezTo>
                      <a:pt x="80663" y="75612"/>
                      <a:pt x="88855" y="73516"/>
                      <a:pt x="91426" y="63991"/>
                    </a:cubicBezTo>
                    <a:cubicBezTo>
                      <a:pt x="92950" y="58181"/>
                      <a:pt x="82473" y="46942"/>
                      <a:pt x="77044" y="43798"/>
                    </a:cubicBezTo>
                    <a:cubicBezTo>
                      <a:pt x="73138" y="41512"/>
                      <a:pt x="73615" y="40750"/>
                      <a:pt x="68757" y="35512"/>
                    </a:cubicBezTo>
                    <a:cubicBezTo>
                      <a:pt x="66157" y="32636"/>
                      <a:pt x="63947" y="29435"/>
                      <a:pt x="62185" y="25987"/>
                    </a:cubicBezTo>
                    <a:cubicBezTo>
                      <a:pt x="59651" y="21574"/>
                      <a:pt x="56431" y="17588"/>
                      <a:pt x="52660" y="14176"/>
                    </a:cubicBezTo>
                    <a:cubicBezTo>
                      <a:pt x="50374" y="12461"/>
                      <a:pt x="48088" y="11604"/>
                      <a:pt x="46087" y="12747"/>
                    </a:cubicBezTo>
                    <a:lnTo>
                      <a:pt x="43801" y="14176"/>
                    </a:lnTo>
                    <a:lnTo>
                      <a:pt x="42373" y="15223"/>
                    </a:lnTo>
                    <a:cubicBezTo>
                      <a:pt x="38163" y="17880"/>
                      <a:pt x="33343" y="19420"/>
                      <a:pt x="28371" y="19700"/>
                    </a:cubicBezTo>
                    <a:cubicBezTo>
                      <a:pt x="28371" y="19700"/>
                      <a:pt x="10940" y="16557"/>
                      <a:pt x="8083" y="11794"/>
                    </a:cubicBezTo>
                    <a:cubicBezTo>
                      <a:pt x="6282" y="8266"/>
                      <a:pt x="5054" y="4472"/>
                      <a:pt x="4463" y="555"/>
                    </a:cubicBezTo>
                    <a:cubicBezTo>
                      <a:pt x="4444" y="365"/>
                      <a:pt x="4444" y="173"/>
                      <a:pt x="4463" y="-17"/>
                    </a:cubicBezTo>
                    <a:cubicBezTo>
                      <a:pt x="3168" y="3535"/>
                      <a:pt x="2082" y="7160"/>
                      <a:pt x="1225" y="10842"/>
                    </a:cubicBezTo>
                    <a:cubicBezTo>
                      <a:pt x="520" y="13584"/>
                      <a:pt x="101" y="16394"/>
                      <a:pt x="-14" y="19224"/>
                    </a:cubicBezTo>
                    <a:close/>
                  </a:path>
                </a:pathLst>
              </a:custGeom>
              <a:solidFill>
                <a:srgbClr val="0B6D8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47F3840E-CF8B-D0BC-6555-DA1FF0641F80}"/>
                  </a:ext>
                </a:extLst>
              </p:cNvPr>
              <p:cNvSpPr/>
              <p:nvPr/>
            </p:nvSpPr>
            <p:spPr>
              <a:xfrm>
                <a:off x="6086113" y="3272754"/>
                <a:ext cx="86852" cy="328939"/>
              </a:xfrm>
              <a:custGeom>
                <a:avLst/>
                <a:gdLst>
                  <a:gd name="connsiteX0" fmla="*/ 80738 w 86852"/>
                  <a:gd name="connsiteY0" fmla="*/ 1734 h 328939"/>
                  <a:gd name="connsiteX1" fmla="*/ 86739 w 86852"/>
                  <a:gd name="connsiteY1" fmla="*/ 91745 h 328939"/>
                  <a:gd name="connsiteX2" fmla="*/ 73594 w 86852"/>
                  <a:gd name="connsiteY2" fmla="*/ 201282 h 328939"/>
                  <a:gd name="connsiteX3" fmla="*/ 70261 w 86852"/>
                  <a:gd name="connsiteY3" fmla="*/ 315583 h 328939"/>
                  <a:gd name="connsiteX4" fmla="*/ 37685 w 86852"/>
                  <a:gd name="connsiteY4" fmla="*/ 327203 h 328939"/>
                  <a:gd name="connsiteX5" fmla="*/ 15301 w 86852"/>
                  <a:gd name="connsiteY5" fmla="*/ 296533 h 328939"/>
                  <a:gd name="connsiteX6" fmla="*/ 23017 w 86852"/>
                  <a:gd name="connsiteY6" fmla="*/ 198901 h 328939"/>
                  <a:gd name="connsiteX7" fmla="*/ 9205 w 86852"/>
                  <a:gd name="connsiteY7" fmla="*/ 113176 h 328939"/>
                  <a:gd name="connsiteX8" fmla="*/ 8253 w 86852"/>
                  <a:gd name="connsiteY8" fmla="*/ 35167 h 328939"/>
                  <a:gd name="connsiteX9" fmla="*/ 80738 w 86852"/>
                  <a:gd name="connsiteY9" fmla="*/ 1734 h 328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852" h="328939">
                    <a:moveTo>
                      <a:pt x="80738" y="1734"/>
                    </a:moveTo>
                    <a:cubicBezTo>
                      <a:pt x="80738" y="1734"/>
                      <a:pt x="85215" y="-20269"/>
                      <a:pt x="86739" y="91745"/>
                    </a:cubicBezTo>
                    <a:cubicBezTo>
                      <a:pt x="87691" y="165088"/>
                      <a:pt x="81691" y="180804"/>
                      <a:pt x="73594" y="201282"/>
                    </a:cubicBezTo>
                    <a:cubicBezTo>
                      <a:pt x="62545" y="229096"/>
                      <a:pt x="70261" y="315583"/>
                      <a:pt x="70261" y="315583"/>
                    </a:cubicBezTo>
                    <a:cubicBezTo>
                      <a:pt x="70261" y="315583"/>
                      <a:pt x="51877" y="334633"/>
                      <a:pt x="37685" y="327203"/>
                    </a:cubicBezTo>
                    <a:cubicBezTo>
                      <a:pt x="8539" y="312249"/>
                      <a:pt x="15301" y="296533"/>
                      <a:pt x="15301" y="296533"/>
                    </a:cubicBezTo>
                    <a:cubicBezTo>
                      <a:pt x="15301" y="296533"/>
                      <a:pt x="14063" y="231477"/>
                      <a:pt x="23017" y="198901"/>
                    </a:cubicBezTo>
                    <a:cubicBezTo>
                      <a:pt x="26350" y="186995"/>
                      <a:pt x="11872" y="139084"/>
                      <a:pt x="9205" y="113176"/>
                    </a:cubicBezTo>
                    <a:cubicBezTo>
                      <a:pt x="-320" y="24594"/>
                      <a:pt x="-5177" y="85078"/>
                      <a:pt x="8253" y="35167"/>
                    </a:cubicBezTo>
                    <a:cubicBezTo>
                      <a:pt x="13682" y="14593"/>
                      <a:pt x="80738" y="1734"/>
                      <a:pt x="80738" y="1734"/>
                    </a:cubicBezTo>
                    <a:close/>
                  </a:path>
                </a:pathLst>
              </a:custGeom>
              <a:solidFill>
                <a:srgbClr val="F5641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468B8754-F1E8-27D7-F931-D3C14745A250}"/>
                  </a:ext>
                </a:extLst>
              </p:cNvPr>
              <p:cNvSpPr/>
              <p:nvPr/>
            </p:nvSpPr>
            <p:spPr>
              <a:xfrm>
                <a:off x="6014179" y="3106038"/>
                <a:ext cx="246416" cy="241237"/>
              </a:xfrm>
              <a:custGeom>
                <a:avLst/>
                <a:gdLst>
                  <a:gd name="connsiteX0" fmla="*/ 188581 w 246416"/>
                  <a:gd name="connsiteY0" fmla="*/ 143 h 241237"/>
                  <a:gd name="connsiteX1" fmla="*/ 148957 w 246416"/>
                  <a:gd name="connsiteY1" fmla="*/ 2905 h 241237"/>
                  <a:gd name="connsiteX2" fmla="*/ 109619 w 246416"/>
                  <a:gd name="connsiteY2" fmla="*/ 54531 h 241237"/>
                  <a:gd name="connsiteX3" fmla="*/ 33419 w 246416"/>
                  <a:gd name="connsiteY3" fmla="*/ 149781 h 241237"/>
                  <a:gd name="connsiteX4" fmla="*/ 11416 w 246416"/>
                  <a:gd name="connsiteY4" fmla="*/ 182071 h 241237"/>
                  <a:gd name="connsiteX5" fmla="*/ -14 w 246416"/>
                  <a:gd name="connsiteY5" fmla="*/ 218837 h 241237"/>
                  <a:gd name="connsiteX6" fmla="*/ 49612 w 246416"/>
                  <a:gd name="connsiteY6" fmla="*/ 238744 h 241237"/>
                  <a:gd name="connsiteX7" fmla="*/ 155720 w 246416"/>
                  <a:gd name="connsiteY7" fmla="*/ 174832 h 241237"/>
                  <a:gd name="connsiteX8" fmla="*/ 142385 w 246416"/>
                  <a:gd name="connsiteY8" fmla="*/ 131683 h 241237"/>
                  <a:gd name="connsiteX9" fmla="*/ 246112 w 246416"/>
                  <a:gd name="connsiteY9" fmla="*/ 60436 h 241237"/>
                  <a:gd name="connsiteX10" fmla="*/ 208012 w 246416"/>
                  <a:gd name="connsiteY10" fmla="*/ 16240 h 241237"/>
                  <a:gd name="connsiteX11" fmla="*/ 188581 w 246416"/>
                  <a:gd name="connsiteY11" fmla="*/ 143 h 241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6416" h="241237">
                    <a:moveTo>
                      <a:pt x="188581" y="143"/>
                    </a:moveTo>
                    <a:cubicBezTo>
                      <a:pt x="175313" y="-420"/>
                      <a:pt x="162016" y="507"/>
                      <a:pt x="148957" y="2905"/>
                    </a:cubicBezTo>
                    <a:cubicBezTo>
                      <a:pt x="126288" y="7001"/>
                      <a:pt x="132003" y="21955"/>
                      <a:pt x="109619" y="54531"/>
                    </a:cubicBezTo>
                    <a:cubicBezTo>
                      <a:pt x="87235" y="87106"/>
                      <a:pt x="33419" y="122158"/>
                      <a:pt x="33419" y="149781"/>
                    </a:cubicBezTo>
                    <a:cubicBezTo>
                      <a:pt x="33419" y="155210"/>
                      <a:pt x="18655" y="170260"/>
                      <a:pt x="11416" y="182071"/>
                    </a:cubicBezTo>
                    <a:cubicBezTo>
                      <a:pt x="5892" y="193726"/>
                      <a:pt x="2044" y="206104"/>
                      <a:pt x="-14" y="218837"/>
                    </a:cubicBezTo>
                    <a:cubicBezTo>
                      <a:pt x="-14" y="218837"/>
                      <a:pt x="2177" y="250079"/>
                      <a:pt x="49612" y="238744"/>
                    </a:cubicBezTo>
                    <a:cubicBezTo>
                      <a:pt x="97046" y="227410"/>
                      <a:pt x="180295" y="217694"/>
                      <a:pt x="155720" y="174832"/>
                    </a:cubicBezTo>
                    <a:cubicBezTo>
                      <a:pt x="148862" y="163021"/>
                      <a:pt x="139242" y="148162"/>
                      <a:pt x="142385" y="131683"/>
                    </a:cubicBezTo>
                    <a:cubicBezTo>
                      <a:pt x="145528" y="115205"/>
                      <a:pt x="252685" y="77772"/>
                      <a:pt x="246112" y="60436"/>
                    </a:cubicBezTo>
                    <a:cubicBezTo>
                      <a:pt x="238273" y="42125"/>
                      <a:pt x="224967" y="26687"/>
                      <a:pt x="208012" y="16240"/>
                    </a:cubicBezTo>
                    <a:cubicBezTo>
                      <a:pt x="200316" y="12551"/>
                      <a:pt x="193639" y="7023"/>
                      <a:pt x="188581" y="143"/>
                    </a:cubicBezTo>
                    <a:close/>
                  </a:path>
                </a:pathLst>
              </a:custGeom>
              <a:solidFill>
                <a:srgbClr val="C4431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847B5ED1-6228-0414-AA08-887400E992F6}"/>
                  </a:ext>
                </a:extLst>
              </p:cNvPr>
              <p:cNvSpPr/>
              <p:nvPr/>
            </p:nvSpPr>
            <p:spPr>
              <a:xfrm>
                <a:off x="6177198" y="3118199"/>
                <a:ext cx="28911" cy="58007"/>
              </a:xfrm>
              <a:custGeom>
                <a:avLst/>
                <a:gdLst>
                  <a:gd name="connsiteX0" fmla="*/ 4036 w 28911"/>
                  <a:gd name="connsiteY0" fmla="*/ 4174 h 58007"/>
                  <a:gd name="connsiteX1" fmla="*/ 16324 w 28911"/>
                  <a:gd name="connsiteY1" fmla="*/ -17 h 58007"/>
                  <a:gd name="connsiteX2" fmla="*/ 21372 w 28911"/>
                  <a:gd name="connsiteY2" fmla="*/ 35797 h 58007"/>
                  <a:gd name="connsiteX3" fmla="*/ 28897 w 28911"/>
                  <a:gd name="connsiteY3" fmla="*/ 47513 h 58007"/>
                  <a:gd name="connsiteX4" fmla="*/ 14133 w 28911"/>
                  <a:gd name="connsiteY4" fmla="*/ 57991 h 58007"/>
                  <a:gd name="connsiteX5" fmla="*/ 417 w 28911"/>
                  <a:gd name="connsiteY5" fmla="*/ 27130 h 58007"/>
                  <a:gd name="connsiteX6" fmla="*/ 4036 w 28911"/>
                  <a:gd name="connsiteY6" fmla="*/ 4174 h 58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11" h="58007">
                    <a:moveTo>
                      <a:pt x="4036" y="4174"/>
                    </a:moveTo>
                    <a:lnTo>
                      <a:pt x="16324" y="-17"/>
                    </a:lnTo>
                    <a:cubicBezTo>
                      <a:pt x="16324" y="-17"/>
                      <a:pt x="13561" y="29416"/>
                      <a:pt x="21372" y="35797"/>
                    </a:cubicBezTo>
                    <a:cubicBezTo>
                      <a:pt x="29182" y="42179"/>
                      <a:pt x="28897" y="47513"/>
                      <a:pt x="28897" y="47513"/>
                    </a:cubicBezTo>
                    <a:lnTo>
                      <a:pt x="14133" y="57991"/>
                    </a:lnTo>
                    <a:cubicBezTo>
                      <a:pt x="6256" y="49516"/>
                      <a:pt x="1427" y="38656"/>
                      <a:pt x="417" y="27130"/>
                    </a:cubicBezTo>
                    <a:cubicBezTo>
                      <a:pt x="-1583" y="7413"/>
                      <a:pt x="4036" y="4174"/>
                      <a:pt x="4036" y="4174"/>
                    </a:cubicBezTo>
                    <a:close/>
                  </a:path>
                </a:pathLst>
              </a:custGeom>
              <a:solidFill>
                <a:srgbClr val="0F394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C5B89769-83A9-F0DB-D184-A6C673B12C0F}"/>
                  </a:ext>
                </a:extLst>
              </p:cNvPr>
              <p:cNvSpPr/>
              <p:nvPr/>
            </p:nvSpPr>
            <p:spPr>
              <a:xfrm>
                <a:off x="6206108" y="3143440"/>
                <a:ext cx="21488" cy="36290"/>
              </a:xfrm>
              <a:custGeom>
                <a:avLst/>
                <a:gdLst>
                  <a:gd name="connsiteX0" fmla="*/ 10750 w 21488"/>
                  <a:gd name="connsiteY0" fmla="*/ 10937 h 36290"/>
                  <a:gd name="connsiteX1" fmla="*/ 18179 w 21488"/>
                  <a:gd name="connsiteY1" fmla="*/ -17 h 36290"/>
                  <a:gd name="connsiteX2" fmla="*/ 21132 w 21488"/>
                  <a:gd name="connsiteY2" fmla="*/ 15509 h 36290"/>
                  <a:gd name="connsiteX3" fmla="*/ 8178 w 21488"/>
                  <a:gd name="connsiteY3" fmla="*/ 36274 h 36290"/>
                  <a:gd name="connsiteX4" fmla="*/ -14 w 21488"/>
                  <a:gd name="connsiteY4" fmla="*/ 22558 h 36290"/>
                  <a:gd name="connsiteX5" fmla="*/ 10750 w 21488"/>
                  <a:gd name="connsiteY5" fmla="*/ 10937 h 36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88" h="36290">
                    <a:moveTo>
                      <a:pt x="10750" y="10937"/>
                    </a:moveTo>
                    <a:cubicBezTo>
                      <a:pt x="19322" y="6079"/>
                      <a:pt x="18179" y="-17"/>
                      <a:pt x="18179" y="-17"/>
                    </a:cubicBezTo>
                    <a:cubicBezTo>
                      <a:pt x="21037" y="4621"/>
                      <a:pt x="22084" y="10147"/>
                      <a:pt x="21132" y="15509"/>
                    </a:cubicBezTo>
                    <a:cubicBezTo>
                      <a:pt x="17779" y="22989"/>
                      <a:pt x="13426" y="29975"/>
                      <a:pt x="8178" y="36274"/>
                    </a:cubicBezTo>
                    <a:lnTo>
                      <a:pt x="-14" y="22558"/>
                    </a:lnTo>
                    <a:cubicBezTo>
                      <a:pt x="2120" y="17556"/>
                      <a:pt x="5930" y="13450"/>
                      <a:pt x="10750" y="10937"/>
                    </a:cubicBezTo>
                    <a:close/>
                  </a:path>
                </a:pathLst>
              </a:custGeom>
              <a:solidFill>
                <a:srgbClr val="0F394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FE4AB990-56AF-0C21-07DC-BBD19892F2CD}"/>
                  </a:ext>
                </a:extLst>
              </p:cNvPr>
              <p:cNvSpPr/>
              <p:nvPr/>
            </p:nvSpPr>
            <p:spPr>
              <a:xfrm>
                <a:off x="6212394" y="3180207"/>
                <a:ext cx="1619" cy="2095"/>
              </a:xfrm>
              <a:custGeom>
                <a:avLst/>
                <a:gdLst>
                  <a:gd name="connsiteX0" fmla="*/ -14 w 1619"/>
                  <a:gd name="connsiteY0" fmla="*/ 2079 h 2095"/>
                  <a:gd name="connsiteX1" fmla="*/ 1606 w 1619"/>
                  <a:gd name="connsiteY1" fmla="*/ -17 h 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19" h="2095">
                    <a:moveTo>
                      <a:pt x="-14" y="2079"/>
                    </a:moveTo>
                    <a:cubicBezTo>
                      <a:pt x="-14" y="1603"/>
                      <a:pt x="1606" y="-17"/>
                      <a:pt x="1606" y="-17"/>
                    </a:cubicBezTo>
                    <a:close/>
                  </a:path>
                </a:pathLst>
              </a:custGeom>
              <a:solidFill>
                <a:srgbClr val="D85117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E86E7CFA-3F2A-5269-F15C-C3D608F04D39}"/>
                  </a:ext>
                </a:extLst>
              </p:cNvPr>
              <p:cNvSpPr/>
              <p:nvPr/>
            </p:nvSpPr>
            <p:spPr>
              <a:xfrm>
                <a:off x="6126669" y="3111801"/>
                <a:ext cx="147529" cy="207946"/>
              </a:xfrm>
              <a:custGeom>
                <a:avLst/>
                <a:gdLst>
                  <a:gd name="connsiteX0" fmla="*/ 37896 w 147529"/>
                  <a:gd name="connsiteY0" fmla="*/ 127063 h 207946"/>
                  <a:gd name="connsiteX1" fmla="*/ 46659 w 147529"/>
                  <a:gd name="connsiteY1" fmla="*/ 179164 h 207946"/>
                  <a:gd name="connsiteX2" fmla="*/ 41611 w 147529"/>
                  <a:gd name="connsiteY2" fmla="*/ 194214 h 207946"/>
                  <a:gd name="connsiteX3" fmla="*/ 16465 w 147529"/>
                  <a:gd name="connsiteY3" fmla="*/ 207930 h 207946"/>
                  <a:gd name="connsiteX4" fmla="*/ -14 w 147529"/>
                  <a:gd name="connsiteY4" fmla="*/ 85534 h 207946"/>
                  <a:gd name="connsiteX5" fmla="*/ 64375 w 147529"/>
                  <a:gd name="connsiteY5" fmla="*/ 111346 h 207946"/>
                  <a:gd name="connsiteX6" fmla="*/ 65233 w 147529"/>
                  <a:gd name="connsiteY6" fmla="*/ 78009 h 207946"/>
                  <a:gd name="connsiteX7" fmla="*/ 90664 w 147529"/>
                  <a:gd name="connsiteY7" fmla="*/ 54768 h 207946"/>
                  <a:gd name="connsiteX8" fmla="*/ 79425 w 147529"/>
                  <a:gd name="connsiteY8" fmla="*/ 856 h 207946"/>
                  <a:gd name="connsiteX9" fmla="*/ 145147 w 147529"/>
                  <a:gd name="connsiteY9" fmla="*/ 81247 h 207946"/>
                  <a:gd name="connsiteX10" fmla="*/ 37896 w 147529"/>
                  <a:gd name="connsiteY10" fmla="*/ 127063 h 20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7529" h="207946">
                    <a:moveTo>
                      <a:pt x="37896" y="127063"/>
                    </a:moveTo>
                    <a:cubicBezTo>
                      <a:pt x="37896" y="133444"/>
                      <a:pt x="42182" y="154018"/>
                      <a:pt x="46659" y="179164"/>
                    </a:cubicBezTo>
                    <a:cubicBezTo>
                      <a:pt x="44944" y="180022"/>
                      <a:pt x="43325" y="192976"/>
                      <a:pt x="41611" y="194214"/>
                    </a:cubicBezTo>
                    <a:cubicBezTo>
                      <a:pt x="33581" y="199408"/>
                      <a:pt x="25180" y="203993"/>
                      <a:pt x="16465" y="207930"/>
                    </a:cubicBezTo>
                    <a:lnTo>
                      <a:pt x="-14" y="85534"/>
                    </a:lnTo>
                    <a:lnTo>
                      <a:pt x="64375" y="111346"/>
                    </a:lnTo>
                    <a:cubicBezTo>
                      <a:pt x="62385" y="100292"/>
                      <a:pt x="62670" y="88946"/>
                      <a:pt x="65233" y="78009"/>
                    </a:cubicBezTo>
                    <a:cubicBezTo>
                      <a:pt x="69519" y="60388"/>
                      <a:pt x="90664" y="54768"/>
                      <a:pt x="90664" y="54768"/>
                    </a:cubicBezTo>
                    <a:cubicBezTo>
                      <a:pt x="90664" y="54768"/>
                      <a:pt x="54850" y="-8097"/>
                      <a:pt x="79425" y="856"/>
                    </a:cubicBezTo>
                    <a:cubicBezTo>
                      <a:pt x="103999" y="9810"/>
                      <a:pt x="159625" y="33718"/>
                      <a:pt x="145147" y="81247"/>
                    </a:cubicBezTo>
                    <a:cubicBezTo>
                      <a:pt x="130669" y="128777"/>
                      <a:pt x="37896" y="114966"/>
                      <a:pt x="37896" y="127063"/>
                    </a:cubicBezTo>
                    <a:close/>
                  </a:path>
                </a:pathLst>
              </a:custGeom>
              <a:solidFill>
                <a:srgbClr val="EB5D1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35F84FF0-318E-0B79-F88D-222FBF133B1D}"/>
                  </a:ext>
                </a:extLst>
              </p:cNvPr>
              <p:cNvSpPr/>
              <p:nvPr/>
            </p:nvSpPr>
            <p:spPr>
              <a:xfrm>
                <a:off x="6014952" y="3102801"/>
                <a:ext cx="214682" cy="239400"/>
              </a:xfrm>
              <a:custGeom>
                <a:avLst/>
                <a:gdLst>
                  <a:gd name="connsiteX0" fmla="*/ 182760 w 214682"/>
                  <a:gd name="connsiteY0" fmla="*/ 68340 h 239400"/>
                  <a:gd name="connsiteX1" fmla="*/ 214669 w 214682"/>
                  <a:gd name="connsiteY1" fmla="*/ 104726 h 239400"/>
                  <a:gd name="connsiteX2" fmla="*/ 127229 w 214682"/>
                  <a:gd name="connsiteY2" fmla="*/ 150922 h 239400"/>
                  <a:gd name="connsiteX3" fmla="*/ 128658 w 214682"/>
                  <a:gd name="connsiteY3" fmla="*/ 216930 h 239400"/>
                  <a:gd name="connsiteX4" fmla="*/ 23883 w 214682"/>
                  <a:gd name="connsiteY4" fmla="*/ 238266 h 239400"/>
                  <a:gd name="connsiteX5" fmla="*/ 928 w 214682"/>
                  <a:gd name="connsiteY5" fmla="*/ 213597 h 239400"/>
                  <a:gd name="connsiteX6" fmla="*/ 18263 w 214682"/>
                  <a:gd name="connsiteY6" fmla="*/ 151398 h 239400"/>
                  <a:gd name="connsiteX7" fmla="*/ 99607 w 214682"/>
                  <a:gd name="connsiteY7" fmla="*/ 17286 h 239400"/>
                  <a:gd name="connsiteX8" fmla="*/ 184474 w 214682"/>
                  <a:gd name="connsiteY8" fmla="*/ 903 h 239400"/>
                  <a:gd name="connsiteX9" fmla="*/ 177426 w 214682"/>
                  <a:gd name="connsiteY9" fmla="*/ 53100 h 239400"/>
                  <a:gd name="connsiteX10" fmla="*/ 182760 w 214682"/>
                  <a:gd name="connsiteY10" fmla="*/ 68340 h 23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4682" h="239400">
                    <a:moveTo>
                      <a:pt x="182760" y="68340"/>
                    </a:moveTo>
                    <a:lnTo>
                      <a:pt x="214669" y="104726"/>
                    </a:lnTo>
                    <a:lnTo>
                      <a:pt x="127229" y="150922"/>
                    </a:lnTo>
                    <a:lnTo>
                      <a:pt x="128658" y="216930"/>
                    </a:lnTo>
                    <a:cubicBezTo>
                      <a:pt x="96178" y="228170"/>
                      <a:pt x="52458" y="243696"/>
                      <a:pt x="23883" y="238266"/>
                    </a:cubicBezTo>
                    <a:cubicBezTo>
                      <a:pt x="5881" y="234837"/>
                      <a:pt x="-3073" y="226265"/>
                      <a:pt x="928" y="213597"/>
                    </a:cubicBezTo>
                    <a:cubicBezTo>
                      <a:pt x="7595" y="186831"/>
                      <a:pt x="15406" y="157399"/>
                      <a:pt x="18263" y="151398"/>
                    </a:cubicBezTo>
                    <a:cubicBezTo>
                      <a:pt x="23788" y="139587"/>
                      <a:pt x="92177" y="24430"/>
                      <a:pt x="99607" y="17286"/>
                    </a:cubicBezTo>
                    <a:cubicBezTo>
                      <a:pt x="123610" y="-5859"/>
                      <a:pt x="184474" y="903"/>
                      <a:pt x="184474" y="903"/>
                    </a:cubicBezTo>
                    <a:cubicBezTo>
                      <a:pt x="184474" y="903"/>
                      <a:pt x="167996" y="28240"/>
                      <a:pt x="177426" y="53100"/>
                    </a:cubicBezTo>
                    <a:cubicBezTo>
                      <a:pt x="180474" y="62054"/>
                      <a:pt x="182093" y="66435"/>
                      <a:pt x="182760" y="68340"/>
                    </a:cubicBezTo>
                    <a:close/>
                  </a:path>
                </a:pathLst>
              </a:custGeom>
              <a:solidFill>
                <a:srgbClr val="EB5D1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B71C5F9F-2799-4D7E-29AF-3FCEAE788B61}"/>
                  </a:ext>
                </a:extLst>
              </p:cNvPr>
              <p:cNvSpPr/>
              <p:nvPr/>
            </p:nvSpPr>
            <p:spPr>
              <a:xfrm>
                <a:off x="6301379" y="3070193"/>
                <a:ext cx="36181" cy="55816"/>
              </a:xfrm>
              <a:custGeom>
                <a:avLst/>
                <a:gdLst>
                  <a:gd name="connsiteX0" fmla="*/ 26541 w 36181"/>
                  <a:gd name="connsiteY0" fmla="*/ -17 h 55816"/>
                  <a:gd name="connsiteX1" fmla="*/ 35303 w 36181"/>
                  <a:gd name="connsiteY1" fmla="*/ 19605 h 55816"/>
                  <a:gd name="connsiteX2" fmla="*/ 4538 w 36181"/>
                  <a:gd name="connsiteY2" fmla="*/ 55800 h 55816"/>
                  <a:gd name="connsiteX3" fmla="*/ 26541 w 36181"/>
                  <a:gd name="connsiteY3" fmla="*/ -17 h 55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81" h="55816">
                    <a:moveTo>
                      <a:pt x="26541" y="-17"/>
                    </a:moveTo>
                    <a:cubicBezTo>
                      <a:pt x="26541" y="-17"/>
                      <a:pt x="39590" y="15319"/>
                      <a:pt x="35303" y="19605"/>
                    </a:cubicBezTo>
                    <a:cubicBezTo>
                      <a:pt x="31017" y="23891"/>
                      <a:pt x="22254" y="55800"/>
                      <a:pt x="4538" y="55800"/>
                    </a:cubicBezTo>
                    <a:cubicBezTo>
                      <a:pt x="-13179" y="55800"/>
                      <a:pt x="26541" y="-17"/>
                      <a:pt x="26541" y="-17"/>
                    </a:cubicBezTo>
                    <a:close/>
                  </a:path>
                </a:pathLst>
              </a:custGeom>
              <a:solidFill>
                <a:srgbClr val="05303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22E85A47-4797-41BF-27DA-56F8DF4F02CC}"/>
                  </a:ext>
                </a:extLst>
              </p:cNvPr>
              <p:cNvSpPr/>
              <p:nvPr/>
            </p:nvSpPr>
            <p:spPr>
              <a:xfrm>
                <a:off x="6189530" y="3091750"/>
                <a:ext cx="54106" cy="83397"/>
              </a:xfrm>
              <a:custGeom>
                <a:avLst/>
                <a:gdLst>
                  <a:gd name="connsiteX0" fmla="*/ 54092 w 54106"/>
                  <a:gd name="connsiteY0" fmla="*/ 51960 h 83397"/>
                  <a:gd name="connsiteX1" fmla="*/ 27327 w 54106"/>
                  <a:gd name="connsiteY1" fmla="*/ 62628 h 83397"/>
                  <a:gd name="connsiteX2" fmla="*/ 12659 w 54106"/>
                  <a:gd name="connsiteY2" fmla="*/ 82916 h 83397"/>
                  <a:gd name="connsiteX3" fmla="*/ 3134 w 54106"/>
                  <a:gd name="connsiteY3" fmla="*/ 39863 h 83397"/>
                  <a:gd name="connsiteX4" fmla="*/ 1038 w 54106"/>
                  <a:gd name="connsiteY4" fmla="*/ 15003 h 83397"/>
                  <a:gd name="connsiteX5" fmla="*/ 24946 w 54106"/>
                  <a:gd name="connsiteY5" fmla="*/ 1001 h 83397"/>
                  <a:gd name="connsiteX6" fmla="*/ 54092 w 54106"/>
                  <a:gd name="connsiteY6" fmla="*/ 51960 h 83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106" h="83397">
                    <a:moveTo>
                      <a:pt x="54092" y="51960"/>
                    </a:moveTo>
                    <a:cubicBezTo>
                      <a:pt x="44691" y="54180"/>
                      <a:pt x="35681" y="57775"/>
                      <a:pt x="27327" y="62628"/>
                    </a:cubicBezTo>
                    <a:cubicBezTo>
                      <a:pt x="23708" y="67104"/>
                      <a:pt x="19898" y="78344"/>
                      <a:pt x="12659" y="82916"/>
                    </a:cubicBezTo>
                    <a:cubicBezTo>
                      <a:pt x="5420" y="87488"/>
                      <a:pt x="8182" y="57294"/>
                      <a:pt x="3134" y="39863"/>
                    </a:cubicBezTo>
                    <a:cubicBezTo>
                      <a:pt x="-2391" y="18813"/>
                      <a:pt x="1038" y="15003"/>
                      <a:pt x="1038" y="15003"/>
                    </a:cubicBezTo>
                    <a:cubicBezTo>
                      <a:pt x="10087" y="12494"/>
                      <a:pt x="18326" y="7667"/>
                      <a:pt x="24946" y="1001"/>
                    </a:cubicBezTo>
                    <a:cubicBezTo>
                      <a:pt x="33233" y="-8524"/>
                      <a:pt x="54092" y="51960"/>
                      <a:pt x="54092" y="51960"/>
                    </a:cubicBezTo>
                    <a:close/>
                  </a:path>
                </a:pathLst>
              </a:custGeom>
              <a:solidFill>
                <a:srgbClr val="FAC78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FC71133F-58F6-20AC-B4DB-85B0383FC3A9}"/>
                  </a:ext>
                </a:extLst>
              </p:cNvPr>
              <p:cNvSpPr/>
              <p:nvPr/>
            </p:nvSpPr>
            <p:spPr>
              <a:xfrm>
                <a:off x="6182812" y="3099720"/>
                <a:ext cx="21010" cy="67627"/>
              </a:xfrm>
              <a:custGeom>
                <a:avLst/>
                <a:gdLst>
                  <a:gd name="connsiteX0" fmla="*/ 14234 w 21010"/>
                  <a:gd name="connsiteY0" fmla="*/ 67611 h 67627"/>
                  <a:gd name="connsiteX1" fmla="*/ 709 w 21010"/>
                  <a:gd name="connsiteY1" fmla="*/ 40369 h 67627"/>
                  <a:gd name="connsiteX2" fmla="*/ 9567 w 21010"/>
                  <a:gd name="connsiteY2" fmla="*/ 2269 h 67627"/>
                  <a:gd name="connsiteX3" fmla="*/ 20997 w 21010"/>
                  <a:gd name="connsiteY3" fmla="*/ -17 h 67627"/>
                  <a:gd name="connsiteX4" fmla="*/ 13472 w 21010"/>
                  <a:gd name="connsiteY4" fmla="*/ 37417 h 67627"/>
                  <a:gd name="connsiteX5" fmla="*/ 14234 w 21010"/>
                  <a:gd name="connsiteY5" fmla="*/ 67611 h 6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10" h="67627">
                    <a:moveTo>
                      <a:pt x="14234" y="67611"/>
                    </a:moveTo>
                    <a:cubicBezTo>
                      <a:pt x="14234" y="67611"/>
                      <a:pt x="4709" y="61896"/>
                      <a:pt x="709" y="40369"/>
                    </a:cubicBezTo>
                    <a:cubicBezTo>
                      <a:pt x="-1577" y="26995"/>
                      <a:pt x="1613" y="13263"/>
                      <a:pt x="9567" y="2269"/>
                    </a:cubicBezTo>
                    <a:lnTo>
                      <a:pt x="20997" y="-17"/>
                    </a:lnTo>
                    <a:cubicBezTo>
                      <a:pt x="20997" y="-17"/>
                      <a:pt x="8710" y="33511"/>
                      <a:pt x="13472" y="37417"/>
                    </a:cubicBezTo>
                    <a:cubicBezTo>
                      <a:pt x="18235" y="41322"/>
                      <a:pt x="14234" y="67611"/>
                      <a:pt x="14234" y="67611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84049FA0-2068-AC2F-1C9C-76E584A25B2C}"/>
                  </a:ext>
                </a:extLst>
              </p:cNvPr>
              <p:cNvSpPr/>
              <p:nvPr/>
            </p:nvSpPr>
            <p:spPr>
              <a:xfrm>
                <a:off x="6202489" y="3149250"/>
                <a:ext cx="21991" cy="27146"/>
              </a:xfrm>
              <a:custGeom>
                <a:avLst/>
                <a:gdLst>
                  <a:gd name="connsiteX0" fmla="*/ 21418 w 21991"/>
                  <a:gd name="connsiteY0" fmla="*/ -17 h 27146"/>
                  <a:gd name="connsiteX1" fmla="*/ 19036 w 21991"/>
                  <a:gd name="connsiteY1" fmla="*/ 21129 h 27146"/>
                  <a:gd name="connsiteX2" fmla="*/ -14 w 21991"/>
                  <a:gd name="connsiteY2" fmla="*/ 27130 h 27146"/>
                  <a:gd name="connsiteX3" fmla="*/ 10845 w 21991"/>
                  <a:gd name="connsiteY3" fmla="*/ 9985 h 27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91" h="27146">
                    <a:moveTo>
                      <a:pt x="21418" y="-17"/>
                    </a:moveTo>
                    <a:cubicBezTo>
                      <a:pt x="21418" y="-17"/>
                      <a:pt x="23704" y="19033"/>
                      <a:pt x="19036" y="21129"/>
                    </a:cubicBezTo>
                    <a:cubicBezTo>
                      <a:pt x="12826" y="23556"/>
                      <a:pt x="6463" y="25561"/>
                      <a:pt x="-14" y="27130"/>
                    </a:cubicBezTo>
                    <a:lnTo>
                      <a:pt x="10845" y="9985"/>
                    </a:ln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007C0DB0-CE8F-34EB-29A2-8D0E00602C54}"/>
                  </a:ext>
                </a:extLst>
              </p:cNvPr>
              <p:cNvSpPr/>
              <p:nvPr/>
            </p:nvSpPr>
            <p:spPr>
              <a:xfrm>
                <a:off x="6218246" y="3021838"/>
                <a:ext cx="109625" cy="130926"/>
              </a:xfrm>
              <a:custGeom>
                <a:avLst/>
                <a:gdLst>
                  <a:gd name="connsiteX0" fmla="*/ 104910 w 109625"/>
                  <a:gd name="connsiteY0" fmla="*/ 77485 h 130926"/>
                  <a:gd name="connsiteX1" fmla="*/ 84622 w 109625"/>
                  <a:gd name="connsiteY1" fmla="*/ 106060 h 130926"/>
                  <a:gd name="connsiteX2" fmla="*/ 71477 w 109625"/>
                  <a:gd name="connsiteY2" fmla="*/ 117109 h 130926"/>
                  <a:gd name="connsiteX3" fmla="*/ 40997 w 109625"/>
                  <a:gd name="connsiteY3" fmla="*/ 129206 h 130926"/>
                  <a:gd name="connsiteX4" fmla="*/ 9184 w 109625"/>
                  <a:gd name="connsiteY4" fmla="*/ 115109 h 130926"/>
                  <a:gd name="connsiteX5" fmla="*/ 2231 w 109625"/>
                  <a:gd name="connsiteY5" fmla="*/ 55863 h 130926"/>
                  <a:gd name="connsiteX6" fmla="*/ 93385 w 109625"/>
                  <a:gd name="connsiteY6" fmla="*/ 14715 h 130926"/>
                  <a:gd name="connsiteX7" fmla="*/ 104910 w 109625"/>
                  <a:gd name="connsiteY7" fmla="*/ 77485 h 130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625" h="130926">
                    <a:moveTo>
                      <a:pt x="104910" y="77485"/>
                    </a:moveTo>
                    <a:cubicBezTo>
                      <a:pt x="104910" y="77485"/>
                      <a:pt x="93194" y="102250"/>
                      <a:pt x="84622" y="106060"/>
                    </a:cubicBezTo>
                    <a:cubicBezTo>
                      <a:pt x="76049" y="109870"/>
                      <a:pt x="78050" y="109108"/>
                      <a:pt x="71477" y="117109"/>
                    </a:cubicBezTo>
                    <a:cubicBezTo>
                      <a:pt x="63067" y="124622"/>
                      <a:pt x="52266" y="128909"/>
                      <a:pt x="40997" y="129206"/>
                    </a:cubicBezTo>
                    <a:cubicBezTo>
                      <a:pt x="31472" y="130158"/>
                      <a:pt x="13756" y="136826"/>
                      <a:pt x="9184" y="115109"/>
                    </a:cubicBezTo>
                    <a:cubicBezTo>
                      <a:pt x="6136" y="100821"/>
                      <a:pt x="-4627" y="72341"/>
                      <a:pt x="2231" y="55863"/>
                    </a:cubicBezTo>
                    <a:cubicBezTo>
                      <a:pt x="9089" y="39385"/>
                      <a:pt x="33568" y="-29862"/>
                      <a:pt x="93385" y="14715"/>
                    </a:cubicBezTo>
                    <a:cubicBezTo>
                      <a:pt x="121103" y="35194"/>
                      <a:pt x="104910" y="77485"/>
                      <a:pt x="104910" y="77485"/>
                    </a:cubicBezTo>
                    <a:close/>
                  </a:path>
                </a:pathLst>
              </a:custGeom>
              <a:solidFill>
                <a:srgbClr val="FCD9A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5B01AF0C-D1B7-DCD1-8A0F-CBDE8E39FE21}"/>
                  </a:ext>
                </a:extLst>
              </p:cNvPr>
              <p:cNvSpPr/>
              <p:nvPr/>
            </p:nvSpPr>
            <p:spPr>
              <a:xfrm>
                <a:off x="6226100" y="3007981"/>
                <a:ext cx="119953" cy="86858"/>
              </a:xfrm>
              <a:custGeom>
                <a:avLst/>
                <a:gdLst>
                  <a:gd name="connsiteX0" fmla="*/ 76007 w 119953"/>
                  <a:gd name="connsiteY0" fmla="*/ 65719 h 86858"/>
                  <a:gd name="connsiteX1" fmla="*/ 48098 w 119953"/>
                  <a:gd name="connsiteY1" fmla="*/ 79245 h 86858"/>
                  <a:gd name="connsiteX2" fmla="*/ 22571 w 119953"/>
                  <a:gd name="connsiteY2" fmla="*/ 86674 h 86858"/>
                  <a:gd name="connsiteX3" fmla="*/ 24667 w 119953"/>
                  <a:gd name="connsiteY3" fmla="*/ 54575 h 86858"/>
                  <a:gd name="connsiteX4" fmla="*/ 1712 w 119953"/>
                  <a:gd name="connsiteY4" fmla="*/ 67815 h 86858"/>
                  <a:gd name="connsiteX5" fmla="*/ 42574 w 119953"/>
                  <a:gd name="connsiteY5" fmla="*/ 1806 h 86858"/>
                  <a:gd name="connsiteX6" fmla="*/ 118774 w 119953"/>
                  <a:gd name="connsiteY6" fmla="*/ 83817 h 86858"/>
                  <a:gd name="connsiteX7" fmla="*/ 76007 w 119953"/>
                  <a:gd name="connsiteY7" fmla="*/ 65719 h 86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9953" h="86858">
                    <a:moveTo>
                      <a:pt x="76007" y="65719"/>
                    </a:moveTo>
                    <a:cubicBezTo>
                      <a:pt x="76007" y="65719"/>
                      <a:pt x="61433" y="92580"/>
                      <a:pt x="48098" y="79245"/>
                    </a:cubicBezTo>
                    <a:cubicBezTo>
                      <a:pt x="34763" y="65910"/>
                      <a:pt x="27429" y="83912"/>
                      <a:pt x="22571" y="86674"/>
                    </a:cubicBezTo>
                    <a:cubicBezTo>
                      <a:pt x="17714" y="89436"/>
                      <a:pt x="29334" y="57242"/>
                      <a:pt x="24667" y="54575"/>
                    </a:cubicBezTo>
                    <a:cubicBezTo>
                      <a:pt x="20000" y="51908"/>
                      <a:pt x="2283" y="81150"/>
                      <a:pt x="1712" y="67815"/>
                    </a:cubicBezTo>
                    <a:cubicBezTo>
                      <a:pt x="1140" y="54480"/>
                      <a:pt x="-11719" y="20190"/>
                      <a:pt x="42574" y="1806"/>
                    </a:cubicBezTo>
                    <a:cubicBezTo>
                      <a:pt x="89437" y="-13719"/>
                      <a:pt x="109820" y="74768"/>
                      <a:pt x="118774" y="83817"/>
                    </a:cubicBezTo>
                    <a:cubicBezTo>
                      <a:pt x="127727" y="92865"/>
                      <a:pt x="82388" y="65719"/>
                      <a:pt x="76007" y="65719"/>
                    </a:cubicBezTo>
                    <a:close/>
                  </a:path>
                </a:pathLst>
              </a:custGeom>
              <a:solidFill>
                <a:srgbClr val="05303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DFE59EB5-199D-0697-0E85-61B347564820}"/>
                  </a:ext>
                </a:extLst>
              </p:cNvPr>
              <p:cNvSpPr/>
              <p:nvPr/>
            </p:nvSpPr>
            <p:spPr>
              <a:xfrm>
                <a:off x="6228797" y="3060986"/>
                <a:ext cx="24500" cy="24647"/>
              </a:xfrm>
              <a:custGeom>
                <a:avLst/>
                <a:gdLst>
                  <a:gd name="connsiteX0" fmla="*/ 21779 w 24500"/>
                  <a:gd name="connsiteY0" fmla="*/ 10524 h 24647"/>
                  <a:gd name="connsiteX1" fmla="*/ 22922 w 24500"/>
                  <a:gd name="connsiteY1" fmla="*/ 999 h 24647"/>
                  <a:gd name="connsiteX2" fmla="*/ 8539 w 24500"/>
                  <a:gd name="connsiteY2" fmla="*/ 3856 h 24647"/>
                  <a:gd name="connsiteX3" fmla="*/ 538 w 24500"/>
                  <a:gd name="connsiteY3" fmla="*/ 19001 h 24647"/>
                  <a:gd name="connsiteX4" fmla="*/ 7301 w 24500"/>
                  <a:gd name="connsiteY4" fmla="*/ 24621 h 24647"/>
                  <a:gd name="connsiteX5" fmla="*/ 14159 w 24500"/>
                  <a:gd name="connsiteY5" fmla="*/ 21668 h 2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500" h="24647">
                    <a:moveTo>
                      <a:pt x="21779" y="10524"/>
                    </a:moveTo>
                    <a:cubicBezTo>
                      <a:pt x="21779" y="10524"/>
                      <a:pt x="27017" y="3094"/>
                      <a:pt x="22922" y="999"/>
                    </a:cubicBezTo>
                    <a:cubicBezTo>
                      <a:pt x="17988" y="-1060"/>
                      <a:pt x="12311" y="70"/>
                      <a:pt x="8539" y="3856"/>
                    </a:cubicBezTo>
                    <a:cubicBezTo>
                      <a:pt x="3491" y="8238"/>
                      <a:pt x="-1748" y="15286"/>
                      <a:pt x="538" y="19001"/>
                    </a:cubicBezTo>
                    <a:cubicBezTo>
                      <a:pt x="2824" y="22716"/>
                      <a:pt x="3110" y="24335"/>
                      <a:pt x="7301" y="24621"/>
                    </a:cubicBezTo>
                    <a:cubicBezTo>
                      <a:pt x="9920" y="24750"/>
                      <a:pt x="12454" y="23661"/>
                      <a:pt x="14159" y="21668"/>
                    </a:cubicBezTo>
                    <a:close/>
                  </a:path>
                </a:pathLst>
              </a:custGeom>
              <a:solidFill>
                <a:srgbClr val="EC692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EFE3B041-6D12-B21D-F994-2BA0A0631777}"/>
                  </a:ext>
                </a:extLst>
              </p:cNvPr>
              <p:cNvSpPr/>
              <p:nvPr/>
            </p:nvSpPr>
            <p:spPr>
              <a:xfrm>
                <a:off x="6229178" y="3062873"/>
                <a:ext cx="24500" cy="24660"/>
              </a:xfrm>
              <a:custGeom>
                <a:avLst/>
                <a:gdLst>
                  <a:gd name="connsiteX0" fmla="*/ 21779 w 24500"/>
                  <a:gd name="connsiteY0" fmla="*/ 10542 h 24660"/>
                  <a:gd name="connsiteX1" fmla="*/ 22922 w 24500"/>
                  <a:gd name="connsiteY1" fmla="*/ 1017 h 24660"/>
                  <a:gd name="connsiteX2" fmla="*/ 8539 w 24500"/>
                  <a:gd name="connsiteY2" fmla="*/ 3874 h 24660"/>
                  <a:gd name="connsiteX3" fmla="*/ 538 w 24500"/>
                  <a:gd name="connsiteY3" fmla="*/ 19019 h 24660"/>
                  <a:gd name="connsiteX4" fmla="*/ 7301 w 24500"/>
                  <a:gd name="connsiteY4" fmla="*/ 24639 h 24660"/>
                  <a:gd name="connsiteX5" fmla="*/ 14159 w 24500"/>
                  <a:gd name="connsiteY5" fmla="*/ 21686 h 2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500" h="24660">
                    <a:moveTo>
                      <a:pt x="21779" y="10542"/>
                    </a:moveTo>
                    <a:cubicBezTo>
                      <a:pt x="21779" y="10542"/>
                      <a:pt x="27018" y="3112"/>
                      <a:pt x="22922" y="1017"/>
                    </a:cubicBezTo>
                    <a:cubicBezTo>
                      <a:pt x="17997" y="-1069"/>
                      <a:pt x="12292" y="63"/>
                      <a:pt x="8539" y="3874"/>
                    </a:cubicBezTo>
                    <a:cubicBezTo>
                      <a:pt x="3491" y="8256"/>
                      <a:pt x="-1748" y="15209"/>
                      <a:pt x="538" y="19019"/>
                    </a:cubicBezTo>
                    <a:cubicBezTo>
                      <a:pt x="2824" y="22829"/>
                      <a:pt x="3110" y="24258"/>
                      <a:pt x="7301" y="24639"/>
                    </a:cubicBezTo>
                    <a:cubicBezTo>
                      <a:pt x="9911" y="24726"/>
                      <a:pt x="12425" y="23643"/>
                      <a:pt x="14159" y="21686"/>
                    </a:cubicBezTo>
                    <a:close/>
                  </a:path>
                </a:pathLst>
              </a:custGeom>
              <a:solidFill>
                <a:srgbClr val="FCD9A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FA1ABA7A-5034-22A9-6CBB-1A6F5CFBB21E}"/>
                  </a:ext>
                </a:extLst>
              </p:cNvPr>
              <p:cNvSpPr/>
              <p:nvPr/>
            </p:nvSpPr>
            <p:spPr>
              <a:xfrm>
                <a:off x="6233078" y="3065298"/>
                <a:ext cx="17986" cy="16038"/>
              </a:xfrm>
              <a:custGeom>
                <a:avLst/>
                <a:gdLst>
                  <a:gd name="connsiteX0" fmla="*/ 14450 w 17986"/>
                  <a:gd name="connsiteY0" fmla="*/ 6116 h 16038"/>
                  <a:gd name="connsiteX1" fmla="*/ 8640 w 17986"/>
                  <a:gd name="connsiteY1" fmla="*/ 7354 h 16038"/>
                  <a:gd name="connsiteX2" fmla="*/ 3496 w 17986"/>
                  <a:gd name="connsiteY2" fmla="*/ 10212 h 16038"/>
                  <a:gd name="connsiteX3" fmla="*/ 2449 w 17986"/>
                  <a:gd name="connsiteY3" fmla="*/ 12879 h 16038"/>
                  <a:gd name="connsiteX4" fmla="*/ 10830 w 17986"/>
                  <a:gd name="connsiteY4" fmla="*/ 8402 h 16038"/>
                  <a:gd name="connsiteX5" fmla="*/ 16450 w 17986"/>
                  <a:gd name="connsiteY5" fmla="*/ 4592 h 16038"/>
                  <a:gd name="connsiteX6" fmla="*/ 16450 w 17986"/>
                  <a:gd name="connsiteY6" fmla="*/ 211 h 16038"/>
                  <a:gd name="connsiteX7" fmla="*/ 7402 w 17986"/>
                  <a:gd name="connsiteY7" fmla="*/ 2306 h 16038"/>
                  <a:gd name="connsiteX8" fmla="*/ 258 w 17986"/>
                  <a:gd name="connsiteY8" fmla="*/ 10783 h 16038"/>
                  <a:gd name="connsiteX9" fmla="*/ 258 w 17986"/>
                  <a:gd name="connsiteY9" fmla="*/ 16022 h 16038"/>
                  <a:gd name="connsiteX10" fmla="*/ 3020 w 17986"/>
                  <a:gd name="connsiteY10" fmla="*/ 7259 h 16038"/>
                  <a:gd name="connsiteX11" fmla="*/ 14450 w 17986"/>
                  <a:gd name="connsiteY11" fmla="*/ 496 h 16038"/>
                  <a:gd name="connsiteX12" fmla="*/ 15117 w 17986"/>
                  <a:gd name="connsiteY12" fmla="*/ 2211 h 16038"/>
                  <a:gd name="connsiteX13" fmla="*/ 12355 w 17986"/>
                  <a:gd name="connsiteY13" fmla="*/ 4402 h 16038"/>
                  <a:gd name="connsiteX14" fmla="*/ 15403 w 17986"/>
                  <a:gd name="connsiteY14" fmla="*/ 5068 h 16038"/>
                  <a:gd name="connsiteX15" fmla="*/ 14450 w 17986"/>
                  <a:gd name="connsiteY15" fmla="*/ 6116 h 16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86" h="16038">
                    <a:moveTo>
                      <a:pt x="14450" y="6116"/>
                    </a:moveTo>
                    <a:cubicBezTo>
                      <a:pt x="14450" y="6116"/>
                      <a:pt x="10354" y="6878"/>
                      <a:pt x="8640" y="7354"/>
                    </a:cubicBezTo>
                    <a:cubicBezTo>
                      <a:pt x="6925" y="7831"/>
                      <a:pt x="4163" y="8783"/>
                      <a:pt x="3496" y="10212"/>
                    </a:cubicBezTo>
                    <a:cubicBezTo>
                      <a:pt x="3058" y="11064"/>
                      <a:pt x="2706" y="11958"/>
                      <a:pt x="2449" y="12879"/>
                    </a:cubicBezTo>
                    <a:cubicBezTo>
                      <a:pt x="5125" y="11179"/>
                      <a:pt x="7925" y="9682"/>
                      <a:pt x="10830" y="8402"/>
                    </a:cubicBezTo>
                    <a:cubicBezTo>
                      <a:pt x="13107" y="7866"/>
                      <a:pt x="15107" y="6510"/>
                      <a:pt x="16450" y="4592"/>
                    </a:cubicBezTo>
                    <a:cubicBezTo>
                      <a:pt x="17593" y="2592"/>
                      <a:pt x="19213" y="592"/>
                      <a:pt x="16450" y="211"/>
                    </a:cubicBezTo>
                    <a:cubicBezTo>
                      <a:pt x="13269" y="-441"/>
                      <a:pt x="9973" y="324"/>
                      <a:pt x="7402" y="2306"/>
                    </a:cubicBezTo>
                    <a:cubicBezTo>
                      <a:pt x="4258" y="4386"/>
                      <a:pt x="1772" y="7330"/>
                      <a:pt x="258" y="10783"/>
                    </a:cubicBezTo>
                    <a:cubicBezTo>
                      <a:pt x="-104" y="12511"/>
                      <a:pt x="-104" y="14294"/>
                      <a:pt x="258" y="16022"/>
                    </a:cubicBezTo>
                    <a:cubicBezTo>
                      <a:pt x="-133" y="12839"/>
                      <a:pt x="867" y="9640"/>
                      <a:pt x="3020" y="7259"/>
                    </a:cubicBezTo>
                    <a:cubicBezTo>
                      <a:pt x="6640" y="4021"/>
                      <a:pt x="12545" y="-75"/>
                      <a:pt x="14450" y="496"/>
                    </a:cubicBezTo>
                    <a:cubicBezTo>
                      <a:pt x="16355" y="1068"/>
                      <a:pt x="16641" y="1163"/>
                      <a:pt x="15117" y="2211"/>
                    </a:cubicBezTo>
                    <a:cubicBezTo>
                      <a:pt x="13593" y="3259"/>
                      <a:pt x="10926" y="3735"/>
                      <a:pt x="12355" y="4402"/>
                    </a:cubicBezTo>
                    <a:cubicBezTo>
                      <a:pt x="13783" y="5068"/>
                      <a:pt x="15879" y="4402"/>
                      <a:pt x="15403" y="5068"/>
                    </a:cubicBezTo>
                    <a:cubicBezTo>
                      <a:pt x="14926" y="5735"/>
                      <a:pt x="14450" y="6116"/>
                      <a:pt x="14450" y="6116"/>
                    </a:cubicBezTo>
                    <a:close/>
                  </a:path>
                </a:pathLst>
              </a:custGeom>
              <a:solidFill>
                <a:srgbClr val="FAC78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62439649-4443-EFE3-01F3-51D53D854A0B}"/>
                  </a:ext>
                </a:extLst>
              </p:cNvPr>
              <p:cNvSpPr/>
              <p:nvPr/>
            </p:nvSpPr>
            <p:spPr>
              <a:xfrm>
                <a:off x="6238860" y="3075409"/>
                <a:ext cx="7705" cy="5642"/>
              </a:xfrm>
              <a:custGeom>
                <a:avLst/>
                <a:gdLst>
                  <a:gd name="connsiteX0" fmla="*/ 2381 w 7705"/>
                  <a:gd name="connsiteY0" fmla="*/ 959 h 5642"/>
                  <a:gd name="connsiteX1" fmla="*/ 6382 w 7705"/>
                  <a:gd name="connsiteY1" fmla="*/ 197 h 5642"/>
                  <a:gd name="connsiteX2" fmla="*/ 6382 w 7705"/>
                  <a:gd name="connsiteY2" fmla="*/ 2292 h 5642"/>
                  <a:gd name="connsiteX3" fmla="*/ 6382 w 7705"/>
                  <a:gd name="connsiteY3" fmla="*/ 4578 h 5642"/>
                  <a:gd name="connsiteX4" fmla="*/ 6382 w 7705"/>
                  <a:gd name="connsiteY4" fmla="*/ 5626 h 5642"/>
                  <a:gd name="connsiteX5" fmla="*/ 3810 w 7705"/>
                  <a:gd name="connsiteY5" fmla="*/ 3435 h 5642"/>
                  <a:gd name="connsiteX6" fmla="*/ 95 w 7705"/>
                  <a:gd name="connsiteY6" fmla="*/ 2959 h 5642"/>
                  <a:gd name="connsiteX7" fmla="*/ 2858 w 7705"/>
                  <a:gd name="connsiteY7" fmla="*/ 1149 h 5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05" h="5642">
                    <a:moveTo>
                      <a:pt x="2381" y="959"/>
                    </a:moveTo>
                    <a:cubicBezTo>
                      <a:pt x="2381" y="959"/>
                      <a:pt x="6001" y="-565"/>
                      <a:pt x="6382" y="197"/>
                    </a:cubicBezTo>
                    <a:cubicBezTo>
                      <a:pt x="6763" y="959"/>
                      <a:pt x="6382" y="1149"/>
                      <a:pt x="6382" y="2292"/>
                    </a:cubicBezTo>
                    <a:cubicBezTo>
                      <a:pt x="6382" y="3435"/>
                      <a:pt x="5144" y="3721"/>
                      <a:pt x="6382" y="4578"/>
                    </a:cubicBezTo>
                    <a:cubicBezTo>
                      <a:pt x="7620" y="5436"/>
                      <a:pt x="8573" y="5626"/>
                      <a:pt x="6382" y="5626"/>
                    </a:cubicBezTo>
                    <a:cubicBezTo>
                      <a:pt x="4191" y="5626"/>
                      <a:pt x="5810" y="4388"/>
                      <a:pt x="3810" y="3435"/>
                    </a:cubicBezTo>
                    <a:cubicBezTo>
                      <a:pt x="1810" y="2483"/>
                      <a:pt x="762" y="3435"/>
                      <a:pt x="95" y="2959"/>
                    </a:cubicBezTo>
                    <a:cubicBezTo>
                      <a:pt x="-571" y="2483"/>
                      <a:pt x="2000" y="1244"/>
                      <a:pt x="2858" y="1149"/>
                    </a:cubicBezTo>
                    <a:close/>
                  </a:path>
                </a:pathLst>
              </a:custGeom>
              <a:solidFill>
                <a:srgbClr val="FAC78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D8702416-8057-E7C7-5AB1-FA33076A6204}"/>
                  </a:ext>
                </a:extLst>
              </p:cNvPr>
              <p:cNvSpPr/>
              <p:nvPr/>
            </p:nvSpPr>
            <p:spPr>
              <a:xfrm>
                <a:off x="6112904" y="3239452"/>
                <a:ext cx="78911" cy="57650"/>
              </a:xfrm>
              <a:custGeom>
                <a:avLst/>
                <a:gdLst>
                  <a:gd name="connsiteX0" fmla="*/ 17847 w 78911"/>
                  <a:gd name="connsiteY0" fmla="*/ -17 h 57650"/>
                  <a:gd name="connsiteX1" fmla="*/ 48327 w 78911"/>
                  <a:gd name="connsiteY1" fmla="*/ 16462 h 57650"/>
                  <a:gd name="connsiteX2" fmla="*/ 64425 w 78911"/>
                  <a:gd name="connsiteY2" fmla="*/ 22462 h 57650"/>
                  <a:gd name="connsiteX3" fmla="*/ 73283 w 78911"/>
                  <a:gd name="connsiteY3" fmla="*/ 18652 h 57650"/>
                  <a:gd name="connsiteX4" fmla="*/ 76426 w 78911"/>
                  <a:gd name="connsiteY4" fmla="*/ 26939 h 57650"/>
                  <a:gd name="connsiteX5" fmla="*/ 64615 w 78911"/>
                  <a:gd name="connsiteY5" fmla="*/ 33892 h 57650"/>
                  <a:gd name="connsiteX6" fmla="*/ 50899 w 78911"/>
                  <a:gd name="connsiteY6" fmla="*/ 31987 h 57650"/>
                  <a:gd name="connsiteX7" fmla="*/ 52518 w 78911"/>
                  <a:gd name="connsiteY7" fmla="*/ 37131 h 57650"/>
                  <a:gd name="connsiteX8" fmla="*/ 52518 w 78911"/>
                  <a:gd name="connsiteY8" fmla="*/ 45132 h 57650"/>
                  <a:gd name="connsiteX9" fmla="*/ 47470 w 78911"/>
                  <a:gd name="connsiteY9" fmla="*/ 50180 h 57650"/>
                  <a:gd name="connsiteX10" fmla="*/ 32706 w 78911"/>
                  <a:gd name="connsiteY10" fmla="*/ 57514 h 57650"/>
                  <a:gd name="connsiteX11" fmla="*/ 5179 w 78911"/>
                  <a:gd name="connsiteY11" fmla="*/ 38464 h 57650"/>
                  <a:gd name="connsiteX12" fmla="*/ 322 w 78911"/>
                  <a:gd name="connsiteY12" fmla="*/ 16271 h 57650"/>
                  <a:gd name="connsiteX13" fmla="*/ 17847 w 78911"/>
                  <a:gd name="connsiteY13" fmla="*/ -17 h 5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8911" h="57650">
                    <a:moveTo>
                      <a:pt x="17847" y="-17"/>
                    </a:moveTo>
                    <a:cubicBezTo>
                      <a:pt x="27639" y="6129"/>
                      <a:pt x="37821" y="11633"/>
                      <a:pt x="48327" y="16462"/>
                    </a:cubicBezTo>
                    <a:cubicBezTo>
                      <a:pt x="56900" y="19319"/>
                      <a:pt x="64425" y="22462"/>
                      <a:pt x="64425" y="22462"/>
                    </a:cubicBezTo>
                    <a:cubicBezTo>
                      <a:pt x="66549" y="19788"/>
                      <a:pt x="69883" y="18357"/>
                      <a:pt x="73283" y="18652"/>
                    </a:cubicBezTo>
                    <a:cubicBezTo>
                      <a:pt x="78807" y="19319"/>
                      <a:pt x="80998" y="22462"/>
                      <a:pt x="76426" y="26939"/>
                    </a:cubicBezTo>
                    <a:cubicBezTo>
                      <a:pt x="73007" y="30043"/>
                      <a:pt x="68987" y="32410"/>
                      <a:pt x="64615" y="33892"/>
                    </a:cubicBezTo>
                    <a:lnTo>
                      <a:pt x="50899" y="31987"/>
                    </a:lnTo>
                    <a:cubicBezTo>
                      <a:pt x="50899" y="31987"/>
                      <a:pt x="55566" y="34083"/>
                      <a:pt x="52518" y="37131"/>
                    </a:cubicBezTo>
                    <a:cubicBezTo>
                      <a:pt x="49470" y="40179"/>
                      <a:pt x="54995" y="40369"/>
                      <a:pt x="52518" y="45132"/>
                    </a:cubicBezTo>
                    <a:cubicBezTo>
                      <a:pt x="50042" y="49894"/>
                      <a:pt x="48042" y="47704"/>
                      <a:pt x="47470" y="50180"/>
                    </a:cubicBezTo>
                    <a:cubicBezTo>
                      <a:pt x="44479" y="55381"/>
                      <a:pt x="38660" y="58274"/>
                      <a:pt x="32706" y="57514"/>
                    </a:cubicBezTo>
                    <a:cubicBezTo>
                      <a:pt x="23181" y="57514"/>
                      <a:pt x="8227" y="41417"/>
                      <a:pt x="5179" y="38464"/>
                    </a:cubicBezTo>
                    <a:cubicBezTo>
                      <a:pt x="921" y="31900"/>
                      <a:pt x="-803" y="24013"/>
                      <a:pt x="322" y="16271"/>
                    </a:cubicBezTo>
                    <a:cubicBezTo>
                      <a:pt x="3751" y="8080"/>
                      <a:pt x="-60" y="1698"/>
                      <a:pt x="17847" y="-17"/>
                    </a:cubicBezTo>
                    <a:close/>
                  </a:path>
                </a:pathLst>
              </a:custGeom>
              <a:solidFill>
                <a:srgbClr val="FDF226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D99265ED-E8C0-D156-0376-5D5FE16F04A1}"/>
                  </a:ext>
                </a:extLst>
              </p:cNvPr>
              <p:cNvSpPr/>
              <p:nvPr/>
            </p:nvSpPr>
            <p:spPr>
              <a:xfrm>
                <a:off x="6031659" y="3109628"/>
                <a:ext cx="121170" cy="161161"/>
              </a:xfrm>
              <a:custGeom>
                <a:avLst/>
                <a:gdLst>
                  <a:gd name="connsiteX0" fmla="*/ 121096 w 121170"/>
                  <a:gd name="connsiteY0" fmla="*/ 8745 h 161161"/>
                  <a:gd name="connsiteX1" fmla="*/ 93473 w 121170"/>
                  <a:gd name="connsiteY1" fmla="*/ 57227 h 161161"/>
                  <a:gd name="connsiteX2" fmla="*/ 45372 w 121170"/>
                  <a:gd name="connsiteY2" fmla="*/ 97803 h 161161"/>
                  <a:gd name="connsiteX3" fmla="*/ 86330 w 121170"/>
                  <a:gd name="connsiteY3" fmla="*/ 130951 h 161161"/>
                  <a:gd name="connsiteX4" fmla="*/ 80424 w 121170"/>
                  <a:gd name="connsiteY4" fmla="*/ 161145 h 161161"/>
                  <a:gd name="connsiteX5" fmla="*/ 2319 w 121170"/>
                  <a:gd name="connsiteY5" fmla="*/ 124188 h 161161"/>
                  <a:gd name="connsiteX6" fmla="*/ 121096 w 121170"/>
                  <a:gd name="connsiteY6" fmla="*/ 8745 h 16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170" h="161161">
                    <a:moveTo>
                      <a:pt x="121096" y="8745"/>
                    </a:moveTo>
                    <a:cubicBezTo>
                      <a:pt x="122067" y="28895"/>
                      <a:pt x="111304" y="47792"/>
                      <a:pt x="93473" y="57227"/>
                    </a:cubicBezTo>
                    <a:cubicBezTo>
                      <a:pt x="75652" y="68481"/>
                      <a:pt x="59469" y="82135"/>
                      <a:pt x="45372" y="97803"/>
                    </a:cubicBezTo>
                    <a:lnTo>
                      <a:pt x="86330" y="130951"/>
                    </a:lnTo>
                    <a:lnTo>
                      <a:pt x="80424" y="161145"/>
                    </a:lnTo>
                    <a:cubicBezTo>
                      <a:pt x="80424" y="161145"/>
                      <a:pt x="21655" y="143428"/>
                      <a:pt x="2319" y="124188"/>
                    </a:cubicBezTo>
                    <a:cubicBezTo>
                      <a:pt x="-17017" y="104947"/>
                      <a:pt x="89282" y="-36118"/>
                      <a:pt x="121096" y="8745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360B3E72-B9CE-A26F-6078-F96B91483B06}"/>
                  </a:ext>
                </a:extLst>
              </p:cNvPr>
              <p:cNvSpPr/>
              <p:nvPr/>
            </p:nvSpPr>
            <p:spPr>
              <a:xfrm>
                <a:off x="6050660" y="3668934"/>
                <a:ext cx="17335" cy="7524"/>
              </a:xfrm>
              <a:custGeom>
                <a:avLst/>
                <a:gdLst>
                  <a:gd name="connsiteX0" fmla="*/ 2558 w 17335"/>
                  <a:gd name="connsiteY0" fmla="*/ 7508 h 7524"/>
                  <a:gd name="connsiteX1" fmla="*/ 9797 w 17335"/>
                  <a:gd name="connsiteY1" fmla="*/ 3603 h 7524"/>
                  <a:gd name="connsiteX2" fmla="*/ 17322 w 17335"/>
                  <a:gd name="connsiteY2" fmla="*/ 2650 h 7524"/>
                  <a:gd name="connsiteX3" fmla="*/ 17322 w 17335"/>
                  <a:gd name="connsiteY3" fmla="*/ -17 h 7524"/>
                  <a:gd name="connsiteX4" fmla="*/ 9511 w 17335"/>
                  <a:gd name="connsiteY4" fmla="*/ 936 h 7524"/>
                  <a:gd name="connsiteX5" fmla="*/ -14 w 17335"/>
                  <a:gd name="connsiteY5" fmla="*/ 6270 h 7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35" h="7524">
                    <a:moveTo>
                      <a:pt x="2558" y="7508"/>
                    </a:moveTo>
                    <a:cubicBezTo>
                      <a:pt x="4254" y="5174"/>
                      <a:pt x="6921" y="3746"/>
                      <a:pt x="9797" y="3603"/>
                    </a:cubicBezTo>
                    <a:cubicBezTo>
                      <a:pt x="15798" y="2746"/>
                      <a:pt x="17227" y="2650"/>
                      <a:pt x="17322" y="2650"/>
                    </a:cubicBezTo>
                    <a:lnTo>
                      <a:pt x="17322" y="-17"/>
                    </a:lnTo>
                    <a:lnTo>
                      <a:pt x="9511" y="936"/>
                    </a:lnTo>
                    <a:cubicBezTo>
                      <a:pt x="5663" y="1069"/>
                      <a:pt x="2110" y="3060"/>
                      <a:pt x="-14" y="6270"/>
                    </a:cubicBezTo>
                    <a:close/>
                  </a:path>
                </a:pathLst>
              </a:custGeom>
              <a:solidFill>
                <a:srgbClr val="F9BD6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7B774690-4908-AB4E-6574-C92EBD6886C8}"/>
                  </a:ext>
                </a:extLst>
              </p:cNvPr>
              <p:cNvSpPr/>
              <p:nvPr/>
            </p:nvSpPr>
            <p:spPr>
              <a:xfrm>
                <a:off x="6041897" y="3662117"/>
                <a:ext cx="20002" cy="8722"/>
              </a:xfrm>
              <a:custGeom>
                <a:avLst/>
                <a:gdLst>
                  <a:gd name="connsiteX0" fmla="*/ 2939 w 20002"/>
                  <a:gd name="connsiteY0" fmla="*/ 8706 h 8722"/>
                  <a:gd name="connsiteX1" fmla="*/ 9988 w 20002"/>
                  <a:gd name="connsiteY1" fmla="*/ 2991 h 8722"/>
                  <a:gd name="connsiteX2" fmla="*/ 19513 w 20002"/>
                  <a:gd name="connsiteY2" fmla="*/ 2991 h 8722"/>
                  <a:gd name="connsiteX3" fmla="*/ 19989 w 20002"/>
                  <a:gd name="connsiteY3" fmla="*/ 419 h 8722"/>
                  <a:gd name="connsiteX4" fmla="*/ 9511 w 20002"/>
                  <a:gd name="connsiteY4" fmla="*/ 419 h 8722"/>
                  <a:gd name="connsiteX5" fmla="*/ -14 w 20002"/>
                  <a:gd name="connsiteY5" fmla="*/ 7849 h 8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02" h="8722">
                    <a:moveTo>
                      <a:pt x="2939" y="8706"/>
                    </a:moveTo>
                    <a:cubicBezTo>
                      <a:pt x="4168" y="5734"/>
                      <a:pt x="6825" y="3581"/>
                      <a:pt x="9988" y="2991"/>
                    </a:cubicBezTo>
                    <a:cubicBezTo>
                      <a:pt x="13150" y="2591"/>
                      <a:pt x="16350" y="2591"/>
                      <a:pt x="19513" y="2991"/>
                    </a:cubicBezTo>
                    <a:lnTo>
                      <a:pt x="19989" y="419"/>
                    </a:lnTo>
                    <a:cubicBezTo>
                      <a:pt x="16522" y="-162"/>
                      <a:pt x="12978" y="-162"/>
                      <a:pt x="9511" y="419"/>
                    </a:cubicBezTo>
                    <a:cubicBezTo>
                      <a:pt x="5196" y="924"/>
                      <a:pt x="1520" y="3791"/>
                      <a:pt x="-14" y="7849"/>
                    </a:cubicBezTo>
                    <a:close/>
                  </a:path>
                </a:pathLst>
              </a:custGeom>
              <a:solidFill>
                <a:srgbClr val="F9BD6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B181B0E3-8003-3D8E-8528-82AE9906BC69}"/>
                  </a:ext>
                </a:extLst>
              </p:cNvPr>
              <p:cNvSpPr/>
              <p:nvPr/>
            </p:nvSpPr>
            <p:spPr>
              <a:xfrm>
                <a:off x="6140576" y="3595299"/>
                <a:ext cx="18383" cy="7150"/>
              </a:xfrm>
              <a:custGeom>
                <a:avLst/>
                <a:gdLst>
                  <a:gd name="connsiteX0" fmla="*/ 2463 w 18383"/>
                  <a:gd name="connsiteY0" fmla="*/ 7134 h 7150"/>
                  <a:gd name="connsiteX1" fmla="*/ 7987 w 18383"/>
                  <a:gd name="connsiteY1" fmla="*/ 3991 h 7150"/>
                  <a:gd name="connsiteX2" fmla="*/ 17512 w 18383"/>
                  <a:gd name="connsiteY2" fmla="*/ 3419 h 7150"/>
                  <a:gd name="connsiteX3" fmla="*/ 18370 w 18383"/>
                  <a:gd name="connsiteY3" fmla="*/ 943 h 7150"/>
                  <a:gd name="connsiteX4" fmla="*/ 7321 w 18383"/>
                  <a:gd name="connsiteY4" fmla="*/ 943 h 7150"/>
                  <a:gd name="connsiteX5" fmla="*/ -14 w 18383"/>
                  <a:gd name="connsiteY5" fmla="*/ 5991 h 7150"/>
                  <a:gd name="connsiteX6" fmla="*/ 2653 w 18383"/>
                  <a:gd name="connsiteY6" fmla="*/ 6658 h 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83" h="7150">
                    <a:moveTo>
                      <a:pt x="2463" y="7134"/>
                    </a:moveTo>
                    <a:cubicBezTo>
                      <a:pt x="2463" y="7134"/>
                      <a:pt x="3320" y="5705"/>
                      <a:pt x="7987" y="3991"/>
                    </a:cubicBezTo>
                    <a:cubicBezTo>
                      <a:pt x="11026" y="2798"/>
                      <a:pt x="14360" y="2598"/>
                      <a:pt x="17512" y="3419"/>
                    </a:cubicBezTo>
                    <a:lnTo>
                      <a:pt x="18370" y="943"/>
                    </a:lnTo>
                    <a:cubicBezTo>
                      <a:pt x="14798" y="-336"/>
                      <a:pt x="10893" y="-336"/>
                      <a:pt x="7321" y="943"/>
                    </a:cubicBezTo>
                    <a:cubicBezTo>
                      <a:pt x="1129" y="3229"/>
                      <a:pt x="177" y="5324"/>
                      <a:pt x="-14" y="5991"/>
                    </a:cubicBezTo>
                    <a:lnTo>
                      <a:pt x="2653" y="6658"/>
                    </a:lnTo>
                    <a:close/>
                  </a:path>
                </a:pathLst>
              </a:custGeom>
              <a:solidFill>
                <a:srgbClr val="F9BD6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DD06197D-8941-218E-1FB6-DA48AB73FDFB}"/>
                  </a:ext>
                </a:extLst>
              </p:cNvPr>
              <p:cNvSpPr/>
              <p:nvPr/>
            </p:nvSpPr>
            <p:spPr>
              <a:xfrm>
                <a:off x="6147434" y="3603506"/>
                <a:ext cx="17049" cy="8278"/>
              </a:xfrm>
              <a:custGeom>
                <a:avLst/>
                <a:gdLst>
                  <a:gd name="connsiteX0" fmla="*/ 2653 w 17049"/>
                  <a:gd name="connsiteY0" fmla="*/ 8262 h 8278"/>
                  <a:gd name="connsiteX1" fmla="*/ 9035 w 17049"/>
                  <a:gd name="connsiteY1" fmla="*/ 3404 h 8278"/>
                  <a:gd name="connsiteX2" fmla="*/ 15798 w 17049"/>
                  <a:gd name="connsiteY2" fmla="*/ 3404 h 8278"/>
                  <a:gd name="connsiteX3" fmla="*/ 17036 w 17049"/>
                  <a:gd name="connsiteY3" fmla="*/ 1023 h 8278"/>
                  <a:gd name="connsiteX4" fmla="*/ 7511 w 17049"/>
                  <a:gd name="connsiteY4" fmla="*/ 1023 h 8278"/>
                  <a:gd name="connsiteX5" fmla="*/ -14 w 17049"/>
                  <a:gd name="connsiteY5" fmla="*/ 6738 h 8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49" h="8278">
                    <a:moveTo>
                      <a:pt x="2653" y="8262"/>
                    </a:moveTo>
                    <a:cubicBezTo>
                      <a:pt x="4311" y="6108"/>
                      <a:pt x="6520" y="4433"/>
                      <a:pt x="9035" y="3404"/>
                    </a:cubicBezTo>
                    <a:cubicBezTo>
                      <a:pt x="11207" y="2520"/>
                      <a:pt x="13626" y="2520"/>
                      <a:pt x="15798" y="3404"/>
                    </a:cubicBezTo>
                    <a:lnTo>
                      <a:pt x="17036" y="1023"/>
                    </a:lnTo>
                    <a:cubicBezTo>
                      <a:pt x="14017" y="-363"/>
                      <a:pt x="10530" y="-363"/>
                      <a:pt x="7511" y="1023"/>
                    </a:cubicBezTo>
                    <a:cubicBezTo>
                      <a:pt x="4558" y="2266"/>
                      <a:pt x="1977" y="4231"/>
                      <a:pt x="-14" y="6738"/>
                    </a:cubicBezTo>
                    <a:close/>
                  </a:path>
                </a:pathLst>
              </a:custGeom>
              <a:solidFill>
                <a:srgbClr val="F9BD6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1B5999DD-F301-1DCB-5C34-928418EA7236}"/>
                  </a:ext>
                </a:extLst>
              </p:cNvPr>
              <p:cNvSpPr/>
              <p:nvPr/>
            </p:nvSpPr>
            <p:spPr>
              <a:xfrm>
                <a:off x="6156673" y="3611717"/>
                <a:ext cx="14954" cy="7592"/>
              </a:xfrm>
              <a:custGeom>
                <a:avLst/>
                <a:gdLst>
                  <a:gd name="connsiteX0" fmla="*/ 1796 w 14954"/>
                  <a:gd name="connsiteY0" fmla="*/ 7576 h 7592"/>
                  <a:gd name="connsiteX1" fmla="*/ 8654 w 14954"/>
                  <a:gd name="connsiteY1" fmla="*/ 3099 h 7592"/>
                  <a:gd name="connsiteX2" fmla="*/ 13702 w 14954"/>
                  <a:gd name="connsiteY2" fmla="*/ 3099 h 7592"/>
                  <a:gd name="connsiteX3" fmla="*/ 14941 w 14954"/>
                  <a:gd name="connsiteY3" fmla="*/ 718 h 7592"/>
                  <a:gd name="connsiteX4" fmla="*/ 7606 w 14954"/>
                  <a:gd name="connsiteY4" fmla="*/ 718 h 7592"/>
                  <a:gd name="connsiteX5" fmla="*/ -14 w 14954"/>
                  <a:gd name="connsiteY5" fmla="*/ 5671 h 7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54" h="7592">
                    <a:moveTo>
                      <a:pt x="1796" y="7576"/>
                    </a:moveTo>
                    <a:cubicBezTo>
                      <a:pt x="3853" y="5762"/>
                      <a:pt x="6168" y="4254"/>
                      <a:pt x="8654" y="3099"/>
                    </a:cubicBezTo>
                    <a:cubicBezTo>
                      <a:pt x="10264" y="2393"/>
                      <a:pt x="12093" y="2393"/>
                      <a:pt x="13702" y="3099"/>
                    </a:cubicBezTo>
                    <a:lnTo>
                      <a:pt x="14941" y="718"/>
                    </a:lnTo>
                    <a:cubicBezTo>
                      <a:pt x="12597" y="-261"/>
                      <a:pt x="9949" y="-261"/>
                      <a:pt x="7606" y="718"/>
                    </a:cubicBezTo>
                    <a:cubicBezTo>
                      <a:pt x="4835" y="1989"/>
                      <a:pt x="2272" y="3658"/>
                      <a:pt x="-14" y="5671"/>
                    </a:cubicBezTo>
                    <a:close/>
                  </a:path>
                </a:pathLst>
              </a:custGeom>
              <a:solidFill>
                <a:srgbClr val="F9BD6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82A0D3A0-5395-3043-4D8D-64C1F3B44D34}"/>
                  </a:ext>
                </a:extLst>
              </p:cNvPr>
              <p:cNvSpPr/>
              <p:nvPr/>
            </p:nvSpPr>
            <p:spPr>
              <a:xfrm>
                <a:off x="6031324" y="3654251"/>
                <a:ext cx="23050" cy="10015"/>
              </a:xfrm>
              <a:custGeom>
                <a:avLst/>
                <a:gdLst>
                  <a:gd name="connsiteX0" fmla="*/ 2368 w 23050"/>
                  <a:gd name="connsiteY0" fmla="*/ 9999 h 10015"/>
                  <a:gd name="connsiteX1" fmla="*/ 11893 w 23050"/>
                  <a:gd name="connsiteY1" fmla="*/ 3332 h 10015"/>
                  <a:gd name="connsiteX2" fmla="*/ 23037 w 23050"/>
                  <a:gd name="connsiteY2" fmla="*/ 2665 h 10015"/>
                  <a:gd name="connsiteX3" fmla="*/ 23037 w 23050"/>
                  <a:gd name="connsiteY3" fmla="*/ -2 h 10015"/>
                  <a:gd name="connsiteX4" fmla="*/ 11416 w 23050"/>
                  <a:gd name="connsiteY4" fmla="*/ 665 h 10015"/>
                  <a:gd name="connsiteX5" fmla="*/ -14 w 23050"/>
                  <a:gd name="connsiteY5" fmla="*/ 8571 h 1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050" h="10015">
                    <a:moveTo>
                      <a:pt x="2368" y="9999"/>
                    </a:moveTo>
                    <a:cubicBezTo>
                      <a:pt x="4673" y="6742"/>
                      <a:pt x="8044" y="4389"/>
                      <a:pt x="11893" y="3332"/>
                    </a:cubicBezTo>
                    <a:cubicBezTo>
                      <a:pt x="15579" y="2808"/>
                      <a:pt x="19313" y="2589"/>
                      <a:pt x="23037" y="2665"/>
                    </a:cubicBezTo>
                    <a:lnTo>
                      <a:pt x="23037" y="-2"/>
                    </a:lnTo>
                    <a:cubicBezTo>
                      <a:pt x="19151" y="-78"/>
                      <a:pt x="15264" y="141"/>
                      <a:pt x="11416" y="665"/>
                    </a:cubicBezTo>
                    <a:cubicBezTo>
                      <a:pt x="6749" y="1770"/>
                      <a:pt x="2663" y="4589"/>
                      <a:pt x="-14" y="8571"/>
                    </a:cubicBezTo>
                    <a:close/>
                  </a:path>
                </a:pathLst>
              </a:custGeom>
              <a:solidFill>
                <a:srgbClr val="F9BD6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AAABF127-4114-18B7-3A1C-08F3740A387D}"/>
                  </a:ext>
                </a:extLst>
              </p:cNvPr>
              <p:cNvSpPr/>
              <p:nvPr/>
            </p:nvSpPr>
            <p:spPr>
              <a:xfrm>
                <a:off x="6260401" y="3260693"/>
                <a:ext cx="85725" cy="59115"/>
              </a:xfrm>
              <a:custGeom>
                <a:avLst/>
                <a:gdLst>
                  <a:gd name="connsiteX0" fmla="*/ -14 w 85725"/>
                  <a:gd name="connsiteY0" fmla="*/ 19033 h 59115"/>
                  <a:gd name="connsiteX1" fmla="*/ 19703 w 85725"/>
                  <a:gd name="connsiteY1" fmla="*/ -17 h 59115"/>
                  <a:gd name="connsiteX2" fmla="*/ 40944 w 85725"/>
                  <a:gd name="connsiteY2" fmla="*/ 12175 h 59115"/>
                  <a:gd name="connsiteX3" fmla="*/ 85711 w 85725"/>
                  <a:gd name="connsiteY3" fmla="*/ 37417 h 59115"/>
                  <a:gd name="connsiteX4" fmla="*/ 63804 w 85725"/>
                  <a:gd name="connsiteY4" fmla="*/ 54752 h 59115"/>
                  <a:gd name="connsiteX5" fmla="*/ -14 w 85725"/>
                  <a:gd name="connsiteY5" fmla="*/ 19033 h 59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5" h="59115">
                    <a:moveTo>
                      <a:pt x="-14" y="19033"/>
                    </a:moveTo>
                    <a:cubicBezTo>
                      <a:pt x="-14" y="15414"/>
                      <a:pt x="6654" y="-17"/>
                      <a:pt x="19703" y="-17"/>
                    </a:cubicBezTo>
                    <a:cubicBezTo>
                      <a:pt x="28257" y="653"/>
                      <a:pt x="36048" y="5130"/>
                      <a:pt x="40944" y="12175"/>
                    </a:cubicBezTo>
                    <a:lnTo>
                      <a:pt x="85711" y="37417"/>
                    </a:lnTo>
                    <a:cubicBezTo>
                      <a:pt x="75824" y="38843"/>
                      <a:pt x="67461" y="45460"/>
                      <a:pt x="63804" y="54752"/>
                    </a:cubicBezTo>
                    <a:cubicBezTo>
                      <a:pt x="59803" y="69230"/>
                      <a:pt x="-14" y="45037"/>
                      <a:pt x="-14" y="19033"/>
                    </a:cubicBezTo>
                    <a:close/>
                  </a:path>
                </a:pathLst>
              </a:custGeom>
              <a:solidFill>
                <a:srgbClr val="E6713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36A7AF19-D67B-267E-E245-6D4319F55C1F}"/>
                  </a:ext>
                </a:extLst>
              </p:cNvPr>
              <p:cNvSpPr/>
              <p:nvPr/>
            </p:nvSpPr>
            <p:spPr>
              <a:xfrm>
                <a:off x="6280641" y="3271867"/>
                <a:ext cx="124920" cy="75026"/>
              </a:xfrm>
              <a:custGeom>
                <a:avLst/>
                <a:gdLst>
                  <a:gd name="connsiteX0" fmla="*/ 4415 w 124920"/>
                  <a:gd name="connsiteY0" fmla="*/ 9383 h 75026"/>
                  <a:gd name="connsiteX1" fmla="*/ 32990 w 124920"/>
                  <a:gd name="connsiteY1" fmla="*/ 810 h 75026"/>
                  <a:gd name="connsiteX2" fmla="*/ 61565 w 124920"/>
                  <a:gd name="connsiteY2" fmla="*/ 19860 h 75026"/>
                  <a:gd name="connsiteX3" fmla="*/ 78520 w 124920"/>
                  <a:gd name="connsiteY3" fmla="*/ 16717 h 75026"/>
                  <a:gd name="connsiteX4" fmla="*/ 84330 w 124920"/>
                  <a:gd name="connsiteY4" fmla="*/ 15574 h 75026"/>
                  <a:gd name="connsiteX5" fmla="*/ 97189 w 124920"/>
                  <a:gd name="connsiteY5" fmla="*/ 16812 h 75026"/>
                  <a:gd name="connsiteX6" fmla="*/ 104618 w 124920"/>
                  <a:gd name="connsiteY6" fmla="*/ 19765 h 75026"/>
                  <a:gd name="connsiteX7" fmla="*/ 118715 w 124920"/>
                  <a:gd name="connsiteY7" fmla="*/ 35291 h 75026"/>
                  <a:gd name="connsiteX8" fmla="*/ 122906 w 124920"/>
                  <a:gd name="connsiteY8" fmla="*/ 47102 h 75026"/>
                  <a:gd name="connsiteX9" fmla="*/ 119954 w 124920"/>
                  <a:gd name="connsiteY9" fmla="*/ 58151 h 75026"/>
                  <a:gd name="connsiteX10" fmla="*/ 124906 w 124920"/>
                  <a:gd name="connsiteY10" fmla="*/ 71105 h 75026"/>
                  <a:gd name="connsiteX11" fmla="*/ 116525 w 124920"/>
                  <a:gd name="connsiteY11" fmla="*/ 72533 h 75026"/>
                  <a:gd name="connsiteX12" fmla="*/ 107666 w 124920"/>
                  <a:gd name="connsiteY12" fmla="*/ 58151 h 75026"/>
                  <a:gd name="connsiteX13" fmla="*/ 90140 w 124920"/>
                  <a:gd name="connsiteY13" fmla="*/ 50340 h 75026"/>
                  <a:gd name="connsiteX14" fmla="*/ 68995 w 124920"/>
                  <a:gd name="connsiteY14" fmla="*/ 50340 h 75026"/>
                  <a:gd name="connsiteX15" fmla="*/ 83758 w 124920"/>
                  <a:gd name="connsiteY15" fmla="*/ 59865 h 75026"/>
                  <a:gd name="connsiteX16" fmla="*/ 86140 w 124920"/>
                  <a:gd name="connsiteY16" fmla="*/ 75010 h 75026"/>
                  <a:gd name="connsiteX17" fmla="*/ 75853 w 124920"/>
                  <a:gd name="connsiteY17" fmla="*/ 69200 h 75026"/>
                  <a:gd name="connsiteX18" fmla="*/ 58231 w 124920"/>
                  <a:gd name="connsiteY18" fmla="*/ 62818 h 75026"/>
                  <a:gd name="connsiteX19" fmla="*/ 43658 w 124920"/>
                  <a:gd name="connsiteY19" fmla="*/ 51674 h 75026"/>
                  <a:gd name="connsiteX20" fmla="*/ 1367 w 124920"/>
                  <a:gd name="connsiteY20" fmla="*/ 39863 h 75026"/>
                  <a:gd name="connsiteX21" fmla="*/ 4415 w 124920"/>
                  <a:gd name="connsiteY21" fmla="*/ 9383 h 75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24920" h="75026">
                    <a:moveTo>
                      <a:pt x="4415" y="9383"/>
                    </a:moveTo>
                    <a:cubicBezTo>
                      <a:pt x="11750" y="-3952"/>
                      <a:pt x="32990" y="810"/>
                      <a:pt x="32990" y="810"/>
                    </a:cubicBezTo>
                    <a:lnTo>
                      <a:pt x="61565" y="19860"/>
                    </a:lnTo>
                    <a:lnTo>
                      <a:pt x="78520" y="16717"/>
                    </a:lnTo>
                    <a:lnTo>
                      <a:pt x="84330" y="15574"/>
                    </a:lnTo>
                    <a:cubicBezTo>
                      <a:pt x="88645" y="14789"/>
                      <a:pt x="93103" y="15218"/>
                      <a:pt x="97189" y="16812"/>
                    </a:cubicBezTo>
                    <a:lnTo>
                      <a:pt x="104618" y="19765"/>
                    </a:lnTo>
                    <a:cubicBezTo>
                      <a:pt x="111533" y="22380"/>
                      <a:pt x="116782" y="28154"/>
                      <a:pt x="118715" y="35291"/>
                    </a:cubicBezTo>
                    <a:cubicBezTo>
                      <a:pt x="119525" y="39411"/>
                      <a:pt x="120944" y="43390"/>
                      <a:pt x="122906" y="47102"/>
                    </a:cubicBezTo>
                    <a:cubicBezTo>
                      <a:pt x="125383" y="49578"/>
                      <a:pt x="121954" y="58151"/>
                      <a:pt x="119954" y="58151"/>
                    </a:cubicBezTo>
                    <a:lnTo>
                      <a:pt x="124906" y="71105"/>
                    </a:lnTo>
                    <a:cubicBezTo>
                      <a:pt x="124906" y="71105"/>
                      <a:pt x="123954" y="74534"/>
                      <a:pt x="116525" y="72533"/>
                    </a:cubicBezTo>
                    <a:cubicBezTo>
                      <a:pt x="109095" y="70533"/>
                      <a:pt x="107666" y="58151"/>
                      <a:pt x="107666" y="58151"/>
                    </a:cubicBezTo>
                    <a:lnTo>
                      <a:pt x="90140" y="50340"/>
                    </a:lnTo>
                    <a:lnTo>
                      <a:pt x="68995" y="50340"/>
                    </a:lnTo>
                    <a:cubicBezTo>
                      <a:pt x="68995" y="50340"/>
                      <a:pt x="76900" y="55484"/>
                      <a:pt x="83758" y="59865"/>
                    </a:cubicBezTo>
                    <a:cubicBezTo>
                      <a:pt x="90617" y="64247"/>
                      <a:pt x="86140" y="75010"/>
                      <a:pt x="86140" y="75010"/>
                    </a:cubicBezTo>
                    <a:lnTo>
                      <a:pt x="75853" y="69200"/>
                    </a:lnTo>
                    <a:cubicBezTo>
                      <a:pt x="70100" y="66743"/>
                      <a:pt x="64223" y="64612"/>
                      <a:pt x="58231" y="62818"/>
                    </a:cubicBezTo>
                    <a:cubicBezTo>
                      <a:pt x="52774" y="59957"/>
                      <a:pt x="47849" y="56189"/>
                      <a:pt x="43658" y="51674"/>
                    </a:cubicBezTo>
                    <a:cubicBezTo>
                      <a:pt x="28704" y="53864"/>
                      <a:pt x="1367" y="39863"/>
                      <a:pt x="1367" y="39863"/>
                    </a:cubicBezTo>
                    <a:cubicBezTo>
                      <a:pt x="-1224" y="29660"/>
                      <a:pt x="-147" y="18871"/>
                      <a:pt x="4415" y="9383"/>
                    </a:cubicBezTo>
                    <a:close/>
                  </a:path>
                </a:pathLst>
              </a:custGeom>
              <a:solidFill>
                <a:srgbClr val="FDF226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357D4CF5-9954-34BC-38C5-D254AE946588}"/>
                  </a:ext>
                </a:extLst>
              </p:cNvPr>
              <p:cNvSpPr/>
              <p:nvPr/>
            </p:nvSpPr>
            <p:spPr>
              <a:xfrm>
                <a:off x="6059878" y="3217112"/>
                <a:ext cx="75077" cy="61297"/>
              </a:xfrm>
              <a:custGeom>
                <a:avLst/>
                <a:gdLst>
                  <a:gd name="connsiteX0" fmla="*/ 75064 w 75077"/>
                  <a:gd name="connsiteY0" fmla="*/ 34039 h 61297"/>
                  <a:gd name="connsiteX1" fmla="*/ 37822 w 75077"/>
                  <a:gd name="connsiteY1" fmla="*/ 797 h 61297"/>
                  <a:gd name="connsiteX2" fmla="*/ 6580 w 75077"/>
                  <a:gd name="connsiteY2" fmla="*/ 13942 h 61297"/>
                  <a:gd name="connsiteX3" fmla="*/ 102 w 75077"/>
                  <a:gd name="connsiteY3" fmla="*/ 50613 h 61297"/>
                  <a:gd name="connsiteX4" fmla="*/ 61920 w 75077"/>
                  <a:gd name="connsiteY4" fmla="*/ 61281 h 6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077" h="61297">
                    <a:moveTo>
                      <a:pt x="75064" y="34039"/>
                    </a:moveTo>
                    <a:lnTo>
                      <a:pt x="37822" y="797"/>
                    </a:lnTo>
                    <a:cubicBezTo>
                      <a:pt x="37822" y="797"/>
                      <a:pt x="14771" y="-4918"/>
                      <a:pt x="6580" y="13942"/>
                    </a:cubicBezTo>
                    <a:cubicBezTo>
                      <a:pt x="1646" y="25510"/>
                      <a:pt x="-564" y="38055"/>
                      <a:pt x="102" y="50613"/>
                    </a:cubicBezTo>
                    <a:lnTo>
                      <a:pt x="61920" y="61281"/>
                    </a:lnTo>
                    <a:close/>
                  </a:path>
                </a:pathLst>
              </a:custGeom>
              <a:solidFill>
                <a:srgbClr val="FDF226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E51362AE-2B51-EC40-8306-6D01DBBCD65E}"/>
                  </a:ext>
                </a:extLst>
              </p:cNvPr>
              <p:cNvSpPr/>
              <p:nvPr/>
            </p:nvSpPr>
            <p:spPr>
              <a:xfrm>
                <a:off x="6167246" y="3237357"/>
                <a:ext cx="36575" cy="24574"/>
              </a:xfrm>
              <a:custGeom>
                <a:avLst/>
                <a:gdLst>
                  <a:gd name="connsiteX0" fmla="*/ -14 w 36575"/>
                  <a:gd name="connsiteY0" fmla="*/ 20176 h 24574"/>
                  <a:gd name="connsiteX1" fmla="*/ 10464 w 36575"/>
                  <a:gd name="connsiteY1" fmla="*/ 24558 h 24574"/>
                  <a:gd name="connsiteX2" fmla="*/ 36562 w 36575"/>
                  <a:gd name="connsiteY2" fmla="*/ 6651 h 24574"/>
                  <a:gd name="connsiteX3" fmla="*/ 31133 w 36575"/>
                  <a:gd name="connsiteY3" fmla="*/ -17 h 24574"/>
                  <a:gd name="connsiteX4" fmla="*/ 15322 w 36575"/>
                  <a:gd name="connsiteY4" fmla="*/ 10366 h 2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75" h="24574">
                    <a:moveTo>
                      <a:pt x="-14" y="20176"/>
                    </a:moveTo>
                    <a:lnTo>
                      <a:pt x="10464" y="24558"/>
                    </a:lnTo>
                    <a:cubicBezTo>
                      <a:pt x="19532" y="19146"/>
                      <a:pt x="28247" y="13165"/>
                      <a:pt x="36562" y="6651"/>
                    </a:cubicBezTo>
                    <a:cubicBezTo>
                      <a:pt x="36562" y="4936"/>
                      <a:pt x="31133" y="-17"/>
                      <a:pt x="31133" y="-17"/>
                    </a:cubicBezTo>
                    <a:lnTo>
                      <a:pt x="15322" y="10366"/>
                    </a:lnTo>
                    <a:close/>
                  </a:path>
                </a:pathLst>
              </a:custGeom>
              <a:solidFill>
                <a:srgbClr val="0D373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FF2049A6-4CA2-A33B-49A5-74EAB4F91237}"/>
                  </a:ext>
                </a:extLst>
              </p:cNvPr>
              <p:cNvSpPr/>
              <p:nvPr/>
            </p:nvSpPr>
            <p:spPr>
              <a:xfrm>
                <a:off x="6239922" y="2992473"/>
                <a:ext cx="114777" cy="127630"/>
              </a:xfrm>
              <a:custGeom>
                <a:avLst/>
                <a:gdLst>
                  <a:gd name="connsiteX0" fmla="*/ -14 w 114777"/>
                  <a:gd name="connsiteY0" fmla="*/ 20363 h 127630"/>
                  <a:gd name="connsiteX1" fmla="*/ 14179 w 114777"/>
                  <a:gd name="connsiteY1" fmla="*/ 58463 h 127630"/>
                  <a:gd name="connsiteX2" fmla="*/ 19417 w 114777"/>
                  <a:gd name="connsiteY2" fmla="*/ 92848 h 127630"/>
                  <a:gd name="connsiteX3" fmla="*/ 45897 w 114777"/>
                  <a:gd name="connsiteY3" fmla="*/ 113041 h 127630"/>
                  <a:gd name="connsiteX4" fmla="*/ 87997 w 114777"/>
                  <a:gd name="connsiteY4" fmla="*/ 127614 h 127630"/>
                  <a:gd name="connsiteX5" fmla="*/ 114763 w 114777"/>
                  <a:gd name="connsiteY5" fmla="*/ 68178 h 127630"/>
                  <a:gd name="connsiteX6" fmla="*/ 59518 w 114777"/>
                  <a:gd name="connsiteY6" fmla="*/ 1503 h 127630"/>
                  <a:gd name="connsiteX7" fmla="*/ -14 w 114777"/>
                  <a:gd name="connsiteY7" fmla="*/ 20363 h 12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777" h="127630">
                    <a:moveTo>
                      <a:pt x="-14" y="20363"/>
                    </a:moveTo>
                    <a:cubicBezTo>
                      <a:pt x="-14" y="20363"/>
                      <a:pt x="1129" y="48938"/>
                      <a:pt x="14179" y="58463"/>
                    </a:cubicBezTo>
                    <a:cubicBezTo>
                      <a:pt x="27228" y="67988"/>
                      <a:pt x="19417" y="92848"/>
                      <a:pt x="19417" y="92848"/>
                    </a:cubicBezTo>
                    <a:cubicBezTo>
                      <a:pt x="25485" y="102582"/>
                      <a:pt x="34905" y="109763"/>
                      <a:pt x="45897" y="113041"/>
                    </a:cubicBezTo>
                    <a:cubicBezTo>
                      <a:pt x="64280" y="118375"/>
                      <a:pt x="87997" y="127614"/>
                      <a:pt x="87997" y="127614"/>
                    </a:cubicBezTo>
                    <a:cubicBezTo>
                      <a:pt x="87997" y="127614"/>
                      <a:pt x="114953" y="99039"/>
                      <a:pt x="114763" y="68178"/>
                    </a:cubicBezTo>
                    <a:cubicBezTo>
                      <a:pt x="114572" y="37317"/>
                      <a:pt x="99713" y="7504"/>
                      <a:pt x="59518" y="1503"/>
                    </a:cubicBezTo>
                    <a:cubicBezTo>
                      <a:pt x="32276" y="-1926"/>
                      <a:pt x="21703" y="-1068"/>
                      <a:pt x="-14" y="20363"/>
                    </a:cubicBezTo>
                    <a:close/>
                  </a:path>
                </a:pathLst>
              </a:custGeom>
              <a:solidFill>
                <a:srgbClr val="F3A81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1DE8232C-84F9-EF98-FC50-8005A3078006}"/>
                  </a:ext>
                </a:extLst>
              </p:cNvPr>
              <p:cNvSpPr/>
              <p:nvPr/>
            </p:nvSpPr>
            <p:spPr>
              <a:xfrm>
                <a:off x="6267735" y="3095720"/>
                <a:ext cx="65341" cy="36099"/>
              </a:xfrm>
              <a:custGeom>
                <a:avLst/>
                <a:gdLst>
                  <a:gd name="connsiteX0" fmla="*/ -14 w 65341"/>
                  <a:gd name="connsiteY0" fmla="*/ -17 h 36099"/>
                  <a:gd name="connsiteX1" fmla="*/ 19894 w 65341"/>
                  <a:gd name="connsiteY1" fmla="*/ 30273 h 36099"/>
                  <a:gd name="connsiteX2" fmla="*/ 65328 w 65341"/>
                  <a:gd name="connsiteY2" fmla="*/ 36083 h 36099"/>
                  <a:gd name="connsiteX3" fmla="*/ 60184 w 65341"/>
                  <a:gd name="connsiteY3" fmla="*/ 24844 h 36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341" h="36099">
                    <a:moveTo>
                      <a:pt x="-14" y="-17"/>
                    </a:moveTo>
                    <a:cubicBezTo>
                      <a:pt x="-14" y="-17"/>
                      <a:pt x="1606" y="30273"/>
                      <a:pt x="19894" y="30273"/>
                    </a:cubicBezTo>
                    <a:cubicBezTo>
                      <a:pt x="35172" y="30944"/>
                      <a:pt x="50374" y="32888"/>
                      <a:pt x="65328" y="36083"/>
                    </a:cubicBezTo>
                    <a:lnTo>
                      <a:pt x="60184" y="24844"/>
                    </a:lnTo>
                    <a:close/>
                  </a:path>
                </a:pathLst>
              </a:custGeom>
              <a:solidFill>
                <a:srgbClr val="F3A81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C2A5CCDE-AB4D-CDFB-4AB2-3416580217C3}"/>
                  </a:ext>
                </a:extLst>
              </p:cNvPr>
              <p:cNvSpPr/>
              <p:nvPr/>
            </p:nvSpPr>
            <p:spPr>
              <a:xfrm>
                <a:off x="6273259" y="2991395"/>
                <a:ext cx="77071" cy="140995"/>
              </a:xfrm>
              <a:custGeom>
                <a:avLst/>
                <a:gdLst>
                  <a:gd name="connsiteX0" fmla="*/ -14 w 77071"/>
                  <a:gd name="connsiteY0" fmla="*/ 4105 h 140995"/>
                  <a:gd name="connsiteX1" fmla="*/ 46183 w 77071"/>
                  <a:gd name="connsiteY1" fmla="*/ 30870 h 140995"/>
                  <a:gd name="connsiteX2" fmla="*/ 33705 w 77071"/>
                  <a:gd name="connsiteY2" fmla="*/ 118119 h 140995"/>
                  <a:gd name="connsiteX3" fmla="*/ 35038 w 77071"/>
                  <a:gd name="connsiteY3" fmla="*/ 137169 h 140995"/>
                  <a:gd name="connsiteX4" fmla="*/ 62375 w 77071"/>
                  <a:gd name="connsiteY4" fmla="*/ 140979 h 140995"/>
                  <a:gd name="connsiteX5" fmla="*/ 54660 w 77071"/>
                  <a:gd name="connsiteY5" fmla="*/ 129358 h 140995"/>
                  <a:gd name="connsiteX6" fmla="*/ 77044 w 77071"/>
                  <a:gd name="connsiteY6" fmla="*/ 60207 h 140995"/>
                  <a:gd name="connsiteX7" fmla="*/ 46183 w 77071"/>
                  <a:gd name="connsiteY7" fmla="*/ 8962 h 140995"/>
                  <a:gd name="connsiteX8" fmla="*/ -14 w 77071"/>
                  <a:gd name="connsiteY8" fmla="*/ 4105 h 140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071" h="140995">
                    <a:moveTo>
                      <a:pt x="-14" y="4105"/>
                    </a:moveTo>
                    <a:cubicBezTo>
                      <a:pt x="19370" y="2929"/>
                      <a:pt x="37563" y="13474"/>
                      <a:pt x="46183" y="30870"/>
                    </a:cubicBezTo>
                    <a:cubicBezTo>
                      <a:pt x="59613" y="60207"/>
                      <a:pt x="33705" y="118119"/>
                      <a:pt x="33705" y="118119"/>
                    </a:cubicBezTo>
                    <a:lnTo>
                      <a:pt x="35038" y="137169"/>
                    </a:lnTo>
                    <a:lnTo>
                      <a:pt x="62375" y="140979"/>
                    </a:lnTo>
                    <a:lnTo>
                      <a:pt x="54660" y="129358"/>
                    </a:lnTo>
                    <a:cubicBezTo>
                      <a:pt x="54660" y="129358"/>
                      <a:pt x="76567" y="75638"/>
                      <a:pt x="77044" y="60207"/>
                    </a:cubicBezTo>
                    <a:cubicBezTo>
                      <a:pt x="77520" y="44776"/>
                      <a:pt x="66185" y="14677"/>
                      <a:pt x="46183" y="8962"/>
                    </a:cubicBezTo>
                    <a:cubicBezTo>
                      <a:pt x="26180" y="3247"/>
                      <a:pt x="15988" y="-5135"/>
                      <a:pt x="-14" y="4105"/>
                    </a:cubicBezTo>
                    <a:close/>
                  </a:path>
                </a:pathLst>
              </a:custGeom>
              <a:solidFill>
                <a:srgbClr val="FFCC4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90429A55-613F-6213-2686-76AAF77D53B9}"/>
                  </a:ext>
                </a:extLst>
              </p:cNvPr>
              <p:cNvSpPr/>
              <p:nvPr/>
            </p:nvSpPr>
            <p:spPr>
              <a:xfrm>
                <a:off x="6280879" y="2990197"/>
                <a:ext cx="77547" cy="142003"/>
              </a:xfrm>
              <a:custGeom>
                <a:avLst/>
                <a:gdLst>
                  <a:gd name="connsiteX0" fmla="*/ -14 w 77547"/>
                  <a:gd name="connsiteY0" fmla="*/ 4351 h 142003"/>
                  <a:gd name="connsiteX1" fmla="*/ 46278 w 77547"/>
                  <a:gd name="connsiteY1" fmla="*/ 31021 h 142003"/>
                  <a:gd name="connsiteX2" fmla="*/ 33800 w 77547"/>
                  <a:gd name="connsiteY2" fmla="*/ 118270 h 142003"/>
                  <a:gd name="connsiteX3" fmla="*/ 32752 w 77547"/>
                  <a:gd name="connsiteY3" fmla="*/ 139225 h 142003"/>
                  <a:gd name="connsiteX4" fmla="*/ 55136 w 77547"/>
                  <a:gd name="connsiteY4" fmla="*/ 141987 h 142003"/>
                  <a:gd name="connsiteX5" fmla="*/ 55136 w 77547"/>
                  <a:gd name="connsiteY5" fmla="*/ 129033 h 142003"/>
                  <a:gd name="connsiteX6" fmla="*/ 77520 w 77547"/>
                  <a:gd name="connsiteY6" fmla="*/ 59882 h 142003"/>
                  <a:gd name="connsiteX7" fmla="*/ 46659 w 77547"/>
                  <a:gd name="connsiteY7" fmla="*/ 8732 h 142003"/>
                  <a:gd name="connsiteX8" fmla="*/ -14 w 77547"/>
                  <a:gd name="connsiteY8" fmla="*/ 4351 h 14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547" h="142003">
                    <a:moveTo>
                      <a:pt x="-14" y="4351"/>
                    </a:moveTo>
                    <a:cubicBezTo>
                      <a:pt x="19360" y="3171"/>
                      <a:pt x="37582" y="13664"/>
                      <a:pt x="46278" y="31021"/>
                    </a:cubicBezTo>
                    <a:cubicBezTo>
                      <a:pt x="59613" y="60358"/>
                      <a:pt x="33800" y="118270"/>
                      <a:pt x="33800" y="118270"/>
                    </a:cubicBezTo>
                    <a:lnTo>
                      <a:pt x="32752" y="139225"/>
                    </a:lnTo>
                    <a:lnTo>
                      <a:pt x="55136" y="141987"/>
                    </a:lnTo>
                    <a:lnTo>
                      <a:pt x="55136" y="129033"/>
                    </a:lnTo>
                    <a:cubicBezTo>
                      <a:pt x="55136" y="129033"/>
                      <a:pt x="77044" y="75407"/>
                      <a:pt x="77520" y="59882"/>
                    </a:cubicBezTo>
                    <a:cubicBezTo>
                      <a:pt x="77996" y="44356"/>
                      <a:pt x="66566" y="14447"/>
                      <a:pt x="46659" y="8732"/>
                    </a:cubicBezTo>
                    <a:cubicBezTo>
                      <a:pt x="26752" y="3017"/>
                      <a:pt x="15988" y="-5174"/>
                      <a:pt x="-14" y="4351"/>
                    </a:cubicBezTo>
                    <a:close/>
                  </a:path>
                </a:pathLst>
              </a:custGeom>
              <a:solidFill>
                <a:srgbClr val="FAD88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4D7E2F9F-509C-715A-A831-D0849707399B}"/>
                  </a:ext>
                </a:extLst>
              </p:cNvPr>
              <p:cNvSpPr/>
              <p:nvPr/>
            </p:nvSpPr>
            <p:spPr>
              <a:xfrm>
                <a:off x="6230206" y="3503911"/>
                <a:ext cx="367093" cy="269703"/>
              </a:xfrm>
              <a:custGeom>
                <a:avLst/>
                <a:gdLst>
                  <a:gd name="connsiteX0" fmla="*/ -14 w 367093"/>
                  <a:gd name="connsiteY0" fmla="*/ 81187 h 269703"/>
                  <a:gd name="connsiteX1" fmla="*/ 939 w 367093"/>
                  <a:gd name="connsiteY1" fmla="*/ 90712 h 269703"/>
                  <a:gd name="connsiteX2" fmla="*/ 13798 w 367093"/>
                  <a:gd name="connsiteY2" fmla="*/ 109762 h 269703"/>
                  <a:gd name="connsiteX3" fmla="*/ 302500 w 367093"/>
                  <a:gd name="connsiteY3" fmla="*/ 269687 h 269703"/>
                  <a:gd name="connsiteX4" fmla="*/ 308120 w 367093"/>
                  <a:gd name="connsiteY4" fmla="*/ 260829 h 269703"/>
                  <a:gd name="connsiteX5" fmla="*/ 321646 w 367093"/>
                  <a:gd name="connsiteY5" fmla="*/ 239778 h 269703"/>
                  <a:gd name="connsiteX6" fmla="*/ 344220 w 367093"/>
                  <a:gd name="connsiteY6" fmla="*/ 204631 h 269703"/>
                  <a:gd name="connsiteX7" fmla="*/ 354983 w 367093"/>
                  <a:gd name="connsiteY7" fmla="*/ 187772 h 269703"/>
                  <a:gd name="connsiteX8" fmla="*/ 358507 w 367093"/>
                  <a:gd name="connsiteY8" fmla="*/ 182247 h 269703"/>
                  <a:gd name="connsiteX9" fmla="*/ 362698 w 367093"/>
                  <a:gd name="connsiteY9" fmla="*/ 175770 h 269703"/>
                  <a:gd name="connsiteX10" fmla="*/ 367080 w 367093"/>
                  <a:gd name="connsiteY10" fmla="*/ 168912 h 269703"/>
                  <a:gd name="connsiteX11" fmla="*/ 75710 w 367093"/>
                  <a:gd name="connsiteY11" fmla="*/ 3368 h 269703"/>
                  <a:gd name="connsiteX12" fmla="*/ 51040 w 367093"/>
                  <a:gd name="connsiteY12" fmla="*/ 2415 h 269703"/>
                  <a:gd name="connsiteX13" fmla="*/ 43516 w 367093"/>
                  <a:gd name="connsiteY13" fmla="*/ 5940 h 269703"/>
                  <a:gd name="connsiteX14" fmla="*/ 42182 w 367093"/>
                  <a:gd name="connsiteY14" fmla="*/ 6797 h 269703"/>
                  <a:gd name="connsiteX15" fmla="*/ 36658 w 367093"/>
                  <a:gd name="connsiteY15" fmla="*/ 10607 h 269703"/>
                  <a:gd name="connsiteX16" fmla="*/ 21513 w 367093"/>
                  <a:gd name="connsiteY16" fmla="*/ 25466 h 269703"/>
                  <a:gd name="connsiteX17" fmla="*/ 2463 w 367093"/>
                  <a:gd name="connsiteY17" fmla="*/ 62709 h 269703"/>
                  <a:gd name="connsiteX18" fmla="*/ -14 w 367093"/>
                  <a:gd name="connsiteY18" fmla="*/ 81187 h 269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67093" h="269703">
                    <a:moveTo>
                      <a:pt x="-14" y="81187"/>
                    </a:moveTo>
                    <a:cubicBezTo>
                      <a:pt x="5" y="84385"/>
                      <a:pt x="320" y="87575"/>
                      <a:pt x="939" y="90712"/>
                    </a:cubicBezTo>
                    <a:cubicBezTo>
                      <a:pt x="1996" y="98731"/>
                      <a:pt x="6759" y="105787"/>
                      <a:pt x="13798" y="109762"/>
                    </a:cubicBezTo>
                    <a:cubicBezTo>
                      <a:pt x="13798" y="109762"/>
                      <a:pt x="302500" y="269687"/>
                      <a:pt x="302500" y="269687"/>
                    </a:cubicBezTo>
                    <a:lnTo>
                      <a:pt x="308120" y="260829"/>
                    </a:lnTo>
                    <a:lnTo>
                      <a:pt x="321646" y="239778"/>
                    </a:lnTo>
                    <a:lnTo>
                      <a:pt x="344220" y="204631"/>
                    </a:lnTo>
                    <a:lnTo>
                      <a:pt x="354983" y="187772"/>
                    </a:lnTo>
                    <a:lnTo>
                      <a:pt x="358507" y="182247"/>
                    </a:lnTo>
                    <a:lnTo>
                      <a:pt x="362698" y="175770"/>
                    </a:lnTo>
                    <a:lnTo>
                      <a:pt x="367080" y="168912"/>
                    </a:lnTo>
                    <a:lnTo>
                      <a:pt x="75710" y="3368"/>
                    </a:lnTo>
                    <a:cubicBezTo>
                      <a:pt x="68090" y="-782"/>
                      <a:pt x="58965" y="-1135"/>
                      <a:pt x="51040" y="2415"/>
                    </a:cubicBezTo>
                    <a:cubicBezTo>
                      <a:pt x="48440" y="3372"/>
                      <a:pt x="45916" y="4551"/>
                      <a:pt x="43516" y="5940"/>
                    </a:cubicBezTo>
                    <a:lnTo>
                      <a:pt x="42182" y="6797"/>
                    </a:lnTo>
                    <a:cubicBezTo>
                      <a:pt x="40258" y="7947"/>
                      <a:pt x="38420" y="9219"/>
                      <a:pt x="36658" y="10607"/>
                    </a:cubicBezTo>
                    <a:cubicBezTo>
                      <a:pt x="30990" y="14889"/>
                      <a:pt x="25904" y="19883"/>
                      <a:pt x="21513" y="25466"/>
                    </a:cubicBezTo>
                    <a:cubicBezTo>
                      <a:pt x="12664" y="36437"/>
                      <a:pt x="6178" y="49115"/>
                      <a:pt x="2463" y="62709"/>
                    </a:cubicBezTo>
                    <a:cubicBezTo>
                      <a:pt x="844" y="68735"/>
                      <a:pt x="5" y="74946"/>
                      <a:pt x="-14" y="81187"/>
                    </a:cubicBezTo>
                    <a:close/>
                  </a:path>
                </a:pathLst>
              </a:custGeom>
              <a:solidFill>
                <a:srgbClr val="F4AA0C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612061B7-A8C5-DE9E-9F79-C4CED8B0566C}"/>
                  </a:ext>
                </a:extLst>
              </p:cNvPr>
              <p:cNvSpPr/>
              <p:nvPr/>
            </p:nvSpPr>
            <p:spPr>
              <a:xfrm>
                <a:off x="6232778" y="3529393"/>
                <a:ext cx="341661" cy="214312"/>
              </a:xfrm>
              <a:custGeom>
                <a:avLst/>
                <a:gdLst>
                  <a:gd name="connsiteX0" fmla="*/ -14 w 341661"/>
                  <a:gd name="connsiteY0" fmla="*/ 37226 h 214312"/>
                  <a:gd name="connsiteX1" fmla="*/ 318979 w 341661"/>
                  <a:gd name="connsiteY1" fmla="*/ 214296 h 214312"/>
                  <a:gd name="connsiteX2" fmla="*/ 328504 w 341661"/>
                  <a:gd name="connsiteY2" fmla="*/ 199056 h 214312"/>
                  <a:gd name="connsiteX3" fmla="*/ 332123 w 341661"/>
                  <a:gd name="connsiteY3" fmla="*/ 193341 h 214312"/>
                  <a:gd name="connsiteX4" fmla="*/ 341648 w 341661"/>
                  <a:gd name="connsiteY4" fmla="*/ 179149 h 214312"/>
                  <a:gd name="connsiteX5" fmla="*/ 18941 w 341661"/>
                  <a:gd name="connsiteY5" fmla="*/ -17 h 214312"/>
                  <a:gd name="connsiteX6" fmla="*/ 9416 w 341661"/>
                  <a:gd name="connsiteY6" fmla="*/ 13604 h 214312"/>
                  <a:gd name="connsiteX7" fmla="*/ 6273 w 341661"/>
                  <a:gd name="connsiteY7" fmla="*/ 19605 h 214312"/>
                  <a:gd name="connsiteX8" fmla="*/ -14 w 341661"/>
                  <a:gd name="connsiteY8" fmla="*/ 37226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1661" h="214312">
                    <a:moveTo>
                      <a:pt x="-14" y="37226"/>
                    </a:moveTo>
                    <a:lnTo>
                      <a:pt x="318979" y="214296"/>
                    </a:lnTo>
                    <a:lnTo>
                      <a:pt x="328504" y="199056"/>
                    </a:lnTo>
                    <a:lnTo>
                      <a:pt x="332123" y="193341"/>
                    </a:lnTo>
                    <a:lnTo>
                      <a:pt x="341648" y="179149"/>
                    </a:lnTo>
                    <a:lnTo>
                      <a:pt x="18941" y="-17"/>
                    </a:lnTo>
                    <a:cubicBezTo>
                      <a:pt x="15464" y="4302"/>
                      <a:pt x="12274" y="8853"/>
                      <a:pt x="9416" y="13604"/>
                    </a:cubicBezTo>
                    <a:cubicBezTo>
                      <a:pt x="8368" y="15604"/>
                      <a:pt x="7225" y="17509"/>
                      <a:pt x="6273" y="19605"/>
                    </a:cubicBezTo>
                    <a:cubicBezTo>
                      <a:pt x="3596" y="25254"/>
                      <a:pt x="1491" y="31158"/>
                      <a:pt x="-14" y="37226"/>
                    </a:cubicBezTo>
                    <a:close/>
                  </a:path>
                </a:pathLst>
              </a:custGeom>
              <a:solidFill>
                <a:srgbClr val="FAD88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5F77BAF4-D42A-5D23-A329-58531CF5ADC4}"/>
                  </a:ext>
                </a:extLst>
              </p:cNvPr>
              <p:cNvSpPr/>
              <p:nvPr/>
            </p:nvSpPr>
            <p:spPr>
              <a:xfrm>
                <a:off x="6231159" y="3594639"/>
                <a:ext cx="307181" cy="178974"/>
              </a:xfrm>
              <a:custGeom>
                <a:avLst/>
                <a:gdLst>
                  <a:gd name="connsiteX0" fmla="*/ 12845 w 307181"/>
                  <a:gd name="connsiteY0" fmla="*/ 19033 h 178974"/>
                  <a:gd name="connsiteX1" fmla="*/ 301548 w 307181"/>
                  <a:gd name="connsiteY1" fmla="*/ 178958 h 178974"/>
                  <a:gd name="connsiteX2" fmla="*/ 307168 w 307181"/>
                  <a:gd name="connsiteY2" fmla="*/ 170195 h 178974"/>
                  <a:gd name="connsiteX3" fmla="*/ -14 w 307181"/>
                  <a:gd name="connsiteY3" fmla="*/ -17 h 178974"/>
                  <a:gd name="connsiteX4" fmla="*/ 12845 w 307181"/>
                  <a:gd name="connsiteY4" fmla="*/ 19033 h 178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181" h="178974">
                    <a:moveTo>
                      <a:pt x="12845" y="19033"/>
                    </a:moveTo>
                    <a:cubicBezTo>
                      <a:pt x="12845" y="19033"/>
                      <a:pt x="301548" y="178958"/>
                      <a:pt x="301548" y="178958"/>
                    </a:cubicBezTo>
                    <a:lnTo>
                      <a:pt x="307168" y="170195"/>
                    </a:lnTo>
                    <a:lnTo>
                      <a:pt x="-14" y="-17"/>
                    </a:lnTo>
                    <a:cubicBezTo>
                      <a:pt x="1044" y="8003"/>
                      <a:pt x="5806" y="15059"/>
                      <a:pt x="12845" y="19033"/>
                    </a:cubicBezTo>
                    <a:close/>
                  </a:path>
                </a:pathLst>
              </a:custGeom>
              <a:solidFill>
                <a:srgbClr val="F29E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B1FC2E90-5835-F684-22FC-91777DC61B88}"/>
                  </a:ext>
                </a:extLst>
              </p:cNvPr>
              <p:cNvSpPr/>
              <p:nvPr/>
            </p:nvSpPr>
            <p:spPr>
              <a:xfrm>
                <a:off x="6239350" y="3543014"/>
                <a:ext cx="325564" cy="185451"/>
              </a:xfrm>
              <a:custGeom>
                <a:avLst/>
                <a:gdLst>
                  <a:gd name="connsiteX0" fmla="*/ -14 w 325564"/>
                  <a:gd name="connsiteY0" fmla="*/ 5984 h 185451"/>
                  <a:gd name="connsiteX1" fmla="*/ 321931 w 325564"/>
                  <a:gd name="connsiteY1" fmla="*/ 185435 h 185451"/>
                  <a:gd name="connsiteX2" fmla="*/ 325551 w 325564"/>
                  <a:gd name="connsiteY2" fmla="*/ 179720 h 185451"/>
                  <a:gd name="connsiteX3" fmla="*/ 3130 w 325564"/>
                  <a:gd name="connsiteY3" fmla="*/ -17 h 185451"/>
                  <a:gd name="connsiteX4" fmla="*/ -14 w 325564"/>
                  <a:gd name="connsiteY4" fmla="*/ 5984 h 185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564" h="185451">
                    <a:moveTo>
                      <a:pt x="-14" y="5984"/>
                    </a:moveTo>
                    <a:lnTo>
                      <a:pt x="321931" y="185435"/>
                    </a:lnTo>
                    <a:lnTo>
                      <a:pt x="325551" y="179720"/>
                    </a:lnTo>
                    <a:lnTo>
                      <a:pt x="3130" y="-17"/>
                    </a:lnTo>
                    <a:cubicBezTo>
                      <a:pt x="2082" y="1984"/>
                      <a:pt x="939" y="3984"/>
                      <a:pt x="-14" y="5984"/>
                    </a:cubicBezTo>
                    <a:close/>
                  </a:path>
                </a:pathLst>
              </a:custGeom>
              <a:solidFill>
                <a:srgbClr val="FBE2A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28C34954-4C9C-93D9-F2B8-2D7F51ADE701}"/>
                  </a:ext>
                </a:extLst>
              </p:cNvPr>
              <p:cNvSpPr/>
              <p:nvPr/>
            </p:nvSpPr>
            <p:spPr>
              <a:xfrm>
                <a:off x="6266877" y="3506247"/>
                <a:ext cx="325945" cy="185451"/>
              </a:xfrm>
              <a:custGeom>
                <a:avLst/>
                <a:gdLst>
                  <a:gd name="connsiteX0" fmla="*/ -14 w 325945"/>
                  <a:gd name="connsiteY0" fmla="*/ 8175 h 185451"/>
                  <a:gd name="connsiteX1" fmla="*/ 318217 w 325945"/>
                  <a:gd name="connsiteY1" fmla="*/ 185435 h 185451"/>
                  <a:gd name="connsiteX2" fmla="*/ 321741 w 325945"/>
                  <a:gd name="connsiteY2" fmla="*/ 179911 h 185451"/>
                  <a:gd name="connsiteX3" fmla="*/ 325932 w 325945"/>
                  <a:gd name="connsiteY3" fmla="*/ 173434 h 185451"/>
                  <a:gd name="connsiteX4" fmla="*/ 14369 w 325945"/>
                  <a:gd name="connsiteY4" fmla="*/ -17 h 185451"/>
                  <a:gd name="connsiteX5" fmla="*/ 6749 w 325945"/>
                  <a:gd name="connsiteY5" fmla="*/ 3603 h 185451"/>
                  <a:gd name="connsiteX6" fmla="*/ 5511 w 325945"/>
                  <a:gd name="connsiteY6" fmla="*/ 4460 h 185451"/>
                  <a:gd name="connsiteX7" fmla="*/ -14 w 325945"/>
                  <a:gd name="connsiteY7" fmla="*/ 8175 h 185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5945" h="185451">
                    <a:moveTo>
                      <a:pt x="-14" y="8175"/>
                    </a:moveTo>
                    <a:lnTo>
                      <a:pt x="318217" y="185435"/>
                    </a:lnTo>
                    <a:lnTo>
                      <a:pt x="321741" y="179911"/>
                    </a:lnTo>
                    <a:lnTo>
                      <a:pt x="325932" y="173434"/>
                    </a:lnTo>
                    <a:lnTo>
                      <a:pt x="14369" y="-17"/>
                    </a:lnTo>
                    <a:cubicBezTo>
                      <a:pt x="11750" y="1012"/>
                      <a:pt x="9207" y="2222"/>
                      <a:pt x="6749" y="3603"/>
                    </a:cubicBezTo>
                    <a:lnTo>
                      <a:pt x="5511" y="4460"/>
                    </a:lnTo>
                    <a:cubicBezTo>
                      <a:pt x="3606" y="5603"/>
                      <a:pt x="1796" y="6841"/>
                      <a:pt x="-14" y="8175"/>
                    </a:cubicBezTo>
                    <a:close/>
                  </a:path>
                </a:pathLst>
              </a:custGeom>
              <a:solidFill>
                <a:srgbClr val="FAD885">
                  <a:alpha val="4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DA431B32-0C2C-51A9-3BA5-8C2668335020}"/>
                  </a:ext>
                </a:extLst>
              </p:cNvPr>
              <p:cNvSpPr/>
              <p:nvPr/>
            </p:nvSpPr>
            <p:spPr>
              <a:xfrm>
                <a:off x="6520719" y="3668624"/>
                <a:ext cx="86867" cy="111414"/>
              </a:xfrm>
              <a:custGeom>
                <a:avLst/>
                <a:gdLst>
                  <a:gd name="connsiteX0" fmla="*/ -14 w 86867"/>
                  <a:gd name="connsiteY0" fmla="*/ 80684 h 111414"/>
                  <a:gd name="connsiteX1" fmla="*/ 43420 w 86867"/>
                  <a:gd name="connsiteY1" fmla="*/ 105449 h 111414"/>
                  <a:gd name="connsiteX2" fmla="*/ 86854 w 86867"/>
                  <a:gd name="connsiteY2" fmla="*/ 30488 h 111414"/>
                  <a:gd name="connsiteX3" fmla="*/ 43420 w 86867"/>
                  <a:gd name="connsiteY3" fmla="*/ 5723 h 111414"/>
                  <a:gd name="connsiteX4" fmla="*/ -14 w 86867"/>
                  <a:gd name="connsiteY4" fmla="*/ 80684 h 111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867" h="111414">
                    <a:moveTo>
                      <a:pt x="-14" y="80684"/>
                    </a:moveTo>
                    <a:cubicBezTo>
                      <a:pt x="-14" y="108212"/>
                      <a:pt x="19036" y="119261"/>
                      <a:pt x="43420" y="105449"/>
                    </a:cubicBezTo>
                    <a:cubicBezTo>
                      <a:pt x="68976" y="88771"/>
                      <a:pt x="85102" y="60958"/>
                      <a:pt x="86854" y="30488"/>
                    </a:cubicBezTo>
                    <a:cubicBezTo>
                      <a:pt x="86854" y="2960"/>
                      <a:pt x="67328" y="-7612"/>
                      <a:pt x="43420" y="5723"/>
                    </a:cubicBezTo>
                    <a:cubicBezTo>
                      <a:pt x="17827" y="22363"/>
                      <a:pt x="1701" y="50204"/>
                      <a:pt x="-14" y="80684"/>
                    </a:cubicBezTo>
                    <a:close/>
                  </a:path>
                </a:pathLst>
              </a:custGeom>
              <a:solidFill>
                <a:srgbClr val="2489A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98C480F8-8332-EE02-214D-A30E0A11A53F}"/>
                  </a:ext>
                </a:extLst>
              </p:cNvPr>
              <p:cNvSpPr/>
              <p:nvPr/>
            </p:nvSpPr>
            <p:spPr>
              <a:xfrm>
                <a:off x="6520719" y="3668624"/>
                <a:ext cx="86867" cy="111414"/>
              </a:xfrm>
              <a:custGeom>
                <a:avLst/>
                <a:gdLst>
                  <a:gd name="connsiteX0" fmla="*/ -14 w 86867"/>
                  <a:gd name="connsiteY0" fmla="*/ 80684 h 111414"/>
                  <a:gd name="connsiteX1" fmla="*/ 43420 w 86867"/>
                  <a:gd name="connsiteY1" fmla="*/ 105449 h 111414"/>
                  <a:gd name="connsiteX2" fmla="*/ 86854 w 86867"/>
                  <a:gd name="connsiteY2" fmla="*/ 30488 h 111414"/>
                  <a:gd name="connsiteX3" fmla="*/ 43420 w 86867"/>
                  <a:gd name="connsiteY3" fmla="*/ 5723 h 111414"/>
                  <a:gd name="connsiteX4" fmla="*/ -14 w 86867"/>
                  <a:gd name="connsiteY4" fmla="*/ 80684 h 111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867" h="111414">
                    <a:moveTo>
                      <a:pt x="-14" y="80684"/>
                    </a:moveTo>
                    <a:cubicBezTo>
                      <a:pt x="-14" y="108212"/>
                      <a:pt x="19036" y="119261"/>
                      <a:pt x="43420" y="105449"/>
                    </a:cubicBezTo>
                    <a:cubicBezTo>
                      <a:pt x="68976" y="88771"/>
                      <a:pt x="85102" y="60958"/>
                      <a:pt x="86854" y="30488"/>
                    </a:cubicBezTo>
                    <a:cubicBezTo>
                      <a:pt x="86854" y="2960"/>
                      <a:pt x="67328" y="-7612"/>
                      <a:pt x="43420" y="5723"/>
                    </a:cubicBezTo>
                    <a:cubicBezTo>
                      <a:pt x="17827" y="22363"/>
                      <a:pt x="1701" y="50204"/>
                      <a:pt x="-14" y="80684"/>
                    </a:cubicBezTo>
                    <a:close/>
                  </a:path>
                </a:pathLst>
              </a:custGeom>
              <a:solidFill>
                <a:srgbClr val="FFCC4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3615C2E8-E189-9D52-67F4-89B5B78AA8A7}"/>
                  </a:ext>
                </a:extLst>
              </p:cNvPr>
              <p:cNvSpPr/>
              <p:nvPr/>
            </p:nvSpPr>
            <p:spPr>
              <a:xfrm>
                <a:off x="6533577" y="3685097"/>
                <a:ext cx="61055" cy="78279"/>
              </a:xfrm>
              <a:custGeom>
                <a:avLst/>
                <a:gdLst>
                  <a:gd name="connsiteX0" fmla="*/ -14 w 61055"/>
                  <a:gd name="connsiteY0" fmla="*/ 56783 h 78279"/>
                  <a:gd name="connsiteX1" fmla="*/ 30562 w 61055"/>
                  <a:gd name="connsiteY1" fmla="*/ 74118 h 78279"/>
                  <a:gd name="connsiteX2" fmla="*/ 61042 w 61055"/>
                  <a:gd name="connsiteY2" fmla="*/ 21540 h 78279"/>
                  <a:gd name="connsiteX3" fmla="*/ 30562 w 61055"/>
                  <a:gd name="connsiteY3" fmla="*/ 4109 h 78279"/>
                  <a:gd name="connsiteX4" fmla="*/ -14 w 61055"/>
                  <a:gd name="connsiteY4" fmla="*/ 56783 h 78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055" h="78279">
                    <a:moveTo>
                      <a:pt x="-14" y="56783"/>
                    </a:moveTo>
                    <a:cubicBezTo>
                      <a:pt x="-14" y="75833"/>
                      <a:pt x="13607" y="83834"/>
                      <a:pt x="30562" y="74118"/>
                    </a:cubicBezTo>
                    <a:cubicBezTo>
                      <a:pt x="48583" y="62507"/>
                      <a:pt x="59927" y="42943"/>
                      <a:pt x="61042" y="21540"/>
                    </a:cubicBezTo>
                    <a:cubicBezTo>
                      <a:pt x="61042" y="2490"/>
                      <a:pt x="47326" y="-5606"/>
                      <a:pt x="30562" y="4109"/>
                    </a:cubicBezTo>
                    <a:cubicBezTo>
                      <a:pt x="12559" y="15796"/>
                      <a:pt x="1205" y="35351"/>
                      <a:pt x="-14" y="56783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002C35"/>
                  </a:gs>
                  <a:gs pos="26000">
                    <a:srgbClr val="1A829C"/>
                  </a:gs>
                  <a:gs pos="100000">
                    <a:srgbClr val="002C35"/>
                  </a:gs>
                </a:gsLst>
                <a:lin ang="17998391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90484984-99F4-D75D-A28D-D63E829DCB82}"/>
                  </a:ext>
                </a:extLst>
              </p:cNvPr>
              <p:cNvSpPr/>
              <p:nvPr/>
            </p:nvSpPr>
            <p:spPr>
              <a:xfrm>
                <a:off x="6380999" y="3577088"/>
                <a:ext cx="94107" cy="54129"/>
              </a:xfrm>
              <a:custGeom>
                <a:avLst/>
                <a:gdLst>
                  <a:gd name="connsiteX0" fmla="*/ 13595 w 94107"/>
                  <a:gd name="connsiteY0" fmla="*/ 46109 h 54129"/>
                  <a:gd name="connsiteX1" fmla="*/ 80270 w 94107"/>
                  <a:gd name="connsiteY1" fmla="*/ 46109 h 54129"/>
                  <a:gd name="connsiteX2" fmla="*/ 80270 w 94107"/>
                  <a:gd name="connsiteY2" fmla="*/ 8009 h 54129"/>
                  <a:gd name="connsiteX3" fmla="*/ 13595 w 94107"/>
                  <a:gd name="connsiteY3" fmla="*/ 8009 h 54129"/>
                  <a:gd name="connsiteX4" fmla="*/ 13595 w 94107"/>
                  <a:gd name="connsiteY4" fmla="*/ 46109 h 54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107" h="54129">
                    <a:moveTo>
                      <a:pt x="13595" y="46109"/>
                    </a:moveTo>
                    <a:cubicBezTo>
                      <a:pt x="34541" y="56780"/>
                      <a:pt x="59325" y="56780"/>
                      <a:pt x="80270" y="46109"/>
                    </a:cubicBezTo>
                    <a:cubicBezTo>
                      <a:pt x="98653" y="35537"/>
                      <a:pt x="98749" y="18392"/>
                      <a:pt x="80270" y="8009"/>
                    </a:cubicBezTo>
                    <a:cubicBezTo>
                      <a:pt x="59334" y="-2692"/>
                      <a:pt x="34531" y="-2692"/>
                      <a:pt x="13595" y="8009"/>
                    </a:cubicBezTo>
                    <a:cubicBezTo>
                      <a:pt x="-4502" y="18773"/>
                      <a:pt x="-4598" y="35918"/>
                      <a:pt x="13595" y="46109"/>
                    </a:cubicBezTo>
                    <a:close/>
                  </a:path>
                </a:pathLst>
              </a:custGeom>
              <a:solidFill>
                <a:srgbClr val="F29E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3D4714A1-5935-1EF8-94A0-6B5D395D6CB9}"/>
                  </a:ext>
                </a:extLst>
              </p:cNvPr>
              <p:cNvSpPr/>
              <p:nvPr/>
            </p:nvSpPr>
            <p:spPr>
              <a:xfrm>
                <a:off x="6381178" y="3512058"/>
                <a:ext cx="93630" cy="92297"/>
              </a:xfrm>
              <a:custGeom>
                <a:avLst/>
                <a:gdLst>
                  <a:gd name="connsiteX0" fmla="*/ 0 w 93630"/>
                  <a:gd name="connsiteY0" fmla="*/ 0 h 92297"/>
                  <a:gd name="connsiteX1" fmla="*/ 93631 w 93630"/>
                  <a:gd name="connsiteY1" fmla="*/ 0 h 92297"/>
                  <a:gd name="connsiteX2" fmla="*/ 93631 w 93630"/>
                  <a:gd name="connsiteY2" fmla="*/ 92297 h 92297"/>
                  <a:gd name="connsiteX3" fmla="*/ 0 w 93630"/>
                  <a:gd name="connsiteY3" fmla="*/ 92297 h 9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630" h="92297">
                    <a:moveTo>
                      <a:pt x="0" y="0"/>
                    </a:moveTo>
                    <a:lnTo>
                      <a:pt x="93631" y="0"/>
                    </a:lnTo>
                    <a:lnTo>
                      <a:pt x="93631" y="92297"/>
                    </a:lnTo>
                    <a:lnTo>
                      <a:pt x="0" y="92297"/>
                    </a:lnTo>
                    <a:close/>
                  </a:path>
                </a:pathLst>
              </a:custGeom>
              <a:solidFill>
                <a:srgbClr val="F29E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E3F5C4FD-12E0-500F-CD28-B9ACCB097A25}"/>
                  </a:ext>
                </a:extLst>
              </p:cNvPr>
              <p:cNvSpPr/>
              <p:nvPr/>
            </p:nvSpPr>
            <p:spPr>
              <a:xfrm>
                <a:off x="6380999" y="3484029"/>
                <a:ext cx="94107" cy="54129"/>
              </a:xfrm>
              <a:custGeom>
                <a:avLst/>
                <a:gdLst>
                  <a:gd name="connsiteX0" fmla="*/ 13595 w 94107"/>
                  <a:gd name="connsiteY0" fmla="*/ 46109 h 54129"/>
                  <a:gd name="connsiteX1" fmla="*/ 80270 w 94107"/>
                  <a:gd name="connsiteY1" fmla="*/ 46109 h 54129"/>
                  <a:gd name="connsiteX2" fmla="*/ 80270 w 94107"/>
                  <a:gd name="connsiteY2" fmla="*/ 8009 h 54129"/>
                  <a:gd name="connsiteX3" fmla="*/ 13595 w 94107"/>
                  <a:gd name="connsiteY3" fmla="*/ 8009 h 54129"/>
                  <a:gd name="connsiteX4" fmla="*/ 13595 w 94107"/>
                  <a:gd name="connsiteY4" fmla="*/ 46109 h 54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107" h="54129">
                    <a:moveTo>
                      <a:pt x="13595" y="46109"/>
                    </a:moveTo>
                    <a:cubicBezTo>
                      <a:pt x="34541" y="56780"/>
                      <a:pt x="59325" y="56780"/>
                      <a:pt x="80270" y="46109"/>
                    </a:cubicBezTo>
                    <a:cubicBezTo>
                      <a:pt x="98653" y="35537"/>
                      <a:pt x="98749" y="18392"/>
                      <a:pt x="80270" y="8009"/>
                    </a:cubicBezTo>
                    <a:cubicBezTo>
                      <a:pt x="59334" y="-2692"/>
                      <a:pt x="34531" y="-2692"/>
                      <a:pt x="13595" y="8009"/>
                    </a:cubicBezTo>
                    <a:cubicBezTo>
                      <a:pt x="-4502" y="18487"/>
                      <a:pt x="-4598" y="35632"/>
                      <a:pt x="13595" y="46109"/>
                    </a:cubicBezTo>
                    <a:close/>
                  </a:path>
                </a:pathLst>
              </a:custGeom>
              <a:solidFill>
                <a:srgbClr val="F8C54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8A06341C-B0F3-C137-8492-C9B6009F87D4}"/>
                  </a:ext>
                </a:extLst>
              </p:cNvPr>
              <p:cNvSpPr/>
              <p:nvPr/>
            </p:nvSpPr>
            <p:spPr>
              <a:xfrm>
                <a:off x="6403338" y="3436429"/>
                <a:ext cx="49181" cy="82516"/>
              </a:xfrm>
              <a:custGeom>
                <a:avLst/>
                <a:gdLst>
                  <a:gd name="connsiteX0" fmla="*/ 7067 w 49181"/>
                  <a:gd name="connsiteY0" fmla="*/ 78279 h 82516"/>
                  <a:gd name="connsiteX1" fmla="*/ 41929 w 49181"/>
                  <a:gd name="connsiteY1" fmla="*/ 78279 h 82516"/>
                  <a:gd name="connsiteX2" fmla="*/ 49168 w 49181"/>
                  <a:gd name="connsiteY2" fmla="*/ 68754 h 82516"/>
                  <a:gd name="connsiteX3" fmla="*/ 49168 w 49181"/>
                  <a:gd name="connsiteY3" fmla="*/ -17 h 82516"/>
                  <a:gd name="connsiteX4" fmla="*/ 19 w 49181"/>
                  <a:gd name="connsiteY4" fmla="*/ -17 h 82516"/>
                  <a:gd name="connsiteX5" fmla="*/ 19 w 49181"/>
                  <a:gd name="connsiteY5" fmla="*/ 66658 h 82516"/>
                  <a:gd name="connsiteX6" fmla="*/ 7067 w 49181"/>
                  <a:gd name="connsiteY6" fmla="*/ 78279 h 82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81" h="82516">
                    <a:moveTo>
                      <a:pt x="7067" y="78279"/>
                    </a:moveTo>
                    <a:cubicBezTo>
                      <a:pt x="18002" y="83907"/>
                      <a:pt x="30994" y="83907"/>
                      <a:pt x="41929" y="78279"/>
                    </a:cubicBezTo>
                    <a:cubicBezTo>
                      <a:pt x="45806" y="76543"/>
                      <a:pt x="48530" y="72954"/>
                      <a:pt x="49168" y="68754"/>
                    </a:cubicBezTo>
                    <a:lnTo>
                      <a:pt x="49168" y="-17"/>
                    </a:lnTo>
                    <a:lnTo>
                      <a:pt x="19" y="-17"/>
                    </a:lnTo>
                    <a:lnTo>
                      <a:pt x="19" y="66658"/>
                    </a:lnTo>
                    <a:cubicBezTo>
                      <a:pt x="-353" y="71638"/>
                      <a:pt x="2486" y="76303"/>
                      <a:pt x="7067" y="78279"/>
                    </a:cubicBezTo>
                    <a:close/>
                  </a:path>
                </a:pathLst>
              </a:custGeom>
              <a:solidFill>
                <a:srgbClr val="F29E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65C341F8-AFE9-395D-8E2F-228B969F7325}"/>
                  </a:ext>
                </a:extLst>
              </p:cNvPr>
              <p:cNvSpPr/>
              <p:nvPr/>
            </p:nvSpPr>
            <p:spPr>
              <a:xfrm>
                <a:off x="6403177" y="3421659"/>
                <a:ext cx="49195" cy="28515"/>
              </a:xfrm>
              <a:custGeom>
                <a:avLst/>
                <a:gdLst>
                  <a:gd name="connsiteX0" fmla="*/ 7229 w 49195"/>
                  <a:gd name="connsiteY0" fmla="*/ 24278 h 28515"/>
                  <a:gd name="connsiteX1" fmla="*/ 42090 w 49195"/>
                  <a:gd name="connsiteY1" fmla="*/ 24278 h 28515"/>
                  <a:gd name="connsiteX2" fmla="*/ 48558 w 49195"/>
                  <a:gd name="connsiteY2" fmla="*/ 10648 h 28515"/>
                  <a:gd name="connsiteX3" fmla="*/ 42090 w 49195"/>
                  <a:gd name="connsiteY3" fmla="*/ 4180 h 28515"/>
                  <a:gd name="connsiteX4" fmla="*/ 7324 w 49195"/>
                  <a:gd name="connsiteY4" fmla="*/ 4180 h 28515"/>
                  <a:gd name="connsiteX5" fmla="*/ 495 w 49195"/>
                  <a:gd name="connsiteY5" fmla="*/ 17484 h 28515"/>
                  <a:gd name="connsiteX6" fmla="*/ 7229 w 49195"/>
                  <a:gd name="connsiteY6" fmla="*/ 24278 h 28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95" h="28515">
                    <a:moveTo>
                      <a:pt x="7229" y="24278"/>
                    </a:moveTo>
                    <a:cubicBezTo>
                      <a:pt x="18163" y="29906"/>
                      <a:pt x="31156" y="29906"/>
                      <a:pt x="42090" y="24278"/>
                    </a:cubicBezTo>
                    <a:cubicBezTo>
                      <a:pt x="47643" y="22300"/>
                      <a:pt x="50539" y="16198"/>
                      <a:pt x="48558" y="10648"/>
                    </a:cubicBezTo>
                    <a:cubicBezTo>
                      <a:pt x="47481" y="7630"/>
                      <a:pt x="45110" y="5256"/>
                      <a:pt x="42090" y="4180"/>
                    </a:cubicBezTo>
                    <a:cubicBezTo>
                      <a:pt x="31175" y="-1416"/>
                      <a:pt x="18240" y="-1416"/>
                      <a:pt x="7324" y="4180"/>
                    </a:cubicBezTo>
                    <a:cubicBezTo>
                      <a:pt x="1761" y="5969"/>
                      <a:pt x="-1287" y="11925"/>
                      <a:pt x="495" y="17484"/>
                    </a:cubicBezTo>
                    <a:cubicBezTo>
                      <a:pt x="1533" y="20692"/>
                      <a:pt x="4028" y="23215"/>
                      <a:pt x="7229" y="24278"/>
                    </a:cubicBezTo>
                    <a:close/>
                  </a:path>
                </a:pathLst>
              </a:custGeom>
              <a:solidFill>
                <a:srgbClr val="48A1B6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C7698802-D281-59F2-8CA9-9CF266FCD22B}"/>
                  </a:ext>
                </a:extLst>
              </p:cNvPr>
              <p:cNvSpPr/>
              <p:nvPr/>
            </p:nvSpPr>
            <p:spPr>
              <a:xfrm>
                <a:off x="6339058" y="3383737"/>
                <a:ext cx="98715" cy="65097"/>
              </a:xfrm>
              <a:custGeom>
                <a:avLst/>
                <a:gdLst>
                  <a:gd name="connsiteX0" fmla="*/ 88207 w 98715"/>
                  <a:gd name="connsiteY0" fmla="*/ 65057 h 65097"/>
                  <a:gd name="connsiteX1" fmla="*/ 98694 w 98715"/>
                  <a:gd name="connsiteY1" fmla="*/ 55366 h 65097"/>
                  <a:gd name="connsiteX2" fmla="*/ 93256 w 98715"/>
                  <a:gd name="connsiteY2" fmla="*/ 46007 h 65097"/>
                  <a:gd name="connsiteX3" fmla="*/ 15150 w 98715"/>
                  <a:gd name="connsiteY3" fmla="*/ 1335 h 65097"/>
                  <a:gd name="connsiteX4" fmla="*/ 1339 w 98715"/>
                  <a:gd name="connsiteY4" fmla="*/ 5050 h 65097"/>
                  <a:gd name="connsiteX5" fmla="*/ 5054 w 98715"/>
                  <a:gd name="connsiteY5" fmla="*/ 18861 h 65097"/>
                  <a:gd name="connsiteX6" fmla="*/ 83159 w 98715"/>
                  <a:gd name="connsiteY6" fmla="*/ 64010 h 65097"/>
                  <a:gd name="connsiteX7" fmla="*/ 88207 w 98715"/>
                  <a:gd name="connsiteY7" fmla="*/ 65057 h 65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715" h="65097">
                    <a:moveTo>
                      <a:pt x="88207" y="65057"/>
                    </a:moveTo>
                    <a:cubicBezTo>
                      <a:pt x="93779" y="65276"/>
                      <a:pt x="98475" y="60938"/>
                      <a:pt x="98694" y="55366"/>
                    </a:cubicBezTo>
                    <a:cubicBezTo>
                      <a:pt x="98847" y="51457"/>
                      <a:pt x="96732" y="47810"/>
                      <a:pt x="93256" y="46007"/>
                    </a:cubicBezTo>
                    <a:lnTo>
                      <a:pt x="15150" y="1335"/>
                    </a:lnTo>
                    <a:cubicBezTo>
                      <a:pt x="10312" y="-1453"/>
                      <a:pt x="4130" y="210"/>
                      <a:pt x="1339" y="5050"/>
                    </a:cubicBezTo>
                    <a:cubicBezTo>
                      <a:pt x="-1452" y="9890"/>
                      <a:pt x="215" y="16073"/>
                      <a:pt x="5054" y="18861"/>
                    </a:cubicBezTo>
                    <a:lnTo>
                      <a:pt x="83159" y="64010"/>
                    </a:lnTo>
                    <a:cubicBezTo>
                      <a:pt x="84712" y="64816"/>
                      <a:pt x="86464" y="65179"/>
                      <a:pt x="88207" y="65057"/>
                    </a:cubicBezTo>
                    <a:close/>
                  </a:path>
                </a:pathLst>
              </a:custGeom>
              <a:solidFill>
                <a:srgbClr val="C4431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C844E7FE-5E9C-5E53-0BE1-924FFEE0184E}"/>
                  </a:ext>
                </a:extLst>
              </p:cNvPr>
              <p:cNvSpPr/>
              <p:nvPr/>
            </p:nvSpPr>
            <p:spPr>
              <a:xfrm>
                <a:off x="6388029" y="3428614"/>
                <a:ext cx="49256" cy="82113"/>
              </a:xfrm>
              <a:custGeom>
                <a:avLst/>
                <a:gdLst>
                  <a:gd name="connsiteX0" fmla="*/ 10184 w 49256"/>
                  <a:gd name="connsiteY0" fmla="*/ 82093 h 82113"/>
                  <a:gd name="connsiteX1" fmla="*/ 19709 w 49256"/>
                  <a:gd name="connsiteY1" fmla="*/ 76283 h 82113"/>
                  <a:gd name="connsiteX2" fmla="*/ 48284 w 49256"/>
                  <a:gd name="connsiteY2" fmla="*/ 14371 h 82113"/>
                  <a:gd name="connsiteX3" fmla="*/ 43427 w 49256"/>
                  <a:gd name="connsiteY3" fmla="*/ 940 h 82113"/>
                  <a:gd name="connsiteX4" fmla="*/ 29996 w 49256"/>
                  <a:gd name="connsiteY4" fmla="*/ 5798 h 82113"/>
                  <a:gd name="connsiteX5" fmla="*/ 945 w 49256"/>
                  <a:gd name="connsiteY5" fmla="*/ 67711 h 82113"/>
                  <a:gd name="connsiteX6" fmla="*/ 5803 w 49256"/>
                  <a:gd name="connsiteY6" fmla="*/ 81139 h 82113"/>
                  <a:gd name="connsiteX7" fmla="*/ 5803 w 49256"/>
                  <a:gd name="connsiteY7" fmla="*/ 81141 h 82113"/>
                  <a:gd name="connsiteX8" fmla="*/ 10184 w 49256"/>
                  <a:gd name="connsiteY8" fmla="*/ 82093 h 8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256" h="82113">
                    <a:moveTo>
                      <a:pt x="10184" y="82093"/>
                    </a:moveTo>
                    <a:cubicBezTo>
                      <a:pt x="14223" y="82196"/>
                      <a:pt x="17947" y="79923"/>
                      <a:pt x="19709" y="76283"/>
                    </a:cubicBezTo>
                    <a:lnTo>
                      <a:pt x="48284" y="14371"/>
                    </a:lnTo>
                    <a:cubicBezTo>
                      <a:pt x="50656" y="9320"/>
                      <a:pt x="48475" y="3307"/>
                      <a:pt x="43427" y="940"/>
                    </a:cubicBezTo>
                    <a:cubicBezTo>
                      <a:pt x="38378" y="-1427"/>
                      <a:pt x="32368" y="748"/>
                      <a:pt x="29996" y="5798"/>
                    </a:cubicBezTo>
                    <a:lnTo>
                      <a:pt x="945" y="67711"/>
                    </a:lnTo>
                    <a:cubicBezTo>
                      <a:pt x="-1427" y="72759"/>
                      <a:pt x="755" y="78771"/>
                      <a:pt x="5803" y="81139"/>
                    </a:cubicBezTo>
                    <a:cubicBezTo>
                      <a:pt x="5803" y="81140"/>
                      <a:pt x="5803" y="81140"/>
                      <a:pt x="5803" y="81141"/>
                    </a:cubicBezTo>
                    <a:cubicBezTo>
                      <a:pt x="7165" y="81803"/>
                      <a:pt x="8670" y="82129"/>
                      <a:pt x="10184" y="82093"/>
                    </a:cubicBezTo>
                    <a:close/>
                  </a:path>
                </a:pathLst>
              </a:custGeom>
              <a:solidFill>
                <a:srgbClr val="C4431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F708EC58-C0C9-BFD4-3182-F7DA054FB808}"/>
                  </a:ext>
                </a:extLst>
              </p:cNvPr>
              <p:cNvSpPr/>
              <p:nvPr/>
            </p:nvSpPr>
            <p:spPr>
              <a:xfrm>
                <a:off x="6417031" y="3411921"/>
                <a:ext cx="127576" cy="36986"/>
              </a:xfrm>
              <a:custGeom>
                <a:avLst/>
                <a:gdLst>
                  <a:gd name="connsiteX0" fmla="*/ 10234 w 127576"/>
                  <a:gd name="connsiteY0" fmla="*/ 36874 h 36986"/>
                  <a:gd name="connsiteX1" fmla="*/ 11853 w 127576"/>
                  <a:gd name="connsiteY1" fmla="*/ 36874 h 36986"/>
                  <a:gd name="connsiteX2" fmla="*/ 119009 w 127576"/>
                  <a:gd name="connsiteY2" fmla="*/ 20110 h 36986"/>
                  <a:gd name="connsiteX3" fmla="*/ 127439 w 127576"/>
                  <a:gd name="connsiteY3" fmla="*/ 8537 h 36986"/>
                  <a:gd name="connsiteX4" fmla="*/ 115866 w 127576"/>
                  <a:gd name="connsiteY4" fmla="*/ 108 h 36986"/>
                  <a:gd name="connsiteX5" fmla="*/ 8710 w 127576"/>
                  <a:gd name="connsiteY5" fmla="*/ 16871 h 36986"/>
                  <a:gd name="connsiteX6" fmla="*/ 80 w 127576"/>
                  <a:gd name="connsiteY6" fmla="*/ 28249 h 36986"/>
                  <a:gd name="connsiteX7" fmla="*/ 10234 w 127576"/>
                  <a:gd name="connsiteY7" fmla="*/ 36969 h 36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576" h="36986">
                    <a:moveTo>
                      <a:pt x="10234" y="36874"/>
                    </a:moveTo>
                    <a:lnTo>
                      <a:pt x="11853" y="36874"/>
                    </a:lnTo>
                    <a:lnTo>
                      <a:pt x="119009" y="20110"/>
                    </a:lnTo>
                    <a:cubicBezTo>
                      <a:pt x="124534" y="19242"/>
                      <a:pt x="128306" y="14061"/>
                      <a:pt x="127439" y="8537"/>
                    </a:cubicBezTo>
                    <a:cubicBezTo>
                      <a:pt x="126572" y="3014"/>
                      <a:pt x="121391" y="-760"/>
                      <a:pt x="115866" y="108"/>
                    </a:cubicBezTo>
                    <a:lnTo>
                      <a:pt x="8710" y="16871"/>
                    </a:lnTo>
                    <a:cubicBezTo>
                      <a:pt x="3185" y="17632"/>
                      <a:pt x="-672" y="22726"/>
                      <a:pt x="80" y="28249"/>
                    </a:cubicBezTo>
                    <a:cubicBezTo>
                      <a:pt x="775" y="33303"/>
                      <a:pt x="5138" y="37045"/>
                      <a:pt x="10234" y="36969"/>
                    </a:cubicBezTo>
                    <a:close/>
                  </a:path>
                </a:pathLst>
              </a:custGeom>
              <a:solidFill>
                <a:srgbClr val="C4431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DB778560-58DA-1EE8-D902-5A6059497304}"/>
                  </a:ext>
                </a:extLst>
              </p:cNvPr>
              <p:cNvSpPr/>
              <p:nvPr/>
            </p:nvSpPr>
            <p:spPr>
              <a:xfrm>
                <a:off x="6305263" y="3363813"/>
                <a:ext cx="244030" cy="149793"/>
              </a:xfrm>
              <a:custGeom>
                <a:avLst/>
                <a:gdLst>
                  <a:gd name="connsiteX0" fmla="*/ 121335 w 244030"/>
                  <a:gd name="connsiteY0" fmla="*/ 149752 h 149793"/>
                  <a:gd name="connsiteX1" fmla="*/ 205917 w 244030"/>
                  <a:gd name="connsiteY1" fmla="*/ 129178 h 149793"/>
                  <a:gd name="connsiteX2" fmla="*/ 244017 w 244030"/>
                  <a:gd name="connsiteY2" fmla="*/ 74505 h 149793"/>
                  <a:gd name="connsiteX3" fmla="*/ 206393 w 244030"/>
                  <a:gd name="connsiteY3" fmla="*/ 20307 h 149793"/>
                  <a:gd name="connsiteX4" fmla="*/ 38086 w 244030"/>
                  <a:gd name="connsiteY4" fmla="*/ 20307 h 149793"/>
                  <a:gd name="connsiteX5" fmla="*/ -14 w 244030"/>
                  <a:gd name="connsiteY5" fmla="*/ 74981 h 149793"/>
                  <a:gd name="connsiteX6" fmla="*/ 37515 w 244030"/>
                  <a:gd name="connsiteY6" fmla="*/ 129178 h 149793"/>
                  <a:gd name="connsiteX7" fmla="*/ 121335 w 244030"/>
                  <a:gd name="connsiteY7" fmla="*/ 149752 h 149793"/>
                  <a:gd name="connsiteX8" fmla="*/ 122668 w 244030"/>
                  <a:gd name="connsiteY8" fmla="*/ 20307 h 149793"/>
                  <a:gd name="connsiteX9" fmla="*/ 196201 w 244030"/>
                  <a:gd name="connsiteY9" fmla="*/ 37833 h 149793"/>
                  <a:gd name="connsiteX10" fmla="*/ 223633 w 244030"/>
                  <a:gd name="connsiteY10" fmla="*/ 74505 h 149793"/>
                  <a:gd name="connsiteX11" fmla="*/ 195725 w 244030"/>
                  <a:gd name="connsiteY11" fmla="*/ 111652 h 149793"/>
                  <a:gd name="connsiteX12" fmla="*/ 47611 w 244030"/>
                  <a:gd name="connsiteY12" fmla="*/ 111652 h 149793"/>
                  <a:gd name="connsiteX13" fmla="*/ 20179 w 244030"/>
                  <a:gd name="connsiteY13" fmla="*/ 74981 h 149793"/>
                  <a:gd name="connsiteX14" fmla="*/ 48183 w 244030"/>
                  <a:gd name="connsiteY14" fmla="*/ 37833 h 149793"/>
                  <a:gd name="connsiteX15" fmla="*/ 122668 w 244030"/>
                  <a:gd name="connsiteY15" fmla="*/ 20307 h 149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4030" h="149793">
                    <a:moveTo>
                      <a:pt x="121335" y="149752"/>
                    </a:moveTo>
                    <a:cubicBezTo>
                      <a:pt x="150824" y="150255"/>
                      <a:pt x="179952" y="143170"/>
                      <a:pt x="205917" y="129178"/>
                    </a:cubicBezTo>
                    <a:cubicBezTo>
                      <a:pt x="230491" y="114986"/>
                      <a:pt x="244017" y="95555"/>
                      <a:pt x="244017" y="74505"/>
                    </a:cubicBezTo>
                    <a:cubicBezTo>
                      <a:pt x="244017" y="53454"/>
                      <a:pt x="230682" y="34309"/>
                      <a:pt x="206393" y="20307"/>
                    </a:cubicBezTo>
                    <a:cubicBezTo>
                      <a:pt x="159340" y="-6839"/>
                      <a:pt x="85426" y="-6744"/>
                      <a:pt x="38086" y="20307"/>
                    </a:cubicBezTo>
                    <a:cubicBezTo>
                      <a:pt x="13607" y="34500"/>
                      <a:pt x="-14" y="53931"/>
                      <a:pt x="-14" y="74981"/>
                    </a:cubicBezTo>
                    <a:cubicBezTo>
                      <a:pt x="-14" y="96031"/>
                      <a:pt x="13321" y="115176"/>
                      <a:pt x="37515" y="129178"/>
                    </a:cubicBezTo>
                    <a:cubicBezTo>
                      <a:pt x="63232" y="143111"/>
                      <a:pt x="92093" y="150197"/>
                      <a:pt x="121335" y="149752"/>
                    </a:cubicBezTo>
                    <a:close/>
                    <a:moveTo>
                      <a:pt x="122668" y="20307"/>
                    </a:moveTo>
                    <a:cubicBezTo>
                      <a:pt x="148272" y="19785"/>
                      <a:pt x="173589" y="25819"/>
                      <a:pt x="196201" y="37833"/>
                    </a:cubicBezTo>
                    <a:cubicBezTo>
                      <a:pt x="213918" y="48025"/>
                      <a:pt x="223633" y="61074"/>
                      <a:pt x="223633" y="74505"/>
                    </a:cubicBezTo>
                    <a:cubicBezTo>
                      <a:pt x="223633" y="87935"/>
                      <a:pt x="214108" y="101270"/>
                      <a:pt x="195725" y="111652"/>
                    </a:cubicBezTo>
                    <a:cubicBezTo>
                      <a:pt x="154768" y="135274"/>
                      <a:pt x="88378" y="135369"/>
                      <a:pt x="47611" y="111652"/>
                    </a:cubicBezTo>
                    <a:cubicBezTo>
                      <a:pt x="29990" y="101460"/>
                      <a:pt x="20179" y="88411"/>
                      <a:pt x="20179" y="74981"/>
                    </a:cubicBezTo>
                    <a:cubicBezTo>
                      <a:pt x="20179" y="61551"/>
                      <a:pt x="29704" y="48216"/>
                      <a:pt x="48183" y="37833"/>
                    </a:cubicBezTo>
                    <a:cubicBezTo>
                      <a:pt x="71119" y="25752"/>
                      <a:pt x="96751" y="19720"/>
                      <a:pt x="122668" y="20307"/>
                    </a:cubicBezTo>
                    <a:close/>
                  </a:path>
                </a:pathLst>
              </a:custGeom>
              <a:solidFill>
                <a:srgbClr val="E25818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675452FE-BF43-8A40-7F73-1A100B1C0D9B}"/>
                  </a:ext>
                </a:extLst>
              </p:cNvPr>
              <p:cNvSpPr/>
              <p:nvPr/>
            </p:nvSpPr>
            <p:spPr>
              <a:xfrm>
                <a:off x="6305263" y="3347620"/>
                <a:ext cx="244030" cy="149793"/>
              </a:xfrm>
              <a:custGeom>
                <a:avLst/>
                <a:gdLst>
                  <a:gd name="connsiteX0" fmla="*/ 121335 w 244030"/>
                  <a:gd name="connsiteY0" fmla="*/ 149752 h 149793"/>
                  <a:gd name="connsiteX1" fmla="*/ 205917 w 244030"/>
                  <a:gd name="connsiteY1" fmla="*/ 129178 h 149793"/>
                  <a:gd name="connsiteX2" fmla="*/ 244017 w 244030"/>
                  <a:gd name="connsiteY2" fmla="*/ 74505 h 149793"/>
                  <a:gd name="connsiteX3" fmla="*/ 206393 w 244030"/>
                  <a:gd name="connsiteY3" fmla="*/ 20307 h 149793"/>
                  <a:gd name="connsiteX4" fmla="*/ 38086 w 244030"/>
                  <a:gd name="connsiteY4" fmla="*/ 20307 h 149793"/>
                  <a:gd name="connsiteX5" fmla="*/ -14 w 244030"/>
                  <a:gd name="connsiteY5" fmla="*/ 74981 h 149793"/>
                  <a:gd name="connsiteX6" fmla="*/ 37515 w 244030"/>
                  <a:gd name="connsiteY6" fmla="*/ 129178 h 149793"/>
                  <a:gd name="connsiteX7" fmla="*/ 121335 w 244030"/>
                  <a:gd name="connsiteY7" fmla="*/ 149752 h 149793"/>
                  <a:gd name="connsiteX8" fmla="*/ 122668 w 244030"/>
                  <a:gd name="connsiteY8" fmla="*/ 20307 h 149793"/>
                  <a:gd name="connsiteX9" fmla="*/ 196297 w 244030"/>
                  <a:gd name="connsiteY9" fmla="*/ 37452 h 149793"/>
                  <a:gd name="connsiteX10" fmla="*/ 223729 w 244030"/>
                  <a:gd name="connsiteY10" fmla="*/ 74124 h 149793"/>
                  <a:gd name="connsiteX11" fmla="*/ 195820 w 244030"/>
                  <a:gd name="connsiteY11" fmla="*/ 111271 h 149793"/>
                  <a:gd name="connsiteX12" fmla="*/ 47707 w 244030"/>
                  <a:gd name="connsiteY12" fmla="*/ 111271 h 149793"/>
                  <a:gd name="connsiteX13" fmla="*/ 20275 w 244030"/>
                  <a:gd name="connsiteY13" fmla="*/ 74600 h 149793"/>
                  <a:gd name="connsiteX14" fmla="*/ 48278 w 244030"/>
                  <a:gd name="connsiteY14" fmla="*/ 37452 h 149793"/>
                  <a:gd name="connsiteX15" fmla="*/ 122668 w 244030"/>
                  <a:gd name="connsiteY15" fmla="*/ 20307 h 149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4030" h="149793">
                    <a:moveTo>
                      <a:pt x="121335" y="149752"/>
                    </a:moveTo>
                    <a:cubicBezTo>
                      <a:pt x="150824" y="150255"/>
                      <a:pt x="179952" y="143170"/>
                      <a:pt x="205917" y="129178"/>
                    </a:cubicBezTo>
                    <a:cubicBezTo>
                      <a:pt x="230491" y="114986"/>
                      <a:pt x="244017" y="95555"/>
                      <a:pt x="244017" y="74505"/>
                    </a:cubicBezTo>
                    <a:cubicBezTo>
                      <a:pt x="244017" y="53454"/>
                      <a:pt x="230682" y="34309"/>
                      <a:pt x="206393" y="20307"/>
                    </a:cubicBezTo>
                    <a:cubicBezTo>
                      <a:pt x="159340" y="-6839"/>
                      <a:pt x="85426" y="-6744"/>
                      <a:pt x="38086" y="20307"/>
                    </a:cubicBezTo>
                    <a:cubicBezTo>
                      <a:pt x="13607" y="34500"/>
                      <a:pt x="-14" y="53931"/>
                      <a:pt x="-14" y="74981"/>
                    </a:cubicBezTo>
                    <a:cubicBezTo>
                      <a:pt x="-14" y="96031"/>
                      <a:pt x="13321" y="115176"/>
                      <a:pt x="37515" y="129178"/>
                    </a:cubicBezTo>
                    <a:cubicBezTo>
                      <a:pt x="63232" y="143111"/>
                      <a:pt x="92093" y="150196"/>
                      <a:pt x="121335" y="149752"/>
                    </a:cubicBezTo>
                    <a:close/>
                    <a:moveTo>
                      <a:pt x="122668" y="20307"/>
                    </a:moveTo>
                    <a:cubicBezTo>
                      <a:pt x="148272" y="19652"/>
                      <a:pt x="173618" y="25554"/>
                      <a:pt x="196297" y="37452"/>
                    </a:cubicBezTo>
                    <a:cubicBezTo>
                      <a:pt x="214013" y="47644"/>
                      <a:pt x="223729" y="60693"/>
                      <a:pt x="223729" y="74124"/>
                    </a:cubicBezTo>
                    <a:cubicBezTo>
                      <a:pt x="223729" y="87554"/>
                      <a:pt x="214204" y="100889"/>
                      <a:pt x="195820" y="111271"/>
                    </a:cubicBezTo>
                    <a:cubicBezTo>
                      <a:pt x="154863" y="134893"/>
                      <a:pt x="88474" y="134988"/>
                      <a:pt x="47707" y="111271"/>
                    </a:cubicBezTo>
                    <a:cubicBezTo>
                      <a:pt x="30085" y="101079"/>
                      <a:pt x="20275" y="88030"/>
                      <a:pt x="20275" y="74600"/>
                    </a:cubicBezTo>
                    <a:cubicBezTo>
                      <a:pt x="20275" y="61170"/>
                      <a:pt x="29800" y="47835"/>
                      <a:pt x="48278" y="37452"/>
                    </a:cubicBezTo>
                    <a:cubicBezTo>
                      <a:pt x="71214" y="25519"/>
                      <a:pt x="96818" y="19619"/>
                      <a:pt x="122668" y="20307"/>
                    </a:cubicBezTo>
                    <a:close/>
                  </a:path>
                </a:pathLst>
              </a:custGeom>
              <a:solidFill>
                <a:srgbClr val="F5641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5B2D91B2-D266-FFB8-35DF-FFB8857867F2}"/>
                  </a:ext>
                </a:extLst>
              </p:cNvPr>
              <p:cNvSpPr/>
              <p:nvPr/>
            </p:nvSpPr>
            <p:spPr>
              <a:xfrm>
                <a:off x="6317455" y="3353704"/>
                <a:ext cx="227742" cy="133343"/>
              </a:xfrm>
              <a:custGeom>
                <a:avLst/>
                <a:gdLst>
                  <a:gd name="connsiteX0" fmla="*/ 113143 w 227742"/>
                  <a:gd name="connsiteY0" fmla="*/ 133286 h 133343"/>
                  <a:gd name="connsiteX1" fmla="*/ 193725 w 227742"/>
                  <a:gd name="connsiteY1" fmla="*/ 114236 h 133343"/>
                  <a:gd name="connsiteX2" fmla="*/ 227729 w 227742"/>
                  <a:gd name="connsiteY2" fmla="*/ 66611 h 133343"/>
                  <a:gd name="connsiteX3" fmla="*/ 194201 w 227742"/>
                  <a:gd name="connsiteY3" fmla="*/ 18986 h 133343"/>
                  <a:gd name="connsiteX4" fmla="*/ 33991 w 227742"/>
                  <a:gd name="connsiteY4" fmla="*/ 18986 h 133343"/>
                  <a:gd name="connsiteX5" fmla="*/ -14 w 227742"/>
                  <a:gd name="connsiteY5" fmla="*/ 66611 h 133343"/>
                  <a:gd name="connsiteX6" fmla="*/ 33514 w 227742"/>
                  <a:gd name="connsiteY6" fmla="*/ 113760 h 133343"/>
                  <a:gd name="connsiteX7" fmla="*/ 113143 w 227742"/>
                  <a:gd name="connsiteY7" fmla="*/ 133286 h 133343"/>
                  <a:gd name="connsiteX8" fmla="*/ 114572 w 227742"/>
                  <a:gd name="connsiteY8" fmla="*/ 4222 h 133343"/>
                  <a:gd name="connsiteX9" fmla="*/ 192201 w 227742"/>
                  <a:gd name="connsiteY9" fmla="*/ 22701 h 133343"/>
                  <a:gd name="connsiteX10" fmla="*/ 223729 w 227742"/>
                  <a:gd name="connsiteY10" fmla="*/ 66325 h 133343"/>
                  <a:gd name="connsiteX11" fmla="*/ 191725 w 227742"/>
                  <a:gd name="connsiteY11" fmla="*/ 110521 h 133343"/>
                  <a:gd name="connsiteX12" fmla="*/ 35515 w 227742"/>
                  <a:gd name="connsiteY12" fmla="*/ 110521 h 133343"/>
                  <a:gd name="connsiteX13" fmla="*/ 4082 w 227742"/>
                  <a:gd name="connsiteY13" fmla="*/ 66897 h 133343"/>
                  <a:gd name="connsiteX14" fmla="*/ 36086 w 227742"/>
                  <a:gd name="connsiteY14" fmla="*/ 22701 h 133343"/>
                  <a:gd name="connsiteX15" fmla="*/ 114572 w 227742"/>
                  <a:gd name="connsiteY15" fmla="*/ 4222 h 1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7742" h="133343">
                    <a:moveTo>
                      <a:pt x="113143" y="133286"/>
                    </a:moveTo>
                    <a:cubicBezTo>
                      <a:pt x="141185" y="133911"/>
                      <a:pt x="168931" y="127353"/>
                      <a:pt x="193725" y="114236"/>
                    </a:cubicBezTo>
                    <a:cubicBezTo>
                      <a:pt x="215632" y="101568"/>
                      <a:pt x="227729" y="84613"/>
                      <a:pt x="227729" y="66611"/>
                    </a:cubicBezTo>
                    <a:cubicBezTo>
                      <a:pt x="227729" y="48609"/>
                      <a:pt x="215823" y="31940"/>
                      <a:pt x="194201" y="18986"/>
                    </a:cubicBezTo>
                    <a:cubicBezTo>
                      <a:pt x="150196" y="-6446"/>
                      <a:pt x="78282" y="-6255"/>
                      <a:pt x="33991" y="18986"/>
                    </a:cubicBezTo>
                    <a:cubicBezTo>
                      <a:pt x="12083" y="31654"/>
                      <a:pt x="-14" y="48609"/>
                      <a:pt x="-14" y="66611"/>
                    </a:cubicBezTo>
                    <a:cubicBezTo>
                      <a:pt x="-14" y="84613"/>
                      <a:pt x="11893" y="101282"/>
                      <a:pt x="33514" y="113760"/>
                    </a:cubicBezTo>
                    <a:cubicBezTo>
                      <a:pt x="57955" y="126959"/>
                      <a:pt x="85368" y="133682"/>
                      <a:pt x="113143" y="133286"/>
                    </a:cubicBezTo>
                    <a:close/>
                    <a:moveTo>
                      <a:pt x="114572" y="4222"/>
                    </a:moveTo>
                    <a:cubicBezTo>
                      <a:pt x="141595" y="3686"/>
                      <a:pt x="168312" y="10046"/>
                      <a:pt x="192201" y="22701"/>
                    </a:cubicBezTo>
                    <a:cubicBezTo>
                      <a:pt x="212489" y="34416"/>
                      <a:pt x="223729" y="49942"/>
                      <a:pt x="223729" y="66325"/>
                    </a:cubicBezTo>
                    <a:cubicBezTo>
                      <a:pt x="223729" y="82708"/>
                      <a:pt x="212299" y="98615"/>
                      <a:pt x="191725" y="110521"/>
                    </a:cubicBezTo>
                    <a:cubicBezTo>
                      <a:pt x="148481" y="135477"/>
                      <a:pt x="78472" y="135572"/>
                      <a:pt x="35515" y="110521"/>
                    </a:cubicBezTo>
                    <a:cubicBezTo>
                      <a:pt x="15226" y="98805"/>
                      <a:pt x="4082" y="83280"/>
                      <a:pt x="4082" y="66897"/>
                    </a:cubicBezTo>
                    <a:cubicBezTo>
                      <a:pt x="4082" y="50514"/>
                      <a:pt x="15417" y="34607"/>
                      <a:pt x="36086" y="22701"/>
                    </a:cubicBezTo>
                    <a:cubicBezTo>
                      <a:pt x="60251" y="9974"/>
                      <a:pt x="87264" y="3615"/>
                      <a:pt x="114572" y="4222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510AA0AB-4466-8A75-4CCE-EE764E2995C2}"/>
                  </a:ext>
                </a:extLst>
              </p:cNvPr>
              <p:cNvSpPr/>
              <p:nvPr/>
            </p:nvSpPr>
            <p:spPr>
              <a:xfrm>
                <a:off x="6345458" y="3383970"/>
                <a:ext cx="87108" cy="57507"/>
              </a:xfrm>
              <a:custGeom>
                <a:avLst/>
                <a:gdLst>
                  <a:gd name="connsiteX0" fmla="*/ 79140 w 87108"/>
                  <a:gd name="connsiteY0" fmla="*/ 57491 h 57507"/>
                  <a:gd name="connsiteX1" fmla="*/ 87094 w 87108"/>
                  <a:gd name="connsiteY1" fmla="*/ 49251 h 57507"/>
                  <a:gd name="connsiteX2" fmla="*/ 83141 w 87108"/>
                  <a:gd name="connsiteY2" fmla="*/ 42441 h 57507"/>
                  <a:gd name="connsiteX3" fmla="*/ 12084 w 87108"/>
                  <a:gd name="connsiteY3" fmla="*/ 1103 h 57507"/>
                  <a:gd name="connsiteX4" fmla="*/ 1121 w 87108"/>
                  <a:gd name="connsiteY4" fmla="*/ 3906 h 57507"/>
                  <a:gd name="connsiteX5" fmla="*/ 1035 w 87108"/>
                  <a:gd name="connsiteY5" fmla="*/ 4055 h 57507"/>
                  <a:gd name="connsiteX6" fmla="*/ 3988 w 87108"/>
                  <a:gd name="connsiteY6" fmla="*/ 15104 h 57507"/>
                  <a:gd name="connsiteX7" fmla="*/ 75044 w 87108"/>
                  <a:gd name="connsiteY7" fmla="*/ 56157 h 57507"/>
                  <a:gd name="connsiteX8" fmla="*/ 79140 w 87108"/>
                  <a:gd name="connsiteY8" fmla="*/ 57491 h 5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108" h="57507">
                    <a:moveTo>
                      <a:pt x="79140" y="57491"/>
                    </a:moveTo>
                    <a:cubicBezTo>
                      <a:pt x="83607" y="57411"/>
                      <a:pt x="87170" y="53722"/>
                      <a:pt x="87094" y="49251"/>
                    </a:cubicBezTo>
                    <a:cubicBezTo>
                      <a:pt x="87036" y="46450"/>
                      <a:pt x="85551" y="43875"/>
                      <a:pt x="83141" y="42441"/>
                    </a:cubicBezTo>
                    <a:lnTo>
                      <a:pt x="12084" y="1103"/>
                    </a:lnTo>
                    <a:cubicBezTo>
                      <a:pt x="8284" y="-1150"/>
                      <a:pt x="3378" y="105"/>
                      <a:pt x="1121" y="3906"/>
                    </a:cubicBezTo>
                    <a:cubicBezTo>
                      <a:pt x="1092" y="3955"/>
                      <a:pt x="1064" y="4005"/>
                      <a:pt x="1035" y="4055"/>
                    </a:cubicBezTo>
                    <a:cubicBezTo>
                      <a:pt x="-1137" y="7930"/>
                      <a:pt x="168" y="12832"/>
                      <a:pt x="3988" y="15104"/>
                    </a:cubicBezTo>
                    <a:lnTo>
                      <a:pt x="75044" y="56157"/>
                    </a:lnTo>
                    <a:cubicBezTo>
                      <a:pt x="76254" y="56981"/>
                      <a:pt x="77673" y="57444"/>
                      <a:pt x="79140" y="57491"/>
                    </a:cubicBezTo>
                    <a:close/>
                  </a:path>
                </a:pathLst>
              </a:custGeom>
              <a:solidFill>
                <a:srgbClr val="F5641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6F2FF4E4-5E8F-7E91-25BF-B36E7A486F66}"/>
                  </a:ext>
                </a:extLst>
              </p:cNvPr>
              <p:cNvSpPr/>
              <p:nvPr/>
            </p:nvSpPr>
            <p:spPr>
              <a:xfrm>
                <a:off x="6390018" y="3425283"/>
                <a:ext cx="42646" cy="72487"/>
              </a:xfrm>
              <a:custGeom>
                <a:avLst/>
                <a:gdLst>
                  <a:gd name="connsiteX0" fmla="*/ 8196 w 42646"/>
                  <a:gd name="connsiteY0" fmla="*/ 72471 h 72487"/>
                  <a:gd name="connsiteX1" fmla="*/ 15530 w 42646"/>
                  <a:gd name="connsiteY1" fmla="*/ 67803 h 72487"/>
                  <a:gd name="connsiteX2" fmla="*/ 41914 w 42646"/>
                  <a:gd name="connsiteY2" fmla="*/ 11511 h 72487"/>
                  <a:gd name="connsiteX3" fmla="*/ 37914 w 42646"/>
                  <a:gd name="connsiteY3" fmla="*/ 747 h 72487"/>
                  <a:gd name="connsiteX4" fmla="*/ 27150 w 42646"/>
                  <a:gd name="connsiteY4" fmla="*/ 4653 h 72487"/>
                  <a:gd name="connsiteX5" fmla="*/ 766 w 42646"/>
                  <a:gd name="connsiteY5" fmla="*/ 60945 h 72487"/>
                  <a:gd name="connsiteX6" fmla="*/ 4576 w 42646"/>
                  <a:gd name="connsiteY6" fmla="*/ 71709 h 72487"/>
                  <a:gd name="connsiteX7" fmla="*/ 8196 w 42646"/>
                  <a:gd name="connsiteY7" fmla="*/ 72471 h 7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46" h="72487">
                    <a:moveTo>
                      <a:pt x="8196" y="72471"/>
                    </a:moveTo>
                    <a:cubicBezTo>
                      <a:pt x="11339" y="72471"/>
                      <a:pt x="14196" y="70651"/>
                      <a:pt x="15530" y="67803"/>
                    </a:cubicBezTo>
                    <a:lnTo>
                      <a:pt x="41914" y="11511"/>
                    </a:lnTo>
                    <a:cubicBezTo>
                      <a:pt x="43743" y="7432"/>
                      <a:pt x="41962" y="2644"/>
                      <a:pt x="37914" y="747"/>
                    </a:cubicBezTo>
                    <a:cubicBezTo>
                      <a:pt x="33866" y="-1146"/>
                      <a:pt x="29046" y="602"/>
                      <a:pt x="27150" y="4653"/>
                    </a:cubicBezTo>
                    <a:lnTo>
                      <a:pt x="766" y="60945"/>
                    </a:lnTo>
                    <a:cubicBezTo>
                      <a:pt x="-1139" y="64971"/>
                      <a:pt x="566" y="69780"/>
                      <a:pt x="4576" y="71709"/>
                    </a:cubicBezTo>
                    <a:cubicBezTo>
                      <a:pt x="5719" y="72196"/>
                      <a:pt x="6948" y="72455"/>
                      <a:pt x="8196" y="72471"/>
                    </a:cubicBezTo>
                    <a:close/>
                  </a:path>
                </a:pathLst>
              </a:custGeom>
              <a:solidFill>
                <a:srgbClr val="F5641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AE8089B9-C1D4-7B0D-52D5-B4C129A9A5C6}"/>
                  </a:ext>
                </a:extLst>
              </p:cNvPr>
              <p:cNvSpPr/>
              <p:nvPr/>
            </p:nvSpPr>
            <p:spPr>
              <a:xfrm>
                <a:off x="6416418" y="3410044"/>
                <a:ext cx="113636" cy="31433"/>
              </a:xfrm>
              <a:custGeom>
                <a:avLst/>
                <a:gdLst>
                  <a:gd name="connsiteX0" fmla="*/ 8179 w 113636"/>
                  <a:gd name="connsiteY0" fmla="*/ 31417 h 31433"/>
                  <a:gd name="connsiteX1" fmla="*/ 9418 w 113636"/>
                  <a:gd name="connsiteY1" fmla="*/ 31417 h 31433"/>
                  <a:gd name="connsiteX2" fmla="*/ 106763 w 113636"/>
                  <a:gd name="connsiteY2" fmla="*/ 16082 h 31433"/>
                  <a:gd name="connsiteX3" fmla="*/ 113526 w 113636"/>
                  <a:gd name="connsiteY3" fmla="*/ 6843 h 31433"/>
                  <a:gd name="connsiteX4" fmla="*/ 104287 w 113636"/>
                  <a:gd name="connsiteY4" fmla="*/ 80 h 31433"/>
                  <a:gd name="connsiteX5" fmla="*/ 6846 w 113636"/>
                  <a:gd name="connsiteY5" fmla="*/ 15320 h 31433"/>
                  <a:gd name="connsiteX6" fmla="*/ 83 w 113636"/>
                  <a:gd name="connsiteY6" fmla="*/ 24559 h 31433"/>
                  <a:gd name="connsiteX7" fmla="*/ 8084 w 113636"/>
                  <a:gd name="connsiteY7" fmla="*/ 31417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636" h="31433">
                    <a:moveTo>
                      <a:pt x="8179" y="31417"/>
                    </a:moveTo>
                    <a:lnTo>
                      <a:pt x="9418" y="31417"/>
                    </a:lnTo>
                    <a:lnTo>
                      <a:pt x="106763" y="16082"/>
                    </a:lnTo>
                    <a:cubicBezTo>
                      <a:pt x="111183" y="15398"/>
                      <a:pt x="114212" y="11261"/>
                      <a:pt x="113526" y="6843"/>
                    </a:cubicBezTo>
                    <a:cubicBezTo>
                      <a:pt x="112840" y="2424"/>
                      <a:pt x="108706" y="-604"/>
                      <a:pt x="104287" y="80"/>
                    </a:cubicBezTo>
                    <a:lnTo>
                      <a:pt x="6846" y="15320"/>
                    </a:lnTo>
                    <a:cubicBezTo>
                      <a:pt x="2426" y="16004"/>
                      <a:pt x="-603" y="20140"/>
                      <a:pt x="83" y="24559"/>
                    </a:cubicBezTo>
                    <a:cubicBezTo>
                      <a:pt x="693" y="28505"/>
                      <a:pt x="4093" y="31417"/>
                      <a:pt x="8084" y="31417"/>
                    </a:cubicBezTo>
                    <a:close/>
                  </a:path>
                </a:pathLst>
              </a:custGeom>
              <a:solidFill>
                <a:srgbClr val="F5641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9C4B63AE-32A1-25D9-346E-464A6A651D1F}"/>
                  </a:ext>
                </a:extLst>
              </p:cNvPr>
              <p:cNvSpPr/>
              <p:nvPr/>
            </p:nvSpPr>
            <p:spPr>
              <a:xfrm>
                <a:off x="6392856" y="3407809"/>
                <a:ext cx="69081" cy="40285"/>
              </a:xfrm>
              <a:custGeom>
                <a:avLst/>
                <a:gdLst>
                  <a:gd name="connsiteX0" fmla="*/ 9834 w 69081"/>
                  <a:gd name="connsiteY0" fmla="*/ 34413 h 40285"/>
                  <a:gd name="connsiteX1" fmla="*/ 58888 w 69081"/>
                  <a:gd name="connsiteY1" fmla="*/ 34413 h 40285"/>
                  <a:gd name="connsiteX2" fmla="*/ 58888 w 69081"/>
                  <a:gd name="connsiteY2" fmla="*/ 5838 h 40285"/>
                  <a:gd name="connsiteX3" fmla="*/ 9930 w 69081"/>
                  <a:gd name="connsiteY3" fmla="*/ 5838 h 40285"/>
                  <a:gd name="connsiteX4" fmla="*/ 9834 w 69081"/>
                  <a:gd name="connsiteY4" fmla="*/ 34413 h 40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81" h="40285">
                    <a:moveTo>
                      <a:pt x="9834" y="34413"/>
                    </a:moveTo>
                    <a:cubicBezTo>
                      <a:pt x="25255" y="42221"/>
                      <a:pt x="43467" y="42221"/>
                      <a:pt x="58888" y="34413"/>
                    </a:cubicBezTo>
                    <a:cubicBezTo>
                      <a:pt x="72414" y="26603"/>
                      <a:pt x="72509" y="13935"/>
                      <a:pt x="58888" y="5838"/>
                    </a:cubicBezTo>
                    <a:cubicBezTo>
                      <a:pt x="43505" y="-1968"/>
                      <a:pt x="25313" y="-1968"/>
                      <a:pt x="9930" y="5838"/>
                    </a:cubicBezTo>
                    <a:cubicBezTo>
                      <a:pt x="-3024" y="13458"/>
                      <a:pt x="-3596" y="26127"/>
                      <a:pt x="9834" y="34413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33A13158-6EAE-9DA4-1FBB-47654EFE219B}"/>
                  </a:ext>
                </a:extLst>
              </p:cNvPr>
              <p:cNvSpPr/>
              <p:nvPr/>
            </p:nvSpPr>
            <p:spPr>
              <a:xfrm>
                <a:off x="6409098" y="3417084"/>
                <a:ext cx="36443" cy="20972"/>
              </a:xfrm>
              <a:custGeom>
                <a:avLst/>
                <a:gdLst>
                  <a:gd name="connsiteX0" fmla="*/ 5309 w 36443"/>
                  <a:gd name="connsiteY0" fmla="*/ 17899 h 20972"/>
                  <a:gd name="connsiteX1" fmla="*/ 31026 w 36443"/>
                  <a:gd name="connsiteY1" fmla="*/ 17899 h 20972"/>
                  <a:gd name="connsiteX2" fmla="*/ 36046 w 36443"/>
                  <a:gd name="connsiteY2" fmla="*/ 8060 h 20972"/>
                  <a:gd name="connsiteX3" fmla="*/ 31026 w 36443"/>
                  <a:gd name="connsiteY3" fmla="*/ 3040 h 20972"/>
                  <a:gd name="connsiteX4" fmla="*/ 5309 w 36443"/>
                  <a:gd name="connsiteY4" fmla="*/ 3040 h 20972"/>
                  <a:gd name="connsiteX5" fmla="*/ 5309 w 36443"/>
                  <a:gd name="connsiteY5" fmla="*/ 17899 h 2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443" h="20972">
                    <a:moveTo>
                      <a:pt x="5309" y="17899"/>
                    </a:moveTo>
                    <a:cubicBezTo>
                      <a:pt x="13395" y="21975"/>
                      <a:pt x="22939" y="21975"/>
                      <a:pt x="31026" y="17899"/>
                    </a:cubicBezTo>
                    <a:cubicBezTo>
                      <a:pt x="35131" y="16569"/>
                      <a:pt x="37379" y="12163"/>
                      <a:pt x="36046" y="8060"/>
                    </a:cubicBezTo>
                    <a:cubicBezTo>
                      <a:pt x="35274" y="5679"/>
                      <a:pt x="33407" y="3813"/>
                      <a:pt x="31026" y="3040"/>
                    </a:cubicBezTo>
                    <a:cubicBezTo>
                      <a:pt x="22939" y="-1036"/>
                      <a:pt x="13395" y="-1036"/>
                      <a:pt x="5309" y="3040"/>
                    </a:cubicBezTo>
                    <a:cubicBezTo>
                      <a:pt x="-1740" y="7136"/>
                      <a:pt x="-1835" y="13803"/>
                      <a:pt x="5309" y="17899"/>
                    </a:cubicBezTo>
                    <a:close/>
                  </a:path>
                </a:pathLst>
              </a:custGeom>
              <a:solidFill>
                <a:srgbClr val="F8C54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930B3E38-0240-55E2-986E-9451A44C4703}"/>
                  </a:ext>
                </a:extLst>
              </p:cNvPr>
              <p:cNvSpPr/>
              <p:nvPr/>
            </p:nvSpPr>
            <p:spPr>
              <a:xfrm>
                <a:off x="6466331" y="3638441"/>
                <a:ext cx="89630" cy="114218"/>
              </a:xfrm>
              <a:custGeom>
                <a:avLst/>
                <a:gdLst>
                  <a:gd name="connsiteX0" fmla="*/ 89617 w 89630"/>
                  <a:gd name="connsiteY0" fmla="*/ 9807 h 114218"/>
                  <a:gd name="connsiteX1" fmla="*/ 64090 w 89630"/>
                  <a:gd name="connsiteY1" fmla="*/ 13236 h 114218"/>
                  <a:gd name="connsiteX2" fmla="*/ 61708 w 89630"/>
                  <a:gd name="connsiteY2" fmla="*/ 14570 h 114218"/>
                  <a:gd name="connsiteX3" fmla="*/ 16941 w 89630"/>
                  <a:gd name="connsiteY3" fmla="*/ 88865 h 114218"/>
                  <a:gd name="connsiteX4" fmla="*/ 16941 w 89630"/>
                  <a:gd name="connsiteY4" fmla="*/ 91056 h 114218"/>
                  <a:gd name="connsiteX5" fmla="*/ 26466 w 89630"/>
                  <a:gd name="connsiteY5" fmla="*/ 114201 h 114218"/>
                  <a:gd name="connsiteX6" fmla="*/ 16941 w 89630"/>
                  <a:gd name="connsiteY6" fmla="*/ 109439 h 114218"/>
                  <a:gd name="connsiteX7" fmla="*/ -14 w 89630"/>
                  <a:gd name="connsiteY7" fmla="*/ 80197 h 114218"/>
                  <a:gd name="connsiteX8" fmla="*/ 44754 w 89630"/>
                  <a:gd name="connsiteY8" fmla="*/ 5902 h 114218"/>
                  <a:gd name="connsiteX9" fmla="*/ 79996 w 89630"/>
                  <a:gd name="connsiteY9" fmla="*/ 5140 h 114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630" h="114218">
                    <a:moveTo>
                      <a:pt x="89617" y="9807"/>
                    </a:moveTo>
                    <a:cubicBezTo>
                      <a:pt x="80987" y="7579"/>
                      <a:pt x="71824" y="8807"/>
                      <a:pt x="64090" y="13236"/>
                    </a:cubicBezTo>
                    <a:lnTo>
                      <a:pt x="61708" y="14570"/>
                    </a:lnTo>
                    <a:cubicBezTo>
                      <a:pt x="35581" y="30572"/>
                      <a:pt x="18884" y="58290"/>
                      <a:pt x="16941" y="88865"/>
                    </a:cubicBezTo>
                    <a:cubicBezTo>
                      <a:pt x="16893" y="89598"/>
                      <a:pt x="16893" y="90322"/>
                      <a:pt x="16941" y="91056"/>
                    </a:cubicBezTo>
                    <a:cubicBezTo>
                      <a:pt x="16589" y="99790"/>
                      <a:pt x="20075" y="108239"/>
                      <a:pt x="26466" y="114201"/>
                    </a:cubicBezTo>
                    <a:lnTo>
                      <a:pt x="16941" y="109439"/>
                    </a:lnTo>
                    <a:cubicBezTo>
                      <a:pt x="6654" y="106105"/>
                      <a:pt x="-14" y="95723"/>
                      <a:pt x="-14" y="80197"/>
                    </a:cubicBezTo>
                    <a:cubicBezTo>
                      <a:pt x="1929" y="49622"/>
                      <a:pt x="18627" y="21904"/>
                      <a:pt x="44754" y="5902"/>
                    </a:cubicBezTo>
                    <a:cubicBezTo>
                      <a:pt x="58946" y="-2004"/>
                      <a:pt x="71805" y="-1718"/>
                      <a:pt x="79996" y="5140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E05E77E7-C328-A5E6-9BA0-17EAC1EFBD65}"/>
                  </a:ext>
                </a:extLst>
              </p:cNvPr>
              <p:cNvSpPr/>
              <p:nvPr/>
            </p:nvSpPr>
            <p:spPr>
              <a:xfrm>
                <a:off x="6380291" y="3557777"/>
                <a:ext cx="95496" cy="39680"/>
              </a:xfrm>
              <a:custGeom>
                <a:avLst/>
                <a:gdLst>
                  <a:gd name="connsiteX0" fmla="*/ 15 w 95496"/>
                  <a:gd name="connsiteY0" fmla="*/ 269 h 39680"/>
                  <a:gd name="connsiteX1" fmla="*/ 12588 w 95496"/>
                  <a:gd name="connsiteY1" fmla="*/ 15890 h 39680"/>
                  <a:gd name="connsiteX2" fmla="*/ 14493 w 95496"/>
                  <a:gd name="connsiteY2" fmla="*/ 16938 h 39680"/>
                  <a:gd name="connsiteX3" fmla="*/ 82216 w 95496"/>
                  <a:gd name="connsiteY3" fmla="*/ 16938 h 39680"/>
                  <a:gd name="connsiteX4" fmla="*/ 83645 w 95496"/>
                  <a:gd name="connsiteY4" fmla="*/ 15985 h 39680"/>
                  <a:gd name="connsiteX5" fmla="*/ 95265 w 95496"/>
                  <a:gd name="connsiteY5" fmla="*/ -17 h 39680"/>
                  <a:gd name="connsiteX6" fmla="*/ 95265 w 95496"/>
                  <a:gd name="connsiteY6" fmla="*/ 8270 h 39680"/>
                  <a:gd name="connsiteX7" fmla="*/ 82502 w 95496"/>
                  <a:gd name="connsiteY7" fmla="*/ 31416 h 39680"/>
                  <a:gd name="connsiteX8" fmla="*/ 14779 w 95496"/>
                  <a:gd name="connsiteY8" fmla="*/ 31416 h 39680"/>
                  <a:gd name="connsiteX9" fmla="*/ 15 w 95496"/>
                  <a:gd name="connsiteY9" fmla="*/ 8270 h 3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496" h="39680">
                    <a:moveTo>
                      <a:pt x="15" y="269"/>
                    </a:moveTo>
                    <a:cubicBezTo>
                      <a:pt x="2016" y="6914"/>
                      <a:pt x="6521" y="12517"/>
                      <a:pt x="12588" y="15890"/>
                    </a:cubicBezTo>
                    <a:lnTo>
                      <a:pt x="14493" y="16938"/>
                    </a:lnTo>
                    <a:cubicBezTo>
                      <a:pt x="35715" y="27984"/>
                      <a:pt x="60994" y="27984"/>
                      <a:pt x="82216" y="16938"/>
                    </a:cubicBezTo>
                    <a:lnTo>
                      <a:pt x="83645" y="15985"/>
                    </a:lnTo>
                    <a:cubicBezTo>
                      <a:pt x="89626" y="12559"/>
                      <a:pt x="93856" y="6735"/>
                      <a:pt x="95265" y="-17"/>
                    </a:cubicBezTo>
                    <a:lnTo>
                      <a:pt x="95265" y="8270"/>
                    </a:lnTo>
                    <a:cubicBezTo>
                      <a:pt x="96637" y="17966"/>
                      <a:pt x="91436" y="27400"/>
                      <a:pt x="82502" y="31416"/>
                    </a:cubicBezTo>
                    <a:cubicBezTo>
                      <a:pt x="61271" y="42414"/>
                      <a:pt x="36010" y="42414"/>
                      <a:pt x="14779" y="31416"/>
                    </a:cubicBezTo>
                    <a:cubicBezTo>
                      <a:pt x="5435" y="27622"/>
                      <a:pt x="-480" y="18339"/>
                      <a:pt x="15" y="8270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D08CF9F3-B6F6-484B-AD05-636CC466C6AE}"/>
                  </a:ext>
                </a:extLst>
              </p:cNvPr>
              <p:cNvSpPr/>
              <p:nvPr/>
            </p:nvSpPr>
            <p:spPr>
              <a:xfrm>
                <a:off x="6260496" y="3522593"/>
                <a:ext cx="91249" cy="116146"/>
              </a:xfrm>
              <a:custGeom>
                <a:avLst/>
                <a:gdLst>
                  <a:gd name="connsiteX0" fmla="*/ 91236 w 91249"/>
                  <a:gd name="connsiteY0" fmla="*/ 9736 h 116146"/>
                  <a:gd name="connsiteX1" fmla="*/ 65328 w 91249"/>
                  <a:gd name="connsiteY1" fmla="*/ 13260 h 116146"/>
                  <a:gd name="connsiteX2" fmla="*/ 62661 w 91249"/>
                  <a:gd name="connsiteY2" fmla="*/ 14879 h 116146"/>
                  <a:gd name="connsiteX3" fmla="*/ 17227 w 91249"/>
                  <a:gd name="connsiteY3" fmla="*/ 90317 h 116146"/>
                  <a:gd name="connsiteX4" fmla="*/ 17227 w 91249"/>
                  <a:gd name="connsiteY4" fmla="*/ 92604 h 116146"/>
                  <a:gd name="connsiteX5" fmla="*/ 26752 w 91249"/>
                  <a:gd name="connsiteY5" fmla="*/ 116130 h 116146"/>
                  <a:gd name="connsiteX6" fmla="*/ 17227 w 91249"/>
                  <a:gd name="connsiteY6" fmla="*/ 111273 h 116146"/>
                  <a:gd name="connsiteX7" fmla="*/ -14 w 91249"/>
                  <a:gd name="connsiteY7" fmla="*/ 81554 h 116146"/>
                  <a:gd name="connsiteX8" fmla="*/ 45516 w 91249"/>
                  <a:gd name="connsiteY8" fmla="*/ 6117 h 116146"/>
                  <a:gd name="connsiteX9" fmla="*/ 81330 w 91249"/>
                  <a:gd name="connsiteY9" fmla="*/ 5354 h 116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249" h="116146">
                    <a:moveTo>
                      <a:pt x="91236" y="9736"/>
                    </a:moveTo>
                    <a:cubicBezTo>
                      <a:pt x="82473" y="7495"/>
                      <a:pt x="73177" y="8759"/>
                      <a:pt x="65328" y="13260"/>
                    </a:cubicBezTo>
                    <a:lnTo>
                      <a:pt x="62661" y="14879"/>
                    </a:lnTo>
                    <a:cubicBezTo>
                      <a:pt x="36172" y="31164"/>
                      <a:pt x="19236" y="59290"/>
                      <a:pt x="17227" y="90317"/>
                    </a:cubicBezTo>
                    <a:cubicBezTo>
                      <a:pt x="17179" y="91079"/>
                      <a:pt x="17179" y="91842"/>
                      <a:pt x="17227" y="92604"/>
                    </a:cubicBezTo>
                    <a:cubicBezTo>
                      <a:pt x="16903" y="101445"/>
                      <a:pt x="20370" y="110003"/>
                      <a:pt x="26752" y="116130"/>
                    </a:cubicBezTo>
                    <a:lnTo>
                      <a:pt x="17227" y="111273"/>
                    </a:lnTo>
                    <a:cubicBezTo>
                      <a:pt x="6749" y="107844"/>
                      <a:pt x="-14" y="97366"/>
                      <a:pt x="-14" y="81554"/>
                    </a:cubicBezTo>
                    <a:cubicBezTo>
                      <a:pt x="1920" y="50478"/>
                      <a:pt x="18922" y="22310"/>
                      <a:pt x="45516" y="6117"/>
                    </a:cubicBezTo>
                    <a:cubicBezTo>
                      <a:pt x="59994" y="-2075"/>
                      <a:pt x="72948" y="-1789"/>
                      <a:pt x="81330" y="5354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CEF196A2-CE21-5AB2-5923-95F558569A60}"/>
                  </a:ext>
                </a:extLst>
              </p:cNvPr>
              <p:cNvSpPr/>
              <p:nvPr/>
            </p:nvSpPr>
            <p:spPr>
              <a:xfrm>
                <a:off x="6192480" y="3218565"/>
                <a:ext cx="32882" cy="30868"/>
              </a:xfrm>
              <a:custGeom>
                <a:avLst/>
                <a:gdLst>
                  <a:gd name="connsiteX0" fmla="*/ 21520 w 32882"/>
                  <a:gd name="connsiteY0" fmla="*/ 1344 h 30868"/>
                  <a:gd name="connsiteX1" fmla="*/ 4947 w 32882"/>
                  <a:gd name="connsiteY1" fmla="*/ 5916 h 30868"/>
                  <a:gd name="connsiteX2" fmla="*/ 756 w 32882"/>
                  <a:gd name="connsiteY2" fmla="*/ 27252 h 30868"/>
                  <a:gd name="connsiteX3" fmla="*/ 23235 w 32882"/>
                  <a:gd name="connsiteY3" fmla="*/ 29157 h 30868"/>
                  <a:gd name="connsiteX4" fmla="*/ 31998 w 32882"/>
                  <a:gd name="connsiteY4" fmla="*/ 16870 h 30868"/>
                  <a:gd name="connsiteX5" fmla="*/ 14376 w 32882"/>
                  <a:gd name="connsiteY5" fmla="*/ 18775 h 30868"/>
                  <a:gd name="connsiteX6" fmla="*/ 21520 w 32882"/>
                  <a:gd name="connsiteY6" fmla="*/ 1344 h 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882" h="30868">
                    <a:moveTo>
                      <a:pt x="21520" y="1344"/>
                    </a:moveTo>
                    <a:cubicBezTo>
                      <a:pt x="20187" y="1344"/>
                      <a:pt x="16567" y="-3800"/>
                      <a:pt x="4947" y="5916"/>
                    </a:cubicBezTo>
                    <a:cubicBezTo>
                      <a:pt x="-2673" y="12202"/>
                      <a:pt x="756" y="27252"/>
                      <a:pt x="756" y="27252"/>
                    </a:cubicBezTo>
                    <a:cubicBezTo>
                      <a:pt x="7576" y="31260"/>
                      <a:pt x="15843" y="31960"/>
                      <a:pt x="23235" y="29157"/>
                    </a:cubicBezTo>
                    <a:cubicBezTo>
                      <a:pt x="36951" y="21537"/>
                      <a:pt x="31998" y="16870"/>
                      <a:pt x="31998" y="16870"/>
                    </a:cubicBezTo>
                    <a:cubicBezTo>
                      <a:pt x="31998" y="16870"/>
                      <a:pt x="19711" y="25252"/>
                      <a:pt x="14376" y="18775"/>
                    </a:cubicBezTo>
                    <a:cubicBezTo>
                      <a:pt x="9042" y="12298"/>
                      <a:pt x="21520" y="1344"/>
                      <a:pt x="21520" y="1344"/>
                    </a:cubicBezTo>
                    <a:close/>
                  </a:path>
                </a:pathLst>
              </a:custGeom>
              <a:solidFill>
                <a:srgbClr val="0D373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761518FD-E9FA-24E7-CB2D-373F5145BFFA}"/>
              </a:ext>
            </a:extLst>
          </p:cNvPr>
          <p:cNvGrpSpPr/>
          <p:nvPr/>
        </p:nvGrpSpPr>
        <p:grpSpPr>
          <a:xfrm>
            <a:off x="887115" y="3096458"/>
            <a:ext cx="1987263" cy="3273393"/>
            <a:chOff x="887115" y="3096458"/>
            <a:chExt cx="1987263" cy="3273393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BB97A0C-95D5-E941-F281-3001D03B49B8}"/>
                </a:ext>
              </a:extLst>
            </p:cNvPr>
            <p:cNvGrpSpPr/>
            <p:nvPr/>
          </p:nvGrpSpPr>
          <p:grpSpPr>
            <a:xfrm>
              <a:off x="887997" y="3520556"/>
              <a:ext cx="1986381" cy="2849295"/>
              <a:chOff x="887997" y="3520556"/>
              <a:chExt cx="1986381" cy="2849295"/>
            </a:xfrm>
            <a:solidFill>
              <a:srgbClr val="2489A3"/>
            </a:solidFill>
          </p:grpSpPr>
          <p:sp>
            <p:nvSpPr>
              <p:cNvPr id="14" name="Shape">
                <a:extLst>
                  <a:ext uri="{FF2B5EF4-FFF2-40B4-BE49-F238E27FC236}">
                    <a16:creationId xmlns:a16="http://schemas.microsoft.com/office/drawing/2014/main" id="{DBB6DE90-574A-5AD0-C178-3272F70CA689}"/>
                  </a:ext>
                </a:extLst>
              </p:cNvPr>
              <p:cNvSpPr/>
              <p:nvPr/>
            </p:nvSpPr>
            <p:spPr>
              <a:xfrm>
                <a:off x="887997" y="3946208"/>
                <a:ext cx="1986381" cy="2423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19" y="0"/>
                    </a:moveTo>
                    <a:lnTo>
                      <a:pt x="14826" y="0"/>
                    </a:lnTo>
                    <a:lnTo>
                      <a:pt x="14826" y="690"/>
                    </a:lnTo>
                    <a:lnTo>
                      <a:pt x="19019" y="690"/>
                    </a:lnTo>
                    <a:cubicBezTo>
                      <a:pt x="19973" y="690"/>
                      <a:pt x="20744" y="1322"/>
                      <a:pt x="20744" y="2104"/>
                    </a:cubicBezTo>
                    <a:lnTo>
                      <a:pt x="20744" y="16243"/>
                    </a:lnTo>
                    <a:cubicBezTo>
                      <a:pt x="20744" y="16783"/>
                      <a:pt x="20366" y="17278"/>
                      <a:pt x="19777" y="17519"/>
                    </a:cubicBezTo>
                    <a:lnTo>
                      <a:pt x="11543" y="20772"/>
                    </a:lnTo>
                    <a:cubicBezTo>
                      <a:pt x="11067" y="20956"/>
                      <a:pt x="10520" y="20956"/>
                      <a:pt x="10043" y="20772"/>
                    </a:cubicBezTo>
                    <a:lnTo>
                      <a:pt x="1809" y="17519"/>
                    </a:lnTo>
                    <a:cubicBezTo>
                      <a:pt x="1220" y="17289"/>
                      <a:pt x="842" y="16783"/>
                      <a:pt x="842" y="16243"/>
                    </a:cubicBezTo>
                    <a:lnTo>
                      <a:pt x="842" y="2104"/>
                    </a:lnTo>
                    <a:cubicBezTo>
                      <a:pt x="842" y="1322"/>
                      <a:pt x="1613" y="690"/>
                      <a:pt x="2567" y="690"/>
                    </a:cubicBezTo>
                    <a:lnTo>
                      <a:pt x="6760" y="690"/>
                    </a:lnTo>
                    <a:lnTo>
                      <a:pt x="6760" y="0"/>
                    </a:lnTo>
                    <a:lnTo>
                      <a:pt x="2567" y="0"/>
                    </a:lnTo>
                    <a:cubicBezTo>
                      <a:pt x="1150" y="0"/>
                      <a:pt x="0" y="943"/>
                      <a:pt x="0" y="2104"/>
                    </a:cubicBezTo>
                    <a:lnTo>
                      <a:pt x="0" y="16243"/>
                    </a:lnTo>
                    <a:cubicBezTo>
                      <a:pt x="0" y="17048"/>
                      <a:pt x="575" y="17784"/>
                      <a:pt x="1445" y="18140"/>
                    </a:cubicBezTo>
                    <a:lnTo>
                      <a:pt x="9678" y="21393"/>
                    </a:lnTo>
                    <a:cubicBezTo>
                      <a:pt x="10029" y="21531"/>
                      <a:pt x="10407" y="21600"/>
                      <a:pt x="10800" y="21600"/>
                    </a:cubicBezTo>
                    <a:cubicBezTo>
                      <a:pt x="11179" y="21600"/>
                      <a:pt x="11557" y="21531"/>
                      <a:pt x="11922" y="21393"/>
                    </a:cubicBezTo>
                    <a:lnTo>
                      <a:pt x="20155" y="18140"/>
                    </a:lnTo>
                    <a:cubicBezTo>
                      <a:pt x="21039" y="17795"/>
                      <a:pt x="21600" y="17048"/>
                      <a:pt x="21600" y="16243"/>
                    </a:cubicBezTo>
                    <a:lnTo>
                      <a:pt x="21600" y="2104"/>
                    </a:lnTo>
                    <a:cubicBezTo>
                      <a:pt x="21586" y="943"/>
                      <a:pt x="20436" y="0"/>
                      <a:pt x="19019" y="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5" name="Shape">
                <a:extLst>
                  <a:ext uri="{FF2B5EF4-FFF2-40B4-BE49-F238E27FC236}">
                    <a16:creationId xmlns:a16="http://schemas.microsoft.com/office/drawing/2014/main" id="{B0A173B5-2280-CBF9-64E4-E6334B20D78D}"/>
                  </a:ext>
                </a:extLst>
              </p:cNvPr>
              <p:cNvSpPr/>
              <p:nvPr/>
            </p:nvSpPr>
            <p:spPr>
              <a:xfrm>
                <a:off x="1580007" y="3520556"/>
                <a:ext cx="602361" cy="7261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10" extrusionOk="0">
                    <a:moveTo>
                      <a:pt x="3978" y="2054"/>
                    </a:moveTo>
                    <a:lnTo>
                      <a:pt x="7724" y="571"/>
                    </a:lnTo>
                    <a:cubicBezTo>
                      <a:pt x="9667" y="-190"/>
                      <a:pt x="11933" y="-190"/>
                      <a:pt x="13876" y="571"/>
                    </a:cubicBezTo>
                    <a:lnTo>
                      <a:pt x="17622" y="2054"/>
                    </a:lnTo>
                    <a:cubicBezTo>
                      <a:pt x="20074" y="3042"/>
                      <a:pt x="21600" y="5058"/>
                      <a:pt x="21600" y="7302"/>
                    </a:cubicBezTo>
                    <a:lnTo>
                      <a:pt x="21600" y="15592"/>
                    </a:lnTo>
                    <a:cubicBezTo>
                      <a:pt x="21600" y="18786"/>
                      <a:pt x="18455" y="21410"/>
                      <a:pt x="14523" y="21410"/>
                    </a:cubicBezTo>
                    <a:lnTo>
                      <a:pt x="7077" y="21410"/>
                    </a:lnTo>
                    <a:cubicBezTo>
                      <a:pt x="3191" y="21410"/>
                      <a:pt x="0" y="18824"/>
                      <a:pt x="0" y="15592"/>
                    </a:cubicBezTo>
                    <a:lnTo>
                      <a:pt x="0" y="7302"/>
                    </a:lnTo>
                    <a:cubicBezTo>
                      <a:pt x="0" y="5058"/>
                      <a:pt x="1526" y="3042"/>
                      <a:pt x="3978" y="2054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131BD89-F0EF-F149-0B24-250048476274}"/>
                </a:ext>
              </a:extLst>
            </p:cNvPr>
            <p:cNvSpPr txBox="1"/>
            <p:nvPr/>
          </p:nvSpPr>
          <p:spPr>
            <a:xfrm>
              <a:off x="887115" y="4428616"/>
              <a:ext cx="1986381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en-US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grpSp>
          <p:nvGrpSpPr>
            <p:cNvPr id="267" name="Group 266">
              <a:extLst>
                <a:ext uri="{FF2B5EF4-FFF2-40B4-BE49-F238E27FC236}">
                  <a16:creationId xmlns:a16="http://schemas.microsoft.com/office/drawing/2014/main" id="{A25F5A2D-53D1-E03D-46F9-E1C080B7C47C}"/>
                </a:ext>
              </a:extLst>
            </p:cNvPr>
            <p:cNvGrpSpPr/>
            <p:nvPr/>
          </p:nvGrpSpPr>
          <p:grpSpPr>
            <a:xfrm>
              <a:off x="1381087" y="3096458"/>
              <a:ext cx="651191" cy="849750"/>
              <a:chOff x="4167160" y="2848060"/>
              <a:chExt cx="651191" cy="849750"/>
            </a:xfrm>
          </p:grpSpPr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650834A7-1D7C-5DD5-D3B2-096F6F43D1D2}"/>
                  </a:ext>
                </a:extLst>
              </p:cNvPr>
              <p:cNvSpPr/>
              <p:nvPr/>
            </p:nvSpPr>
            <p:spPr>
              <a:xfrm>
                <a:off x="4484675" y="3162603"/>
                <a:ext cx="91948" cy="80282"/>
              </a:xfrm>
              <a:custGeom>
                <a:avLst/>
                <a:gdLst>
                  <a:gd name="connsiteX0" fmla="*/ 64164 w 91948"/>
                  <a:gd name="connsiteY0" fmla="*/ 7586 h 80282"/>
                  <a:gd name="connsiteX1" fmla="*/ 34256 w 91948"/>
                  <a:gd name="connsiteY1" fmla="*/ 1966 h 80282"/>
                  <a:gd name="connsiteX2" fmla="*/ 7681 w 91948"/>
                  <a:gd name="connsiteY2" fmla="*/ 24635 h 80282"/>
                  <a:gd name="connsiteX3" fmla="*/ 5967 w 91948"/>
                  <a:gd name="connsiteY3" fmla="*/ 32636 h 80282"/>
                  <a:gd name="connsiteX4" fmla="*/ 37113 w 91948"/>
                  <a:gd name="connsiteY4" fmla="*/ 30827 h 80282"/>
                  <a:gd name="connsiteX5" fmla="*/ 30827 w 91948"/>
                  <a:gd name="connsiteY5" fmla="*/ 60545 h 80282"/>
                  <a:gd name="connsiteX6" fmla="*/ 32446 w 91948"/>
                  <a:gd name="connsiteY6" fmla="*/ 73308 h 80282"/>
                  <a:gd name="connsiteX7" fmla="*/ 45686 w 91948"/>
                  <a:gd name="connsiteY7" fmla="*/ 78547 h 80282"/>
                  <a:gd name="connsiteX8" fmla="*/ 65784 w 91948"/>
                  <a:gd name="connsiteY8" fmla="*/ 61783 h 80282"/>
                  <a:gd name="connsiteX9" fmla="*/ 91918 w 91948"/>
                  <a:gd name="connsiteY9" fmla="*/ 37469 h 80282"/>
                  <a:gd name="connsiteX10" fmla="*/ 91882 w 91948"/>
                  <a:gd name="connsiteY10" fmla="*/ 34922 h 80282"/>
                  <a:gd name="connsiteX11" fmla="*/ 64164 w 91948"/>
                  <a:gd name="connsiteY11" fmla="*/ 7586 h 80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948" h="80282">
                    <a:moveTo>
                      <a:pt x="64164" y="7586"/>
                    </a:moveTo>
                    <a:cubicBezTo>
                      <a:pt x="64164" y="7586"/>
                      <a:pt x="40733" y="-4702"/>
                      <a:pt x="34256" y="1966"/>
                    </a:cubicBezTo>
                    <a:cubicBezTo>
                      <a:pt x="26685" y="10913"/>
                      <a:pt x="17710" y="18569"/>
                      <a:pt x="7681" y="24635"/>
                    </a:cubicBezTo>
                    <a:cubicBezTo>
                      <a:pt x="1109" y="26445"/>
                      <a:pt x="-4892" y="29779"/>
                      <a:pt x="5967" y="32636"/>
                    </a:cubicBezTo>
                    <a:cubicBezTo>
                      <a:pt x="16374" y="33897"/>
                      <a:pt x="26923" y="33284"/>
                      <a:pt x="37113" y="30827"/>
                    </a:cubicBezTo>
                    <a:lnTo>
                      <a:pt x="30827" y="60545"/>
                    </a:lnTo>
                    <a:cubicBezTo>
                      <a:pt x="29509" y="64834"/>
                      <a:pt x="30098" y="69484"/>
                      <a:pt x="32446" y="73308"/>
                    </a:cubicBezTo>
                    <a:cubicBezTo>
                      <a:pt x="36351" y="78356"/>
                      <a:pt x="44543" y="82833"/>
                      <a:pt x="45686" y="78547"/>
                    </a:cubicBezTo>
                    <a:cubicBezTo>
                      <a:pt x="46829" y="74261"/>
                      <a:pt x="43019" y="63212"/>
                      <a:pt x="65784" y="61783"/>
                    </a:cubicBezTo>
                    <a:cubicBezTo>
                      <a:pt x="79715" y="62286"/>
                      <a:pt x="91416" y="51400"/>
                      <a:pt x="91918" y="37469"/>
                    </a:cubicBezTo>
                    <a:cubicBezTo>
                      <a:pt x="91950" y="36620"/>
                      <a:pt x="91937" y="35770"/>
                      <a:pt x="91882" y="34922"/>
                    </a:cubicBezTo>
                    <a:cubicBezTo>
                      <a:pt x="86733" y="22428"/>
                      <a:pt x="76729" y="12562"/>
                      <a:pt x="64164" y="7586"/>
                    </a:cubicBezTo>
                    <a:close/>
                  </a:path>
                </a:pathLst>
              </a:custGeom>
              <a:solidFill>
                <a:srgbClr val="FDF226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4403B267-8F16-4E8F-AADD-82B8AAFE8039}"/>
                  </a:ext>
                </a:extLst>
              </p:cNvPr>
              <p:cNvSpPr/>
              <p:nvPr/>
            </p:nvSpPr>
            <p:spPr>
              <a:xfrm>
                <a:off x="4587870" y="3522940"/>
                <a:ext cx="230481" cy="133111"/>
              </a:xfrm>
              <a:custGeom>
                <a:avLst/>
                <a:gdLst>
                  <a:gd name="connsiteX0" fmla="*/ 196713 w 230481"/>
                  <a:gd name="connsiteY0" fmla="*/ 113593 h 133111"/>
                  <a:gd name="connsiteX1" fmla="*/ 33741 w 230481"/>
                  <a:gd name="connsiteY1" fmla="*/ 113593 h 133111"/>
                  <a:gd name="connsiteX2" fmla="*/ 33741 w 230481"/>
                  <a:gd name="connsiteY2" fmla="*/ 19486 h 133111"/>
                  <a:gd name="connsiteX3" fmla="*/ 196713 w 230481"/>
                  <a:gd name="connsiteY3" fmla="*/ 19486 h 133111"/>
                  <a:gd name="connsiteX4" fmla="*/ 196713 w 230481"/>
                  <a:gd name="connsiteY4" fmla="*/ 113593 h 133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481" h="133111">
                    <a:moveTo>
                      <a:pt x="196713" y="113593"/>
                    </a:moveTo>
                    <a:cubicBezTo>
                      <a:pt x="151755" y="139596"/>
                      <a:pt x="78699" y="139596"/>
                      <a:pt x="33741" y="113593"/>
                    </a:cubicBezTo>
                    <a:cubicBezTo>
                      <a:pt x="-11217" y="87590"/>
                      <a:pt x="-11313" y="45489"/>
                      <a:pt x="33741" y="19486"/>
                    </a:cubicBezTo>
                    <a:cubicBezTo>
                      <a:pt x="78794" y="-6517"/>
                      <a:pt x="151755" y="-6517"/>
                      <a:pt x="196713" y="19486"/>
                    </a:cubicBezTo>
                    <a:cubicBezTo>
                      <a:pt x="241671" y="45489"/>
                      <a:pt x="241767" y="87590"/>
                      <a:pt x="196713" y="113593"/>
                    </a:cubicBezTo>
                    <a:close/>
                  </a:path>
                </a:pathLst>
              </a:custGeom>
              <a:solidFill>
                <a:srgbClr val="DBD7D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9E91794F-74CB-DE55-D64F-5D000F5E516F}"/>
                  </a:ext>
                </a:extLst>
              </p:cNvPr>
              <p:cNvSpPr/>
              <p:nvPr/>
            </p:nvSpPr>
            <p:spPr>
              <a:xfrm>
                <a:off x="4768865" y="3490531"/>
                <a:ext cx="44919" cy="107992"/>
              </a:xfrm>
              <a:custGeom>
                <a:avLst/>
                <a:gdLst>
                  <a:gd name="connsiteX0" fmla="*/ 30291 w 44919"/>
                  <a:gd name="connsiteY0" fmla="*/ -17 h 107992"/>
                  <a:gd name="connsiteX1" fmla="*/ 39816 w 44919"/>
                  <a:gd name="connsiteY1" fmla="*/ 10366 h 107992"/>
                  <a:gd name="connsiteX2" fmla="*/ 44293 w 44919"/>
                  <a:gd name="connsiteY2" fmla="*/ 44465 h 107992"/>
                  <a:gd name="connsiteX3" fmla="*/ 33625 w 44919"/>
                  <a:gd name="connsiteY3" fmla="*/ 90090 h 107992"/>
                  <a:gd name="connsiteX4" fmla="*/ 10479 w 44919"/>
                  <a:gd name="connsiteY4" fmla="*/ 106949 h 107992"/>
                  <a:gd name="connsiteX5" fmla="*/ 383 w 44919"/>
                  <a:gd name="connsiteY5" fmla="*/ 70278 h 107992"/>
                  <a:gd name="connsiteX6" fmla="*/ 4193 w 44919"/>
                  <a:gd name="connsiteY6" fmla="*/ 30654 h 107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919" h="107992">
                    <a:moveTo>
                      <a:pt x="30291" y="-17"/>
                    </a:moveTo>
                    <a:cubicBezTo>
                      <a:pt x="34027" y="2885"/>
                      <a:pt x="37248" y="6395"/>
                      <a:pt x="39816" y="10366"/>
                    </a:cubicBezTo>
                    <a:cubicBezTo>
                      <a:pt x="45817" y="18271"/>
                      <a:pt x="42388" y="34559"/>
                      <a:pt x="44293" y="44465"/>
                    </a:cubicBezTo>
                    <a:cubicBezTo>
                      <a:pt x="46500" y="60469"/>
                      <a:pt x="42700" y="76723"/>
                      <a:pt x="33625" y="90090"/>
                    </a:cubicBezTo>
                    <a:cubicBezTo>
                      <a:pt x="22576" y="105330"/>
                      <a:pt x="16766" y="110378"/>
                      <a:pt x="10479" y="106949"/>
                    </a:cubicBezTo>
                    <a:cubicBezTo>
                      <a:pt x="2097" y="102377"/>
                      <a:pt x="-1236" y="82184"/>
                      <a:pt x="383" y="70278"/>
                    </a:cubicBezTo>
                    <a:cubicBezTo>
                      <a:pt x="2764" y="52466"/>
                      <a:pt x="4193" y="30654"/>
                      <a:pt x="4193" y="30654"/>
                    </a:cubicBezTo>
                    <a:close/>
                  </a:path>
                </a:pathLst>
              </a:custGeom>
              <a:solidFill>
                <a:srgbClr val="05303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0C67EE29-4A0C-6D1E-3005-A4F4DDE092FD}"/>
                  </a:ext>
                </a:extLst>
              </p:cNvPr>
              <p:cNvSpPr/>
              <p:nvPr/>
            </p:nvSpPr>
            <p:spPr>
              <a:xfrm>
                <a:off x="4541190" y="2981420"/>
                <a:ext cx="124695" cy="229838"/>
              </a:xfrm>
              <a:custGeom>
                <a:avLst/>
                <a:gdLst>
                  <a:gd name="connsiteX0" fmla="*/ 74610 w 124695"/>
                  <a:gd name="connsiteY0" fmla="*/ 174 h 229838"/>
                  <a:gd name="connsiteX1" fmla="*/ 49845 w 124695"/>
                  <a:gd name="connsiteY1" fmla="*/ 58657 h 229838"/>
                  <a:gd name="connsiteX2" fmla="*/ 50512 w 124695"/>
                  <a:gd name="connsiteY2" fmla="*/ 136667 h 229838"/>
                  <a:gd name="connsiteX3" fmla="*/ 7935 w 124695"/>
                  <a:gd name="connsiteY3" fmla="*/ 184292 h 229838"/>
                  <a:gd name="connsiteX4" fmla="*/ 791 w 124695"/>
                  <a:gd name="connsiteY4" fmla="*/ 201818 h 229838"/>
                  <a:gd name="connsiteX5" fmla="*/ 26604 w 124695"/>
                  <a:gd name="connsiteY5" fmla="*/ 229822 h 229838"/>
                  <a:gd name="connsiteX6" fmla="*/ 108519 w 124695"/>
                  <a:gd name="connsiteY6" fmla="*/ 150669 h 229838"/>
                  <a:gd name="connsiteX7" fmla="*/ 74610 w 124695"/>
                  <a:gd name="connsiteY7" fmla="*/ 174 h 22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695" h="229838">
                    <a:moveTo>
                      <a:pt x="74610" y="174"/>
                    </a:moveTo>
                    <a:cubicBezTo>
                      <a:pt x="70324" y="174"/>
                      <a:pt x="37939" y="36083"/>
                      <a:pt x="49845" y="58657"/>
                    </a:cubicBezTo>
                    <a:cubicBezTo>
                      <a:pt x="61751" y="81232"/>
                      <a:pt x="50512" y="136667"/>
                      <a:pt x="50512" y="136667"/>
                    </a:cubicBezTo>
                    <a:lnTo>
                      <a:pt x="7935" y="184292"/>
                    </a:lnTo>
                    <a:cubicBezTo>
                      <a:pt x="7935" y="184292"/>
                      <a:pt x="-3019" y="194103"/>
                      <a:pt x="791" y="201818"/>
                    </a:cubicBezTo>
                    <a:cubicBezTo>
                      <a:pt x="8588" y="211865"/>
                      <a:pt x="17224" y="221234"/>
                      <a:pt x="26604" y="229822"/>
                    </a:cubicBezTo>
                    <a:cubicBezTo>
                      <a:pt x="26604" y="229822"/>
                      <a:pt x="99470" y="165052"/>
                      <a:pt x="108519" y="150669"/>
                    </a:cubicBezTo>
                    <a:cubicBezTo>
                      <a:pt x="117568" y="136286"/>
                      <a:pt x="153858" y="-5922"/>
                      <a:pt x="74610" y="174"/>
                    </a:cubicBezTo>
                    <a:close/>
                  </a:path>
                </a:pathLst>
              </a:custGeom>
              <a:solidFill>
                <a:srgbClr val="D85117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7759173A-A42A-0E42-347B-320B761F9028}"/>
                  </a:ext>
                </a:extLst>
              </p:cNvPr>
              <p:cNvSpPr/>
              <p:nvPr/>
            </p:nvSpPr>
            <p:spPr>
              <a:xfrm>
                <a:off x="4766293" y="3487673"/>
                <a:ext cx="44919" cy="108001"/>
              </a:xfrm>
              <a:custGeom>
                <a:avLst/>
                <a:gdLst>
                  <a:gd name="connsiteX0" fmla="*/ 29625 w 44919"/>
                  <a:gd name="connsiteY0" fmla="*/ -17 h 108001"/>
                  <a:gd name="connsiteX1" fmla="*/ 39817 w 44919"/>
                  <a:gd name="connsiteY1" fmla="*/ 10366 h 108001"/>
                  <a:gd name="connsiteX2" fmla="*/ 44293 w 44919"/>
                  <a:gd name="connsiteY2" fmla="*/ 44465 h 108001"/>
                  <a:gd name="connsiteX3" fmla="*/ 33625 w 44919"/>
                  <a:gd name="connsiteY3" fmla="*/ 90090 h 108001"/>
                  <a:gd name="connsiteX4" fmla="*/ 10480 w 44919"/>
                  <a:gd name="connsiteY4" fmla="*/ 106949 h 108001"/>
                  <a:gd name="connsiteX5" fmla="*/ 383 w 44919"/>
                  <a:gd name="connsiteY5" fmla="*/ 70373 h 108001"/>
                  <a:gd name="connsiteX6" fmla="*/ 4193 w 44919"/>
                  <a:gd name="connsiteY6" fmla="*/ 30654 h 10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919" h="108001">
                    <a:moveTo>
                      <a:pt x="29625" y="-17"/>
                    </a:moveTo>
                    <a:cubicBezTo>
                      <a:pt x="33599" y="2827"/>
                      <a:pt x="37048" y="6339"/>
                      <a:pt x="39817" y="10366"/>
                    </a:cubicBezTo>
                    <a:cubicBezTo>
                      <a:pt x="45817" y="18271"/>
                      <a:pt x="42388" y="34559"/>
                      <a:pt x="44293" y="44465"/>
                    </a:cubicBezTo>
                    <a:cubicBezTo>
                      <a:pt x="46500" y="60469"/>
                      <a:pt x="42700" y="76723"/>
                      <a:pt x="33625" y="90090"/>
                    </a:cubicBezTo>
                    <a:cubicBezTo>
                      <a:pt x="22576" y="105425"/>
                      <a:pt x="16766" y="110378"/>
                      <a:pt x="10480" y="106949"/>
                    </a:cubicBezTo>
                    <a:cubicBezTo>
                      <a:pt x="2097" y="102377"/>
                      <a:pt x="-1236" y="82184"/>
                      <a:pt x="383" y="70373"/>
                    </a:cubicBezTo>
                    <a:cubicBezTo>
                      <a:pt x="2764" y="52466"/>
                      <a:pt x="4193" y="30654"/>
                      <a:pt x="4193" y="30654"/>
                    </a:cubicBezTo>
                    <a:close/>
                  </a:path>
                </a:pathLst>
              </a:custGeom>
              <a:solidFill>
                <a:srgbClr val="0B6D8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C146E6E8-80BC-A70F-581A-94FA8CE0A46D}"/>
                  </a:ext>
                </a:extLst>
              </p:cNvPr>
              <p:cNvSpPr/>
              <p:nvPr/>
            </p:nvSpPr>
            <p:spPr>
              <a:xfrm>
                <a:off x="4685283" y="3251135"/>
                <a:ext cx="117316" cy="279907"/>
              </a:xfrm>
              <a:custGeom>
                <a:avLst/>
                <a:gdLst>
                  <a:gd name="connsiteX0" fmla="*/ 79869 w 117316"/>
                  <a:gd name="connsiteY0" fmla="*/ 274431 h 279907"/>
                  <a:gd name="connsiteX1" fmla="*/ 20814 w 117316"/>
                  <a:gd name="connsiteY1" fmla="*/ 235093 h 279907"/>
                  <a:gd name="connsiteX2" fmla="*/ 1764 w 117316"/>
                  <a:gd name="connsiteY2" fmla="*/ 77073 h 279907"/>
                  <a:gd name="connsiteX3" fmla="*/ 1764 w 117316"/>
                  <a:gd name="connsiteY3" fmla="*/ 23447 h 279907"/>
                  <a:gd name="connsiteX4" fmla="*/ 84632 w 117316"/>
                  <a:gd name="connsiteY4" fmla="*/ 17923 h 279907"/>
                  <a:gd name="connsiteX5" fmla="*/ 73583 w 117316"/>
                  <a:gd name="connsiteY5" fmla="*/ 202708 h 279907"/>
                  <a:gd name="connsiteX6" fmla="*/ 102158 w 117316"/>
                  <a:gd name="connsiteY6" fmla="*/ 217662 h 279907"/>
                  <a:gd name="connsiteX7" fmla="*/ 117303 w 117316"/>
                  <a:gd name="connsiteY7" fmla="*/ 231188 h 279907"/>
                  <a:gd name="connsiteX8" fmla="*/ 79869 w 117316"/>
                  <a:gd name="connsiteY8" fmla="*/ 274431 h 279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316" h="279907">
                    <a:moveTo>
                      <a:pt x="79869" y="274431"/>
                    </a:moveTo>
                    <a:cubicBezTo>
                      <a:pt x="53866" y="249476"/>
                      <a:pt x="28434" y="249952"/>
                      <a:pt x="20814" y="235093"/>
                    </a:cubicBezTo>
                    <a:cubicBezTo>
                      <a:pt x="-2046" y="190992"/>
                      <a:pt x="5765" y="118983"/>
                      <a:pt x="1764" y="77073"/>
                    </a:cubicBezTo>
                    <a:cubicBezTo>
                      <a:pt x="-2236" y="35163"/>
                      <a:pt x="1764" y="23447"/>
                      <a:pt x="1764" y="23447"/>
                    </a:cubicBezTo>
                    <a:cubicBezTo>
                      <a:pt x="26244" y="-15319"/>
                      <a:pt x="68916" y="2111"/>
                      <a:pt x="84632" y="17923"/>
                    </a:cubicBezTo>
                    <a:cubicBezTo>
                      <a:pt x="100348" y="33734"/>
                      <a:pt x="73583" y="198898"/>
                      <a:pt x="73583" y="202708"/>
                    </a:cubicBezTo>
                    <a:cubicBezTo>
                      <a:pt x="73583" y="206518"/>
                      <a:pt x="87013" y="208328"/>
                      <a:pt x="102158" y="217662"/>
                    </a:cubicBezTo>
                    <a:cubicBezTo>
                      <a:pt x="117303" y="226997"/>
                      <a:pt x="117303" y="231188"/>
                      <a:pt x="117303" y="231188"/>
                    </a:cubicBezTo>
                    <a:cubicBezTo>
                      <a:pt x="117303" y="231188"/>
                      <a:pt x="105777" y="299291"/>
                      <a:pt x="79869" y="274431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C53B3481-8A3E-EDFE-BAE7-AFFF26E5A266}"/>
                  </a:ext>
                </a:extLst>
              </p:cNvPr>
              <p:cNvSpPr/>
              <p:nvPr/>
            </p:nvSpPr>
            <p:spPr>
              <a:xfrm>
                <a:off x="4649628" y="3572351"/>
                <a:ext cx="19621" cy="14573"/>
              </a:xfrm>
              <a:custGeom>
                <a:avLst/>
                <a:gdLst>
                  <a:gd name="connsiteX0" fmla="*/ 0 w 19621"/>
                  <a:gd name="connsiteY0" fmla="*/ 0 h 14573"/>
                  <a:gd name="connsiteX1" fmla="*/ 0 w 19621"/>
                  <a:gd name="connsiteY1" fmla="*/ 3238 h 14573"/>
                  <a:gd name="connsiteX2" fmla="*/ 19621 w 19621"/>
                  <a:gd name="connsiteY2" fmla="*/ 14573 h 14573"/>
                  <a:gd name="connsiteX3" fmla="*/ 19621 w 19621"/>
                  <a:gd name="connsiteY3" fmla="*/ 7144 h 14573"/>
                  <a:gd name="connsiteX4" fmla="*/ 0 w 19621"/>
                  <a:gd name="connsiteY4" fmla="*/ 0 h 1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21" h="14573">
                    <a:moveTo>
                      <a:pt x="0" y="0"/>
                    </a:moveTo>
                    <a:lnTo>
                      <a:pt x="0" y="3238"/>
                    </a:lnTo>
                    <a:lnTo>
                      <a:pt x="19621" y="14573"/>
                    </a:lnTo>
                    <a:lnTo>
                      <a:pt x="19621" y="71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DD27BB78-D831-67FE-C6CC-541F5A65DFB9}"/>
                  </a:ext>
                </a:extLst>
              </p:cNvPr>
              <p:cNvSpPr/>
              <p:nvPr/>
            </p:nvSpPr>
            <p:spPr>
              <a:xfrm>
                <a:off x="4668964" y="3567963"/>
                <a:ext cx="14192" cy="18960"/>
              </a:xfrm>
              <a:custGeom>
                <a:avLst/>
                <a:gdLst>
                  <a:gd name="connsiteX0" fmla="*/ 14179 w 14192"/>
                  <a:gd name="connsiteY0" fmla="*/ 4561 h 18960"/>
                  <a:gd name="connsiteX1" fmla="*/ 9511 w 14192"/>
                  <a:gd name="connsiteY1" fmla="*/ 180 h 18960"/>
                  <a:gd name="connsiteX2" fmla="*/ -14 w 14192"/>
                  <a:gd name="connsiteY2" fmla="*/ 11515 h 18960"/>
                  <a:gd name="connsiteX3" fmla="*/ -14 w 14192"/>
                  <a:gd name="connsiteY3" fmla="*/ 18944 h 18960"/>
                  <a:gd name="connsiteX4" fmla="*/ 9511 w 14192"/>
                  <a:gd name="connsiteY4" fmla="*/ 13229 h 18960"/>
                  <a:gd name="connsiteX5" fmla="*/ 13417 w 14192"/>
                  <a:gd name="connsiteY5" fmla="*/ 8562 h 18960"/>
                  <a:gd name="connsiteX6" fmla="*/ 14179 w 14192"/>
                  <a:gd name="connsiteY6" fmla="*/ 4561 h 18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92" h="18960">
                    <a:moveTo>
                      <a:pt x="14179" y="4561"/>
                    </a:moveTo>
                    <a:cubicBezTo>
                      <a:pt x="14179" y="6562"/>
                      <a:pt x="12178" y="-1344"/>
                      <a:pt x="9511" y="180"/>
                    </a:cubicBezTo>
                    <a:lnTo>
                      <a:pt x="-14" y="11515"/>
                    </a:lnTo>
                    <a:lnTo>
                      <a:pt x="-14" y="18944"/>
                    </a:lnTo>
                    <a:lnTo>
                      <a:pt x="9511" y="13229"/>
                    </a:lnTo>
                    <a:cubicBezTo>
                      <a:pt x="11444" y="12334"/>
                      <a:pt x="12876" y="10622"/>
                      <a:pt x="13417" y="8562"/>
                    </a:cubicBezTo>
                    <a:cubicBezTo>
                      <a:pt x="13910" y="7286"/>
                      <a:pt x="14168" y="5930"/>
                      <a:pt x="14179" y="4561"/>
                    </a:cubicBezTo>
                    <a:close/>
                  </a:path>
                </a:pathLst>
              </a:custGeom>
              <a:solidFill>
                <a:srgbClr val="05303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0FB0CBB6-5B14-DF68-1B5C-FB2CC92D8DE8}"/>
                  </a:ext>
                </a:extLst>
              </p:cNvPr>
              <p:cNvSpPr/>
              <p:nvPr/>
            </p:nvSpPr>
            <p:spPr>
              <a:xfrm>
                <a:off x="4584272" y="3542823"/>
                <a:ext cx="98978" cy="79216"/>
              </a:xfrm>
              <a:custGeom>
                <a:avLst/>
                <a:gdLst>
                  <a:gd name="connsiteX0" fmla="*/ 98965 w 98978"/>
                  <a:gd name="connsiteY0" fmla="*/ 20653 h 79216"/>
                  <a:gd name="connsiteX1" fmla="*/ 98965 w 98978"/>
                  <a:gd name="connsiteY1" fmla="*/ 30178 h 79216"/>
                  <a:gd name="connsiteX2" fmla="*/ 82678 w 98978"/>
                  <a:gd name="connsiteY2" fmla="*/ 38369 h 79216"/>
                  <a:gd name="connsiteX3" fmla="*/ 41530 w 98978"/>
                  <a:gd name="connsiteY3" fmla="*/ 71326 h 79216"/>
                  <a:gd name="connsiteX4" fmla="*/ 0 w 98978"/>
                  <a:gd name="connsiteY4" fmla="*/ 70183 h 79216"/>
                  <a:gd name="connsiteX5" fmla="*/ 14860 w 98978"/>
                  <a:gd name="connsiteY5" fmla="*/ 51799 h 79216"/>
                  <a:gd name="connsiteX6" fmla="*/ 32386 w 98978"/>
                  <a:gd name="connsiteY6" fmla="*/ 27796 h 79216"/>
                  <a:gd name="connsiteX7" fmla="*/ 49531 w 98978"/>
                  <a:gd name="connsiteY7" fmla="*/ 13604 h 79216"/>
                  <a:gd name="connsiteX8" fmla="*/ 68581 w 98978"/>
                  <a:gd name="connsiteY8" fmla="*/ 27796 h 79216"/>
                  <a:gd name="connsiteX9" fmla="*/ 90202 w 98978"/>
                  <a:gd name="connsiteY9" fmla="*/ 12556 h 79216"/>
                  <a:gd name="connsiteX10" fmla="*/ 94203 w 98978"/>
                  <a:gd name="connsiteY10" fmla="*/ -17 h 79216"/>
                  <a:gd name="connsiteX11" fmla="*/ 98965 w 98978"/>
                  <a:gd name="connsiteY11" fmla="*/ 20653 h 79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8978" h="79216">
                    <a:moveTo>
                      <a:pt x="98965" y="20653"/>
                    </a:moveTo>
                    <a:lnTo>
                      <a:pt x="98965" y="30178"/>
                    </a:lnTo>
                    <a:cubicBezTo>
                      <a:pt x="94033" y="33802"/>
                      <a:pt x="88528" y="36571"/>
                      <a:pt x="82678" y="38369"/>
                    </a:cubicBezTo>
                    <a:cubicBezTo>
                      <a:pt x="75439" y="39703"/>
                      <a:pt x="53626" y="65706"/>
                      <a:pt x="41530" y="71326"/>
                    </a:cubicBezTo>
                    <a:cubicBezTo>
                      <a:pt x="3430" y="89137"/>
                      <a:pt x="-285" y="71326"/>
                      <a:pt x="0" y="70183"/>
                    </a:cubicBezTo>
                    <a:cubicBezTo>
                      <a:pt x="2737" y="62554"/>
                      <a:pt x="7974" y="56074"/>
                      <a:pt x="14860" y="51799"/>
                    </a:cubicBezTo>
                    <a:cubicBezTo>
                      <a:pt x="22257" y="45059"/>
                      <a:pt x="28217" y="36895"/>
                      <a:pt x="32386" y="27796"/>
                    </a:cubicBezTo>
                    <a:cubicBezTo>
                      <a:pt x="35910" y="22177"/>
                      <a:pt x="43816" y="10366"/>
                      <a:pt x="49531" y="13604"/>
                    </a:cubicBezTo>
                    <a:cubicBezTo>
                      <a:pt x="56120" y="18005"/>
                      <a:pt x="62478" y="22742"/>
                      <a:pt x="68581" y="27796"/>
                    </a:cubicBezTo>
                    <a:cubicBezTo>
                      <a:pt x="76453" y="23732"/>
                      <a:pt x="83728" y="18604"/>
                      <a:pt x="90202" y="12556"/>
                    </a:cubicBezTo>
                    <a:cubicBezTo>
                      <a:pt x="92209" y="8610"/>
                      <a:pt x="93561" y="4364"/>
                      <a:pt x="94203" y="-17"/>
                    </a:cubicBezTo>
                    <a:cubicBezTo>
                      <a:pt x="96746" y="6618"/>
                      <a:pt x="98349" y="13575"/>
                      <a:pt x="98965" y="20653"/>
                    </a:cubicBezTo>
                    <a:close/>
                  </a:path>
                </a:pathLst>
              </a:custGeom>
              <a:solidFill>
                <a:srgbClr val="05303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94373D21-9006-2A46-A47B-E316E5AF8BD3}"/>
                  </a:ext>
                </a:extLst>
              </p:cNvPr>
              <p:cNvSpPr/>
              <p:nvPr/>
            </p:nvSpPr>
            <p:spPr>
              <a:xfrm>
                <a:off x="4638103" y="3539038"/>
                <a:ext cx="40386" cy="31407"/>
              </a:xfrm>
              <a:custGeom>
                <a:avLst/>
                <a:gdLst>
                  <a:gd name="connsiteX0" fmla="*/ 36562 w 40386"/>
                  <a:gd name="connsiteY0" fmla="*/ 16151 h 31407"/>
                  <a:gd name="connsiteX1" fmla="*/ 40372 w 40386"/>
                  <a:gd name="connsiteY1" fmla="*/ 4149 h 31407"/>
                  <a:gd name="connsiteX2" fmla="*/ 36562 w 40386"/>
                  <a:gd name="connsiteY2" fmla="*/ 1197 h 31407"/>
                  <a:gd name="connsiteX3" fmla="*/ 16941 w 40386"/>
                  <a:gd name="connsiteY3" fmla="*/ 7578 h 31407"/>
                  <a:gd name="connsiteX4" fmla="*/ -14 w 40386"/>
                  <a:gd name="connsiteY4" fmla="*/ 19866 h 31407"/>
                  <a:gd name="connsiteX5" fmla="*/ 14941 w 40386"/>
                  <a:gd name="connsiteY5" fmla="*/ 31391 h 31407"/>
                  <a:gd name="connsiteX6" fmla="*/ 36562 w 40386"/>
                  <a:gd name="connsiteY6" fmla="*/ 16151 h 3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386" h="31407">
                    <a:moveTo>
                      <a:pt x="36562" y="16151"/>
                    </a:moveTo>
                    <a:cubicBezTo>
                      <a:pt x="38507" y="12397"/>
                      <a:pt x="39796" y="8338"/>
                      <a:pt x="40372" y="4149"/>
                    </a:cubicBezTo>
                    <a:cubicBezTo>
                      <a:pt x="39349" y="2883"/>
                      <a:pt x="38044" y="1871"/>
                      <a:pt x="36562" y="1197"/>
                    </a:cubicBezTo>
                    <a:cubicBezTo>
                      <a:pt x="30657" y="-2232"/>
                      <a:pt x="22370" y="2149"/>
                      <a:pt x="16941" y="7578"/>
                    </a:cubicBezTo>
                    <a:cubicBezTo>
                      <a:pt x="11612" y="12102"/>
                      <a:pt x="5943" y="16209"/>
                      <a:pt x="-14" y="19866"/>
                    </a:cubicBezTo>
                    <a:cubicBezTo>
                      <a:pt x="6273" y="24247"/>
                      <a:pt x="14941" y="31391"/>
                      <a:pt x="14941" y="31391"/>
                    </a:cubicBezTo>
                    <a:cubicBezTo>
                      <a:pt x="22813" y="27327"/>
                      <a:pt x="30088" y="22198"/>
                      <a:pt x="36562" y="16151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7988DD54-071C-5C73-8627-E36FAE1A93ED}"/>
                  </a:ext>
                </a:extLst>
              </p:cNvPr>
              <p:cNvSpPr/>
              <p:nvPr/>
            </p:nvSpPr>
            <p:spPr>
              <a:xfrm>
                <a:off x="4634769" y="3539013"/>
                <a:ext cx="43719" cy="33432"/>
              </a:xfrm>
              <a:custGeom>
                <a:avLst/>
                <a:gdLst>
                  <a:gd name="connsiteX0" fmla="*/ 35134 w 43719"/>
                  <a:gd name="connsiteY0" fmla="*/ 1031 h 33432"/>
                  <a:gd name="connsiteX1" fmla="*/ 39325 w 43719"/>
                  <a:gd name="connsiteY1" fmla="*/ 2079 h 33432"/>
                  <a:gd name="connsiteX2" fmla="*/ 42658 w 43719"/>
                  <a:gd name="connsiteY2" fmla="*/ 4460 h 33432"/>
                  <a:gd name="connsiteX3" fmla="*/ 38944 w 43719"/>
                  <a:gd name="connsiteY3" fmla="*/ 15604 h 33432"/>
                  <a:gd name="connsiteX4" fmla="*/ 15131 w 43719"/>
                  <a:gd name="connsiteY4" fmla="*/ 32178 h 33432"/>
                  <a:gd name="connsiteX5" fmla="*/ 1796 w 43719"/>
                  <a:gd name="connsiteY5" fmla="*/ 21796 h 33432"/>
                  <a:gd name="connsiteX6" fmla="*/ 20846 w 43719"/>
                  <a:gd name="connsiteY6" fmla="*/ 8365 h 33432"/>
                  <a:gd name="connsiteX7" fmla="*/ 35038 w 43719"/>
                  <a:gd name="connsiteY7" fmla="*/ 1031 h 33432"/>
                  <a:gd name="connsiteX8" fmla="*/ 35134 w 43719"/>
                  <a:gd name="connsiteY8" fmla="*/ -17 h 33432"/>
                  <a:gd name="connsiteX9" fmla="*/ 20275 w 43719"/>
                  <a:gd name="connsiteY9" fmla="*/ 7603 h 33432"/>
                  <a:gd name="connsiteX10" fmla="*/ -14 w 43719"/>
                  <a:gd name="connsiteY10" fmla="*/ 21700 h 33432"/>
                  <a:gd name="connsiteX11" fmla="*/ 15036 w 43719"/>
                  <a:gd name="connsiteY11" fmla="*/ 33416 h 33432"/>
                  <a:gd name="connsiteX12" fmla="*/ 39896 w 43719"/>
                  <a:gd name="connsiteY12" fmla="*/ 16176 h 33432"/>
                  <a:gd name="connsiteX13" fmla="*/ 43706 w 43719"/>
                  <a:gd name="connsiteY13" fmla="*/ 4174 h 33432"/>
                  <a:gd name="connsiteX14" fmla="*/ 39896 w 43719"/>
                  <a:gd name="connsiteY14" fmla="*/ 1126 h 33432"/>
                  <a:gd name="connsiteX15" fmla="*/ 35134 w 43719"/>
                  <a:gd name="connsiteY15" fmla="*/ -17 h 3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719" h="33432">
                    <a:moveTo>
                      <a:pt x="35134" y="1031"/>
                    </a:moveTo>
                    <a:cubicBezTo>
                      <a:pt x="36597" y="1017"/>
                      <a:pt x="38040" y="1378"/>
                      <a:pt x="39325" y="2079"/>
                    </a:cubicBezTo>
                    <a:cubicBezTo>
                      <a:pt x="40549" y="2701"/>
                      <a:pt x="41673" y="3504"/>
                      <a:pt x="42658" y="4460"/>
                    </a:cubicBezTo>
                    <a:cubicBezTo>
                      <a:pt x="41996" y="8343"/>
                      <a:pt x="40744" y="12101"/>
                      <a:pt x="38944" y="15604"/>
                    </a:cubicBezTo>
                    <a:cubicBezTo>
                      <a:pt x="31758" y="22137"/>
                      <a:pt x="23753" y="27708"/>
                      <a:pt x="15131" y="32178"/>
                    </a:cubicBezTo>
                    <a:lnTo>
                      <a:pt x="1796" y="21796"/>
                    </a:lnTo>
                    <a:cubicBezTo>
                      <a:pt x="8454" y="17772"/>
                      <a:pt x="14820" y="13285"/>
                      <a:pt x="20846" y="8365"/>
                    </a:cubicBezTo>
                    <a:cubicBezTo>
                      <a:pt x="24556" y="4314"/>
                      <a:pt x="29587" y="1714"/>
                      <a:pt x="35038" y="1031"/>
                    </a:cubicBezTo>
                    <a:close/>
                    <a:moveTo>
                      <a:pt x="35134" y="-17"/>
                    </a:moveTo>
                    <a:cubicBezTo>
                      <a:pt x="29416" y="621"/>
                      <a:pt x="24129" y="3332"/>
                      <a:pt x="20275" y="7603"/>
                    </a:cubicBezTo>
                    <a:cubicBezTo>
                      <a:pt x="13830" y="12745"/>
                      <a:pt x="7053" y="17454"/>
                      <a:pt x="-14" y="21700"/>
                    </a:cubicBezTo>
                    <a:lnTo>
                      <a:pt x="15036" y="33416"/>
                    </a:lnTo>
                    <a:cubicBezTo>
                      <a:pt x="23991" y="28699"/>
                      <a:pt x="32339" y="22910"/>
                      <a:pt x="39896" y="16176"/>
                    </a:cubicBezTo>
                    <a:cubicBezTo>
                      <a:pt x="41841" y="12422"/>
                      <a:pt x="43130" y="8363"/>
                      <a:pt x="43706" y="4174"/>
                    </a:cubicBezTo>
                    <a:cubicBezTo>
                      <a:pt x="42668" y="2898"/>
                      <a:pt x="41369" y="1859"/>
                      <a:pt x="39896" y="1126"/>
                    </a:cubicBezTo>
                    <a:cubicBezTo>
                      <a:pt x="38424" y="367"/>
                      <a:pt x="36790" y="-24"/>
                      <a:pt x="35134" y="-17"/>
                    </a:cubicBezTo>
                    <a:close/>
                  </a:path>
                </a:pathLst>
              </a:custGeom>
              <a:solidFill>
                <a:srgbClr val="FFAF3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7EBA7BAE-C769-EAF9-196F-421FB3BC13E9}"/>
                  </a:ext>
                </a:extLst>
              </p:cNvPr>
              <p:cNvSpPr/>
              <p:nvPr/>
            </p:nvSpPr>
            <p:spPr>
              <a:xfrm>
                <a:off x="4585382" y="3542728"/>
                <a:ext cx="97869" cy="77164"/>
              </a:xfrm>
              <a:custGeom>
                <a:avLst/>
                <a:gdLst>
                  <a:gd name="connsiteX0" fmla="*/ 97856 w 97869"/>
                  <a:gd name="connsiteY0" fmla="*/ 20748 h 77164"/>
                  <a:gd name="connsiteX1" fmla="*/ 97856 w 97869"/>
                  <a:gd name="connsiteY1" fmla="*/ 27415 h 77164"/>
                  <a:gd name="connsiteX2" fmla="*/ 89569 w 97869"/>
                  <a:gd name="connsiteY2" fmla="*/ 31511 h 77164"/>
                  <a:gd name="connsiteX3" fmla="*/ 76615 w 97869"/>
                  <a:gd name="connsiteY3" fmla="*/ 34654 h 77164"/>
                  <a:gd name="connsiteX4" fmla="*/ 67090 w 97869"/>
                  <a:gd name="connsiteY4" fmla="*/ 45132 h 77164"/>
                  <a:gd name="connsiteX5" fmla="*/ 40229 w 97869"/>
                  <a:gd name="connsiteY5" fmla="*/ 68563 h 77164"/>
                  <a:gd name="connsiteX6" fmla="*/ 129 w 97869"/>
                  <a:gd name="connsiteY6" fmla="*/ 68563 h 77164"/>
                  <a:gd name="connsiteX7" fmla="*/ 15464 w 97869"/>
                  <a:gd name="connsiteY7" fmla="*/ 47037 h 77164"/>
                  <a:gd name="connsiteX8" fmla="*/ 24418 w 97869"/>
                  <a:gd name="connsiteY8" fmla="*/ 38179 h 77164"/>
                  <a:gd name="connsiteX9" fmla="*/ 31371 w 97869"/>
                  <a:gd name="connsiteY9" fmla="*/ 27796 h 77164"/>
                  <a:gd name="connsiteX10" fmla="*/ 41563 w 97869"/>
                  <a:gd name="connsiteY10" fmla="*/ 15128 h 77164"/>
                  <a:gd name="connsiteX11" fmla="*/ 48516 w 97869"/>
                  <a:gd name="connsiteY11" fmla="*/ 13604 h 77164"/>
                  <a:gd name="connsiteX12" fmla="*/ 50993 w 97869"/>
                  <a:gd name="connsiteY12" fmla="*/ 15128 h 77164"/>
                  <a:gd name="connsiteX13" fmla="*/ 52517 w 97869"/>
                  <a:gd name="connsiteY13" fmla="*/ 16176 h 77164"/>
                  <a:gd name="connsiteX14" fmla="*/ 67376 w 97869"/>
                  <a:gd name="connsiteY14" fmla="*/ 27796 h 77164"/>
                  <a:gd name="connsiteX15" fmla="*/ 89093 w 97869"/>
                  <a:gd name="connsiteY15" fmla="*/ 12556 h 77164"/>
                  <a:gd name="connsiteX16" fmla="*/ 92903 w 97869"/>
                  <a:gd name="connsiteY16" fmla="*/ 555 h 77164"/>
                  <a:gd name="connsiteX17" fmla="*/ 92903 w 97869"/>
                  <a:gd name="connsiteY17" fmla="*/ -17 h 77164"/>
                  <a:gd name="connsiteX18" fmla="*/ 96332 w 97869"/>
                  <a:gd name="connsiteY18" fmla="*/ 11509 h 77164"/>
                  <a:gd name="connsiteX19" fmla="*/ 97856 w 97869"/>
                  <a:gd name="connsiteY19" fmla="*/ 20748 h 7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7869" h="77164">
                    <a:moveTo>
                      <a:pt x="97856" y="20748"/>
                    </a:moveTo>
                    <a:lnTo>
                      <a:pt x="97856" y="27415"/>
                    </a:lnTo>
                    <a:cubicBezTo>
                      <a:pt x="97856" y="27415"/>
                      <a:pt x="93950" y="29130"/>
                      <a:pt x="89569" y="31511"/>
                    </a:cubicBezTo>
                    <a:cubicBezTo>
                      <a:pt x="85187" y="33892"/>
                      <a:pt x="79282" y="32083"/>
                      <a:pt x="76615" y="34654"/>
                    </a:cubicBezTo>
                    <a:cubicBezTo>
                      <a:pt x="73948" y="37226"/>
                      <a:pt x="70995" y="41417"/>
                      <a:pt x="67090" y="45132"/>
                    </a:cubicBezTo>
                    <a:cubicBezTo>
                      <a:pt x="59339" y="54223"/>
                      <a:pt x="50289" y="62119"/>
                      <a:pt x="40229" y="68563"/>
                    </a:cubicBezTo>
                    <a:cubicBezTo>
                      <a:pt x="11654" y="80851"/>
                      <a:pt x="2987" y="79136"/>
                      <a:pt x="129" y="68563"/>
                    </a:cubicBezTo>
                    <a:cubicBezTo>
                      <a:pt x="-1395" y="62372"/>
                      <a:pt x="9654" y="50371"/>
                      <a:pt x="15464" y="47037"/>
                    </a:cubicBezTo>
                    <a:cubicBezTo>
                      <a:pt x="19751" y="44560"/>
                      <a:pt x="19179" y="43703"/>
                      <a:pt x="24418" y="38179"/>
                    </a:cubicBezTo>
                    <a:cubicBezTo>
                      <a:pt x="27131" y="34999"/>
                      <a:pt x="29464" y="31515"/>
                      <a:pt x="31371" y="27796"/>
                    </a:cubicBezTo>
                    <a:cubicBezTo>
                      <a:pt x="34105" y="23081"/>
                      <a:pt x="37541" y="18809"/>
                      <a:pt x="41563" y="15128"/>
                    </a:cubicBezTo>
                    <a:cubicBezTo>
                      <a:pt x="43313" y="13179"/>
                      <a:pt x="46112" y="12566"/>
                      <a:pt x="48516" y="13604"/>
                    </a:cubicBezTo>
                    <a:lnTo>
                      <a:pt x="50993" y="15128"/>
                    </a:lnTo>
                    <a:cubicBezTo>
                      <a:pt x="51462" y="15531"/>
                      <a:pt x="51973" y="15882"/>
                      <a:pt x="52517" y="16176"/>
                    </a:cubicBezTo>
                    <a:cubicBezTo>
                      <a:pt x="58803" y="20653"/>
                      <a:pt x="67376" y="27796"/>
                      <a:pt x="67376" y="27796"/>
                    </a:cubicBezTo>
                    <a:cubicBezTo>
                      <a:pt x="75280" y="23739"/>
                      <a:pt x="82588" y="18610"/>
                      <a:pt x="89093" y="12556"/>
                    </a:cubicBezTo>
                    <a:cubicBezTo>
                      <a:pt x="91038" y="8803"/>
                      <a:pt x="92326" y="4744"/>
                      <a:pt x="92903" y="555"/>
                    </a:cubicBezTo>
                    <a:lnTo>
                      <a:pt x="92903" y="-17"/>
                    </a:lnTo>
                    <a:cubicBezTo>
                      <a:pt x="94253" y="3760"/>
                      <a:pt x="95398" y="7608"/>
                      <a:pt x="96332" y="11509"/>
                    </a:cubicBezTo>
                    <a:cubicBezTo>
                      <a:pt x="97146" y="14530"/>
                      <a:pt x="97657" y="17626"/>
                      <a:pt x="97856" y="20748"/>
                    </a:cubicBezTo>
                    <a:close/>
                  </a:path>
                </a:pathLst>
              </a:custGeom>
              <a:solidFill>
                <a:srgbClr val="0B6D8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FA42C183-F355-5275-1B3C-22283B954A73}"/>
                  </a:ext>
                </a:extLst>
              </p:cNvPr>
              <p:cNvSpPr/>
              <p:nvPr/>
            </p:nvSpPr>
            <p:spPr>
              <a:xfrm>
                <a:off x="4604749" y="3219001"/>
                <a:ext cx="92421" cy="350954"/>
              </a:xfrm>
              <a:custGeom>
                <a:avLst/>
                <a:gdLst>
                  <a:gd name="connsiteX0" fmla="*/ 6575 w 92421"/>
                  <a:gd name="connsiteY0" fmla="*/ 1860 h 350954"/>
                  <a:gd name="connsiteX1" fmla="*/ 98 w 92421"/>
                  <a:gd name="connsiteY1" fmla="*/ 97872 h 350954"/>
                  <a:gd name="connsiteX2" fmla="*/ 14195 w 92421"/>
                  <a:gd name="connsiteY2" fmla="*/ 214839 h 350954"/>
                  <a:gd name="connsiteX3" fmla="*/ 17719 w 92421"/>
                  <a:gd name="connsiteY3" fmla="*/ 336759 h 350954"/>
                  <a:gd name="connsiteX4" fmla="*/ 52485 w 92421"/>
                  <a:gd name="connsiteY4" fmla="*/ 349142 h 350954"/>
                  <a:gd name="connsiteX5" fmla="*/ 76298 w 92421"/>
                  <a:gd name="connsiteY5" fmla="*/ 316471 h 350954"/>
                  <a:gd name="connsiteX6" fmla="*/ 68011 w 92421"/>
                  <a:gd name="connsiteY6" fmla="*/ 212268 h 350954"/>
                  <a:gd name="connsiteX7" fmla="*/ 82775 w 92421"/>
                  <a:gd name="connsiteY7" fmla="*/ 120542 h 350954"/>
                  <a:gd name="connsiteX8" fmla="*/ 83822 w 92421"/>
                  <a:gd name="connsiteY8" fmla="*/ 37293 h 350954"/>
                  <a:gd name="connsiteX9" fmla="*/ 6575 w 92421"/>
                  <a:gd name="connsiteY9" fmla="*/ 1860 h 35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421" h="350954">
                    <a:moveTo>
                      <a:pt x="6575" y="1860"/>
                    </a:moveTo>
                    <a:cubicBezTo>
                      <a:pt x="6575" y="1860"/>
                      <a:pt x="1717" y="-21666"/>
                      <a:pt x="98" y="97872"/>
                    </a:cubicBezTo>
                    <a:cubicBezTo>
                      <a:pt x="-950" y="176168"/>
                      <a:pt x="5527" y="193122"/>
                      <a:pt x="14195" y="214839"/>
                    </a:cubicBezTo>
                    <a:cubicBezTo>
                      <a:pt x="25910" y="244462"/>
                      <a:pt x="17719" y="336759"/>
                      <a:pt x="17719" y="336759"/>
                    </a:cubicBezTo>
                    <a:cubicBezTo>
                      <a:pt x="17719" y="336759"/>
                      <a:pt x="36769" y="356952"/>
                      <a:pt x="52485" y="349142"/>
                    </a:cubicBezTo>
                    <a:cubicBezTo>
                      <a:pt x="83441" y="333140"/>
                      <a:pt x="76298" y="316471"/>
                      <a:pt x="76298" y="316471"/>
                    </a:cubicBezTo>
                    <a:cubicBezTo>
                      <a:pt x="76298" y="316471"/>
                      <a:pt x="77536" y="247034"/>
                      <a:pt x="68011" y="212268"/>
                    </a:cubicBezTo>
                    <a:cubicBezTo>
                      <a:pt x="64582" y="199599"/>
                      <a:pt x="79917" y="148450"/>
                      <a:pt x="82775" y="120542"/>
                    </a:cubicBezTo>
                    <a:cubicBezTo>
                      <a:pt x="92300" y="26054"/>
                      <a:pt x="98110" y="90633"/>
                      <a:pt x="83822" y="37293"/>
                    </a:cubicBezTo>
                    <a:cubicBezTo>
                      <a:pt x="78012" y="15576"/>
                      <a:pt x="6575" y="1860"/>
                      <a:pt x="6575" y="1860"/>
                    </a:cubicBezTo>
                    <a:close/>
                  </a:path>
                </a:pathLst>
              </a:custGeom>
              <a:solidFill>
                <a:srgbClr val="F5641B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548F4C89-6613-75E0-1755-4AAB342F3039}"/>
                  </a:ext>
                </a:extLst>
              </p:cNvPr>
              <p:cNvSpPr/>
              <p:nvPr/>
            </p:nvSpPr>
            <p:spPr>
              <a:xfrm>
                <a:off x="4598368" y="2992389"/>
                <a:ext cx="173274" cy="306389"/>
              </a:xfrm>
              <a:custGeom>
                <a:avLst/>
                <a:gdLst>
                  <a:gd name="connsiteX0" fmla="*/ 95442 w 173274"/>
                  <a:gd name="connsiteY0" fmla="*/ 10731 h 306389"/>
                  <a:gd name="connsiteX1" fmla="*/ 125446 w 173274"/>
                  <a:gd name="connsiteY1" fmla="*/ 40259 h 306389"/>
                  <a:gd name="connsiteX2" fmla="*/ 137924 w 173274"/>
                  <a:gd name="connsiteY2" fmla="*/ 103791 h 306389"/>
                  <a:gd name="connsiteX3" fmla="*/ 140210 w 173274"/>
                  <a:gd name="connsiteY3" fmla="*/ 207994 h 306389"/>
                  <a:gd name="connsiteX4" fmla="*/ 163736 w 173274"/>
                  <a:gd name="connsiteY4" fmla="*/ 242475 h 306389"/>
                  <a:gd name="connsiteX5" fmla="*/ 173261 w 173274"/>
                  <a:gd name="connsiteY5" fmla="*/ 291909 h 306389"/>
                  <a:gd name="connsiteX6" fmla="*/ 122779 w 173274"/>
                  <a:gd name="connsiteY6" fmla="*/ 302863 h 306389"/>
                  <a:gd name="connsiteX7" fmla="*/ 13718 w 173274"/>
                  <a:gd name="connsiteY7" fmla="*/ 224091 h 306389"/>
                  <a:gd name="connsiteX8" fmla="*/ 24100 w 173274"/>
                  <a:gd name="connsiteY8" fmla="*/ 188944 h 306389"/>
                  <a:gd name="connsiteX9" fmla="*/ 5050 w 173274"/>
                  <a:gd name="connsiteY9" fmla="*/ 3588 h 306389"/>
                  <a:gd name="connsiteX10" fmla="*/ 68867 w 173274"/>
                  <a:gd name="connsiteY10" fmla="*/ 10065 h 306389"/>
                  <a:gd name="connsiteX11" fmla="*/ 95442 w 173274"/>
                  <a:gd name="connsiteY11" fmla="*/ 10731 h 30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3274" h="306389">
                    <a:moveTo>
                      <a:pt x="95442" y="10731"/>
                    </a:moveTo>
                    <a:cubicBezTo>
                      <a:pt x="106537" y="19397"/>
                      <a:pt x="116603" y="29304"/>
                      <a:pt x="125446" y="40259"/>
                    </a:cubicBezTo>
                    <a:cubicBezTo>
                      <a:pt x="140972" y="59309"/>
                      <a:pt x="142781" y="61595"/>
                      <a:pt x="137924" y="103791"/>
                    </a:cubicBezTo>
                    <a:cubicBezTo>
                      <a:pt x="133066" y="145986"/>
                      <a:pt x="140210" y="178752"/>
                      <a:pt x="140210" y="207994"/>
                    </a:cubicBezTo>
                    <a:cubicBezTo>
                      <a:pt x="140210" y="213709"/>
                      <a:pt x="156021" y="229806"/>
                      <a:pt x="163736" y="242475"/>
                    </a:cubicBezTo>
                    <a:cubicBezTo>
                      <a:pt x="171452" y="255143"/>
                      <a:pt x="173261" y="291909"/>
                      <a:pt x="173261" y="291909"/>
                    </a:cubicBezTo>
                    <a:cubicBezTo>
                      <a:pt x="173261" y="291909"/>
                      <a:pt x="173261" y="314960"/>
                      <a:pt x="122779" y="302863"/>
                    </a:cubicBezTo>
                    <a:cubicBezTo>
                      <a:pt x="72296" y="290766"/>
                      <a:pt x="-12571" y="269716"/>
                      <a:pt x="13718" y="224091"/>
                    </a:cubicBezTo>
                    <a:cubicBezTo>
                      <a:pt x="20957" y="211423"/>
                      <a:pt x="27338" y="206565"/>
                      <a:pt x="24100" y="188944"/>
                    </a:cubicBezTo>
                    <a:cubicBezTo>
                      <a:pt x="20861" y="171323"/>
                      <a:pt x="-12476" y="13113"/>
                      <a:pt x="5050" y="3588"/>
                    </a:cubicBezTo>
                    <a:cubicBezTo>
                      <a:pt x="22576" y="-5937"/>
                      <a:pt x="56580" y="5969"/>
                      <a:pt x="68867" y="10065"/>
                    </a:cubicBezTo>
                    <a:cubicBezTo>
                      <a:pt x="77538" y="12458"/>
                      <a:pt x="86663" y="12687"/>
                      <a:pt x="95442" y="10731"/>
                    </a:cubicBezTo>
                    <a:close/>
                  </a:path>
                </a:pathLst>
              </a:custGeom>
              <a:solidFill>
                <a:srgbClr val="002C3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A1D0B052-7ED2-D7F9-739E-BE5D4EB17BCA}"/>
                  </a:ext>
                </a:extLst>
              </p:cNvPr>
              <p:cNvSpPr/>
              <p:nvPr/>
            </p:nvSpPr>
            <p:spPr>
              <a:xfrm>
                <a:off x="4633054" y="3055238"/>
                <a:ext cx="42" cy="2857"/>
              </a:xfrm>
              <a:custGeom>
                <a:avLst/>
                <a:gdLst>
                  <a:gd name="connsiteX0" fmla="*/ -14 w 42"/>
                  <a:gd name="connsiteY0" fmla="*/ 2841 h 2857"/>
                  <a:gd name="connsiteX1" fmla="*/ -14 w 42"/>
                  <a:gd name="connsiteY1" fmla="*/ -17 h 2857"/>
                  <a:gd name="connsiteX2" fmla="*/ -14 w 42"/>
                  <a:gd name="connsiteY2" fmla="*/ 2841 h 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" h="2857">
                    <a:moveTo>
                      <a:pt x="-14" y="2841"/>
                    </a:moveTo>
                    <a:cubicBezTo>
                      <a:pt x="-14" y="2841"/>
                      <a:pt x="-14" y="-17"/>
                      <a:pt x="-14" y="-17"/>
                    </a:cubicBezTo>
                    <a:cubicBezTo>
                      <a:pt x="82" y="1698"/>
                      <a:pt x="-14" y="2841"/>
                      <a:pt x="-14" y="2841"/>
                    </a:cubicBezTo>
                    <a:close/>
                  </a:path>
                </a:pathLst>
              </a:custGeom>
              <a:solidFill>
                <a:srgbClr val="D0EDF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DD054384-C937-939D-F89F-DB60D0C80B77}"/>
                  </a:ext>
                </a:extLst>
              </p:cNvPr>
              <p:cNvSpPr/>
              <p:nvPr/>
            </p:nvSpPr>
            <p:spPr>
              <a:xfrm>
                <a:off x="4570420" y="2981736"/>
                <a:ext cx="149505" cy="330789"/>
              </a:xfrm>
              <a:custGeom>
                <a:avLst/>
                <a:gdLst>
                  <a:gd name="connsiteX0" fmla="*/ 96339 w 149505"/>
                  <a:gd name="connsiteY0" fmla="*/ 132922 h 330789"/>
                  <a:gd name="connsiteX1" fmla="*/ 73765 w 149505"/>
                  <a:gd name="connsiteY1" fmla="*/ 96822 h 330789"/>
                  <a:gd name="connsiteX2" fmla="*/ 69479 w 149505"/>
                  <a:gd name="connsiteY2" fmla="*/ 60436 h 330789"/>
                  <a:gd name="connsiteX3" fmla="*/ 145107 w 149505"/>
                  <a:gd name="connsiteY3" fmla="*/ 29004 h 330789"/>
                  <a:gd name="connsiteX4" fmla="*/ 19187 w 149505"/>
                  <a:gd name="connsiteY4" fmla="*/ 19955 h 330789"/>
                  <a:gd name="connsiteX5" fmla="*/ 3185 w 149505"/>
                  <a:gd name="connsiteY5" fmla="*/ 104061 h 330789"/>
                  <a:gd name="connsiteX6" fmla="*/ 35760 w 149505"/>
                  <a:gd name="connsiteY6" fmla="*/ 201216 h 330789"/>
                  <a:gd name="connsiteX7" fmla="*/ 26235 w 149505"/>
                  <a:gd name="connsiteY7" fmla="*/ 283036 h 330789"/>
                  <a:gd name="connsiteX8" fmla="*/ 90815 w 149505"/>
                  <a:gd name="connsiteY8" fmla="*/ 330661 h 330789"/>
                  <a:gd name="connsiteX9" fmla="*/ 121485 w 149505"/>
                  <a:gd name="connsiteY9" fmla="*/ 148066 h 330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9505" h="330789">
                    <a:moveTo>
                      <a:pt x="96339" y="132922"/>
                    </a:moveTo>
                    <a:cubicBezTo>
                      <a:pt x="96339" y="132922"/>
                      <a:pt x="65002" y="113872"/>
                      <a:pt x="73765" y="96822"/>
                    </a:cubicBezTo>
                    <a:cubicBezTo>
                      <a:pt x="82528" y="79772"/>
                      <a:pt x="69479" y="60436"/>
                      <a:pt x="69479" y="60436"/>
                    </a:cubicBezTo>
                    <a:cubicBezTo>
                      <a:pt x="69479" y="60436"/>
                      <a:pt x="171587" y="38910"/>
                      <a:pt x="145107" y="29004"/>
                    </a:cubicBezTo>
                    <a:cubicBezTo>
                      <a:pt x="118628" y="19098"/>
                      <a:pt x="46523" y="-25289"/>
                      <a:pt x="19187" y="19955"/>
                    </a:cubicBezTo>
                    <a:cubicBezTo>
                      <a:pt x="-3864" y="58055"/>
                      <a:pt x="-1768" y="82344"/>
                      <a:pt x="3185" y="104061"/>
                    </a:cubicBezTo>
                    <a:cubicBezTo>
                      <a:pt x="12710" y="143209"/>
                      <a:pt x="35760" y="193596"/>
                      <a:pt x="35760" y="201216"/>
                    </a:cubicBezTo>
                    <a:cubicBezTo>
                      <a:pt x="35760" y="214075"/>
                      <a:pt x="29378" y="230648"/>
                      <a:pt x="26235" y="283036"/>
                    </a:cubicBezTo>
                    <a:cubicBezTo>
                      <a:pt x="23092" y="335423"/>
                      <a:pt x="90815" y="330661"/>
                      <a:pt x="90815" y="330661"/>
                    </a:cubicBezTo>
                    <a:lnTo>
                      <a:pt x="121485" y="148066"/>
                    </a:lnTo>
                    <a:close/>
                  </a:path>
                </a:pathLst>
              </a:custGeom>
              <a:solidFill>
                <a:srgbClr val="E25818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2FDF1946-A6FB-13C4-4E98-4361B9AE75CF}"/>
                  </a:ext>
                </a:extLst>
              </p:cNvPr>
              <p:cNvSpPr/>
              <p:nvPr/>
            </p:nvSpPr>
            <p:spPr>
              <a:xfrm>
                <a:off x="4631552" y="2999708"/>
                <a:ext cx="146320" cy="313056"/>
              </a:xfrm>
              <a:custGeom>
                <a:avLst/>
                <a:gdLst>
                  <a:gd name="connsiteX0" fmla="*/ 124742 w 146320"/>
                  <a:gd name="connsiteY0" fmla="*/ 198199 h 313056"/>
                  <a:gd name="connsiteX1" fmla="*/ 130552 w 146320"/>
                  <a:gd name="connsiteY1" fmla="*/ 59610 h 313056"/>
                  <a:gd name="connsiteX2" fmla="*/ 77879 w 146320"/>
                  <a:gd name="connsiteY2" fmla="*/ -17 h 313056"/>
                  <a:gd name="connsiteX3" fmla="*/ 36350 w 146320"/>
                  <a:gd name="connsiteY3" fmla="*/ 49799 h 313056"/>
                  <a:gd name="connsiteX4" fmla="*/ 24825 w 146320"/>
                  <a:gd name="connsiteY4" fmla="*/ 55514 h 313056"/>
                  <a:gd name="connsiteX5" fmla="*/ 18157 w 146320"/>
                  <a:gd name="connsiteY5" fmla="*/ 47799 h 313056"/>
                  <a:gd name="connsiteX6" fmla="*/ 6632 w 146320"/>
                  <a:gd name="connsiteY6" fmla="*/ 197627 h 313056"/>
                  <a:gd name="connsiteX7" fmla="*/ 6632 w 146320"/>
                  <a:gd name="connsiteY7" fmla="*/ 309832 h 313056"/>
                  <a:gd name="connsiteX8" fmla="*/ 146078 w 146320"/>
                  <a:gd name="connsiteY8" fmla="*/ 276970 h 313056"/>
                  <a:gd name="connsiteX9" fmla="*/ 124742 w 146320"/>
                  <a:gd name="connsiteY9" fmla="*/ 198199 h 3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6320" h="313056">
                    <a:moveTo>
                      <a:pt x="124742" y="198199"/>
                    </a:moveTo>
                    <a:cubicBezTo>
                      <a:pt x="119313" y="185435"/>
                      <a:pt x="142268" y="166861"/>
                      <a:pt x="130552" y="59610"/>
                    </a:cubicBezTo>
                    <a:cubicBezTo>
                      <a:pt x="126742" y="24272"/>
                      <a:pt x="77879" y="-17"/>
                      <a:pt x="77879" y="-17"/>
                    </a:cubicBezTo>
                    <a:cubicBezTo>
                      <a:pt x="77879" y="-17"/>
                      <a:pt x="61305" y="36178"/>
                      <a:pt x="36350" y="49799"/>
                    </a:cubicBezTo>
                    <a:cubicBezTo>
                      <a:pt x="11394" y="63420"/>
                      <a:pt x="24825" y="55514"/>
                      <a:pt x="24825" y="55514"/>
                    </a:cubicBezTo>
                    <a:lnTo>
                      <a:pt x="18157" y="47799"/>
                    </a:lnTo>
                    <a:cubicBezTo>
                      <a:pt x="18157" y="47799"/>
                      <a:pt x="-13371" y="73993"/>
                      <a:pt x="6632" y="197627"/>
                    </a:cubicBezTo>
                    <a:cubicBezTo>
                      <a:pt x="11014" y="225345"/>
                      <a:pt x="6632" y="309832"/>
                      <a:pt x="6632" y="309832"/>
                    </a:cubicBezTo>
                    <a:cubicBezTo>
                      <a:pt x="6632" y="309832"/>
                      <a:pt x="142363" y="328215"/>
                      <a:pt x="146078" y="276970"/>
                    </a:cubicBezTo>
                    <a:cubicBezTo>
                      <a:pt x="148554" y="246014"/>
                      <a:pt x="130267" y="210962"/>
                      <a:pt x="124742" y="198199"/>
                    </a:cubicBezTo>
                    <a:close/>
                  </a:path>
                </a:pathLst>
              </a:custGeom>
              <a:solidFill>
                <a:srgbClr val="EB5D1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D07BA957-F449-CAAC-47CD-6F58AA66790B}"/>
                  </a:ext>
                </a:extLst>
              </p:cNvPr>
              <p:cNvSpPr/>
              <p:nvPr/>
            </p:nvSpPr>
            <p:spPr>
              <a:xfrm>
                <a:off x="4630900" y="3047523"/>
                <a:ext cx="18829" cy="262032"/>
              </a:xfrm>
              <a:custGeom>
                <a:avLst/>
                <a:gdLst>
                  <a:gd name="connsiteX0" fmla="*/ 18809 w 18829"/>
                  <a:gd name="connsiteY0" fmla="*/ -17 h 262032"/>
                  <a:gd name="connsiteX1" fmla="*/ 16904 w 18829"/>
                  <a:gd name="connsiteY1" fmla="*/ 2269 h 262032"/>
                  <a:gd name="connsiteX2" fmla="*/ 12809 w 18829"/>
                  <a:gd name="connsiteY2" fmla="*/ 9604 h 262032"/>
                  <a:gd name="connsiteX3" fmla="*/ 10332 w 18829"/>
                  <a:gd name="connsiteY3" fmla="*/ 15033 h 262032"/>
                  <a:gd name="connsiteX4" fmla="*/ 8332 w 18829"/>
                  <a:gd name="connsiteY4" fmla="*/ 21796 h 262032"/>
                  <a:gd name="connsiteX5" fmla="*/ 6236 w 18829"/>
                  <a:gd name="connsiteY5" fmla="*/ 29606 h 262032"/>
                  <a:gd name="connsiteX6" fmla="*/ 4808 w 18829"/>
                  <a:gd name="connsiteY6" fmla="*/ 38369 h 262032"/>
                  <a:gd name="connsiteX7" fmla="*/ 3188 w 18829"/>
                  <a:gd name="connsiteY7" fmla="*/ 47894 h 262032"/>
                  <a:gd name="connsiteX8" fmla="*/ 2617 w 18829"/>
                  <a:gd name="connsiteY8" fmla="*/ 58276 h 262032"/>
                  <a:gd name="connsiteX9" fmla="*/ 2617 w 18829"/>
                  <a:gd name="connsiteY9" fmla="*/ 80660 h 262032"/>
                  <a:gd name="connsiteX10" fmla="*/ 3760 w 18829"/>
                  <a:gd name="connsiteY10" fmla="*/ 104568 h 262032"/>
                  <a:gd name="connsiteX11" fmla="*/ 6713 w 18829"/>
                  <a:gd name="connsiteY11" fmla="*/ 129142 h 262032"/>
                  <a:gd name="connsiteX12" fmla="*/ 9284 w 18829"/>
                  <a:gd name="connsiteY12" fmla="*/ 153812 h 262032"/>
                  <a:gd name="connsiteX13" fmla="*/ 10618 w 18829"/>
                  <a:gd name="connsiteY13" fmla="*/ 177815 h 262032"/>
                  <a:gd name="connsiteX14" fmla="*/ 10046 w 18829"/>
                  <a:gd name="connsiteY14" fmla="*/ 220487 h 262032"/>
                  <a:gd name="connsiteX15" fmla="*/ 7760 w 18829"/>
                  <a:gd name="connsiteY15" fmla="*/ 262016 h 262032"/>
                  <a:gd name="connsiteX16" fmla="*/ 8522 w 18829"/>
                  <a:gd name="connsiteY16" fmla="*/ 220487 h 262032"/>
                  <a:gd name="connsiteX17" fmla="*/ 8522 w 18829"/>
                  <a:gd name="connsiteY17" fmla="*/ 178006 h 262032"/>
                  <a:gd name="connsiteX18" fmla="*/ 6332 w 18829"/>
                  <a:gd name="connsiteY18" fmla="*/ 154003 h 262032"/>
                  <a:gd name="connsiteX19" fmla="*/ 3379 w 18829"/>
                  <a:gd name="connsiteY19" fmla="*/ 129428 h 262032"/>
                  <a:gd name="connsiteX20" fmla="*/ 807 w 18829"/>
                  <a:gd name="connsiteY20" fmla="*/ 104758 h 262032"/>
                  <a:gd name="connsiteX21" fmla="*/ 45 w 18829"/>
                  <a:gd name="connsiteY21" fmla="*/ 80660 h 262032"/>
                  <a:gd name="connsiteX22" fmla="*/ 807 w 18829"/>
                  <a:gd name="connsiteY22" fmla="*/ 58181 h 262032"/>
                  <a:gd name="connsiteX23" fmla="*/ 1569 w 18829"/>
                  <a:gd name="connsiteY23" fmla="*/ 47704 h 262032"/>
                  <a:gd name="connsiteX24" fmla="*/ 3284 w 18829"/>
                  <a:gd name="connsiteY24" fmla="*/ 38179 h 262032"/>
                  <a:gd name="connsiteX25" fmla="*/ 4903 w 18829"/>
                  <a:gd name="connsiteY25" fmla="*/ 29320 h 262032"/>
                  <a:gd name="connsiteX26" fmla="*/ 7379 w 18829"/>
                  <a:gd name="connsiteY26" fmla="*/ 21605 h 262032"/>
                  <a:gd name="connsiteX27" fmla="*/ 9570 w 18829"/>
                  <a:gd name="connsiteY27" fmla="*/ 14842 h 262032"/>
                  <a:gd name="connsiteX28" fmla="*/ 12332 w 18829"/>
                  <a:gd name="connsiteY28" fmla="*/ 9508 h 262032"/>
                  <a:gd name="connsiteX29" fmla="*/ 16809 w 18829"/>
                  <a:gd name="connsiteY29" fmla="*/ 2365 h 262032"/>
                  <a:gd name="connsiteX30" fmla="*/ 18809 w 18829"/>
                  <a:gd name="connsiteY30" fmla="*/ -17 h 26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8829" h="262032">
                    <a:moveTo>
                      <a:pt x="18809" y="-17"/>
                    </a:moveTo>
                    <a:cubicBezTo>
                      <a:pt x="18093" y="674"/>
                      <a:pt x="17454" y="1440"/>
                      <a:pt x="16904" y="2269"/>
                    </a:cubicBezTo>
                    <a:cubicBezTo>
                      <a:pt x="15260" y="4548"/>
                      <a:pt x="13886" y="7009"/>
                      <a:pt x="12809" y="9604"/>
                    </a:cubicBezTo>
                    <a:cubicBezTo>
                      <a:pt x="12047" y="11223"/>
                      <a:pt x="11189" y="13033"/>
                      <a:pt x="10332" y="15033"/>
                    </a:cubicBezTo>
                    <a:cubicBezTo>
                      <a:pt x="9475" y="17033"/>
                      <a:pt x="8999" y="19414"/>
                      <a:pt x="8332" y="21796"/>
                    </a:cubicBezTo>
                    <a:cubicBezTo>
                      <a:pt x="7665" y="24177"/>
                      <a:pt x="6808" y="26844"/>
                      <a:pt x="6236" y="29606"/>
                    </a:cubicBezTo>
                    <a:cubicBezTo>
                      <a:pt x="5665" y="32368"/>
                      <a:pt x="5284" y="35321"/>
                      <a:pt x="4808" y="38369"/>
                    </a:cubicBezTo>
                    <a:cubicBezTo>
                      <a:pt x="4331" y="41417"/>
                      <a:pt x="3760" y="44656"/>
                      <a:pt x="3188" y="47894"/>
                    </a:cubicBezTo>
                    <a:cubicBezTo>
                      <a:pt x="2617" y="51133"/>
                      <a:pt x="3188" y="54752"/>
                      <a:pt x="2617" y="58276"/>
                    </a:cubicBezTo>
                    <a:cubicBezTo>
                      <a:pt x="2229" y="65733"/>
                      <a:pt x="2229" y="73204"/>
                      <a:pt x="2617" y="80660"/>
                    </a:cubicBezTo>
                    <a:cubicBezTo>
                      <a:pt x="2617" y="88375"/>
                      <a:pt x="3379" y="96376"/>
                      <a:pt x="3760" y="104568"/>
                    </a:cubicBezTo>
                    <a:cubicBezTo>
                      <a:pt x="4141" y="112759"/>
                      <a:pt x="5760" y="120856"/>
                      <a:pt x="6713" y="129142"/>
                    </a:cubicBezTo>
                    <a:cubicBezTo>
                      <a:pt x="7665" y="137429"/>
                      <a:pt x="8808" y="145430"/>
                      <a:pt x="9284" y="153812"/>
                    </a:cubicBezTo>
                    <a:cubicBezTo>
                      <a:pt x="9761" y="162194"/>
                      <a:pt x="10237" y="170005"/>
                      <a:pt x="10618" y="177815"/>
                    </a:cubicBezTo>
                    <a:cubicBezTo>
                      <a:pt x="10618" y="193436"/>
                      <a:pt x="10618" y="208009"/>
                      <a:pt x="10046" y="220487"/>
                    </a:cubicBezTo>
                    <a:cubicBezTo>
                      <a:pt x="8999" y="245443"/>
                      <a:pt x="7760" y="262016"/>
                      <a:pt x="7760" y="262016"/>
                    </a:cubicBezTo>
                    <a:cubicBezTo>
                      <a:pt x="7760" y="262016"/>
                      <a:pt x="7760" y="245443"/>
                      <a:pt x="8522" y="220487"/>
                    </a:cubicBezTo>
                    <a:cubicBezTo>
                      <a:pt x="8522" y="208009"/>
                      <a:pt x="8522" y="193531"/>
                      <a:pt x="8522" y="178006"/>
                    </a:cubicBezTo>
                    <a:cubicBezTo>
                      <a:pt x="7634" y="170068"/>
                      <a:pt x="6903" y="162067"/>
                      <a:pt x="6332" y="154003"/>
                    </a:cubicBezTo>
                    <a:cubicBezTo>
                      <a:pt x="5760" y="146097"/>
                      <a:pt x="4331" y="137715"/>
                      <a:pt x="3379" y="129428"/>
                    </a:cubicBezTo>
                    <a:cubicBezTo>
                      <a:pt x="2426" y="121141"/>
                      <a:pt x="1188" y="112950"/>
                      <a:pt x="807" y="104758"/>
                    </a:cubicBezTo>
                    <a:cubicBezTo>
                      <a:pt x="426" y="96567"/>
                      <a:pt x="236" y="88471"/>
                      <a:pt x="45" y="80660"/>
                    </a:cubicBezTo>
                    <a:cubicBezTo>
                      <a:pt x="-141" y="73158"/>
                      <a:pt x="114" y="65653"/>
                      <a:pt x="807" y="58181"/>
                    </a:cubicBezTo>
                    <a:cubicBezTo>
                      <a:pt x="807" y="54562"/>
                      <a:pt x="807" y="51133"/>
                      <a:pt x="1569" y="47704"/>
                    </a:cubicBezTo>
                    <a:cubicBezTo>
                      <a:pt x="2331" y="44275"/>
                      <a:pt x="2712" y="41227"/>
                      <a:pt x="3284" y="38179"/>
                    </a:cubicBezTo>
                    <a:cubicBezTo>
                      <a:pt x="3855" y="35131"/>
                      <a:pt x="4331" y="32178"/>
                      <a:pt x="4903" y="29320"/>
                    </a:cubicBezTo>
                    <a:cubicBezTo>
                      <a:pt x="5474" y="26463"/>
                      <a:pt x="6617" y="24082"/>
                      <a:pt x="7379" y="21605"/>
                    </a:cubicBezTo>
                    <a:lnTo>
                      <a:pt x="9570" y="14842"/>
                    </a:lnTo>
                    <a:cubicBezTo>
                      <a:pt x="10618" y="12937"/>
                      <a:pt x="11475" y="11128"/>
                      <a:pt x="12332" y="9508"/>
                    </a:cubicBezTo>
                    <a:cubicBezTo>
                      <a:pt x="13543" y="6961"/>
                      <a:pt x="15045" y="4564"/>
                      <a:pt x="16809" y="2365"/>
                    </a:cubicBezTo>
                    <a:cubicBezTo>
                      <a:pt x="17952" y="650"/>
                      <a:pt x="18905" y="79"/>
                      <a:pt x="18809" y="-17"/>
                    </a:cubicBezTo>
                    <a:close/>
                  </a:path>
                </a:pathLst>
              </a:custGeom>
              <a:solidFill>
                <a:srgbClr val="F7A05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71355F43-1544-A544-1CB8-1C0BD3C30448}"/>
                  </a:ext>
                </a:extLst>
              </p:cNvPr>
              <p:cNvSpPr/>
              <p:nvPr/>
            </p:nvSpPr>
            <p:spPr>
              <a:xfrm>
                <a:off x="4640579" y="2970597"/>
                <a:ext cx="66484" cy="80454"/>
              </a:xfrm>
              <a:custGeom>
                <a:avLst/>
                <a:gdLst>
                  <a:gd name="connsiteX0" fmla="*/ -14 w 66484"/>
                  <a:gd name="connsiteY0" fmla="*/ 22807 h 80454"/>
                  <a:gd name="connsiteX1" fmla="*/ 5511 w 66484"/>
                  <a:gd name="connsiteY1" fmla="*/ 43762 h 80454"/>
                  <a:gd name="connsiteX2" fmla="*/ 7225 w 66484"/>
                  <a:gd name="connsiteY2" fmla="*/ 79195 h 80454"/>
                  <a:gd name="connsiteX3" fmla="*/ 53041 w 66484"/>
                  <a:gd name="connsiteY3" fmla="*/ 49287 h 80454"/>
                  <a:gd name="connsiteX4" fmla="*/ 66471 w 66484"/>
                  <a:gd name="connsiteY4" fmla="*/ 27856 h 80454"/>
                  <a:gd name="connsiteX5" fmla="*/ 55041 w 66484"/>
                  <a:gd name="connsiteY5" fmla="*/ 2805 h 80454"/>
                  <a:gd name="connsiteX6" fmla="*/ -14 w 66484"/>
                  <a:gd name="connsiteY6" fmla="*/ 22807 h 80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484" h="80454">
                    <a:moveTo>
                      <a:pt x="-14" y="22807"/>
                    </a:moveTo>
                    <a:cubicBezTo>
                      <a:pt x="-14" y="22807"/>
                      <a:pt x="8749" y="38905"/>
                      <a:pt x="5511" y="43762"/>
                    </a:cubicBezTo>
                    <a:cubicBezTo>
                      <a:pt x="2272" y="48620"/>
                      <a:pt x="-2776" y="69956"/>
                      <a:pt x="7225" y="79195"/>
                    </a:cubicBezTo>
                    <a:cubicBezTo>
                      <a:pt x="13512" y="85006"/>
                      <a:pt x="43801" y="69670"/>
                      <a:pt x="53041" y="49287"/>
                    </a:cubicBezTo>
                    <a:cubicBezTo>
                      <a:pt x="62280" y="28903"/>
                      <a:pt x="66471" y="27856"/>
                      <a:pt x="66471" y="27856"/>
                    </a:cubicBezTo>
                    <a:cubicBezTo>
                      <a:pt x="60062" y="20955"/>
                      <a:pt x="56053" y="12168"/>
                      <a:pt x="55041" y="2805"/>
                    </a:cubicBezTo>
                    <a:cubicBezTo>
                      <a:pt x="55327" y="-9578"/>
                      <a:pt x="-14" y="22807"/>
                      <a:pt x="-14" y="22807"/>
                    </a:cubicBezTo>
                    <a:close/>
                  </a:path>
                </a:pathLst>
              </a:custGeom>
              <a:solidFill>
                <a:srgbClr val="FAC78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50858ADF-C70A-50A2-5624-61851ADF6235}"/>
                  </a:ext>
                </a:extLst>
              </p:cNvPr>
              <p:cNvSpPr/>
              <p:nvPr/>
            </p:nvSpPr>
            <p:spPr>
              <a:xfrm>
                <a:off x="4605135" y="2877882"/>
                <a:ext cx="105903" cy="134677"/>
              </a:xfrm>
              <a:custGeom>
                <a:avLst/>
                <a:gdLst>
                  <a:gd name="connsiteX0" fmla="*/ 4379 w 105903"/>
                  <a:gd name="connsiteY0" fmla="*/ 40465 h 134677"/>
                  <a:gd name="connsiteX1" fmla="*/ 1331 w 105903"/>
                  <a:gd name="connsiteY1" fmla="*/ 75232 h 134677"/>
                  <a:gd name="connsiteX2" fmla="*/ 7712 w 105903"/>
                  <a:gd name="connsiteY2" fmla="*/ 87900 h 134677"/>
                  <a:gd name="connsiteX3" fmla="*/ 6950 w 105903"/>
                  <a:gd name="connsiteY3" fmla="*/ 104854 h 134677"/>
                  <a:gd name="connsiteX4" fmla="*/ 20857 w 105903"/>
                  <a:gd name="connsiteY4" fmla="*/ 123904 h 134677"/>
                  <a:gd name="connsiteX5" fmla="*/ 52670 w 105903"/>
                  <a:gd name="connsiteY5" fmla="*/ 131239 h 134677"/>
                  <a:gd name="connsiteX6" fmla="*/ 96581 w 105903"/>
                  <a:gd name="connsiteY6" fmla="*/ 90757 h 134677"/>
                  <a:gd name="connsiteX7" fmla="*/ 54290 w 105903"/>
                  <a:gd name="connsiteY7" fmla="*/ 79 h 134677"/>
                  <a:gd name="connsiteX8" fmla="*/ 4379 w 105903"/>
                  <a:gd name="connsiteY8" fmla="*/ 40465 h 134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903" h="134677">
                    <a:moveTo>
                      <a:pt x="4379" y="40465"/>
                    </a:moveTo>
                    <a:cubicBezTo>
                      <a:pt x="4379" y="40465"/>
                      <a:pt x="-2956" y="66945"/>
                      <a:pt x="1331" y="75232"/>
                    </a:cubicBezTo>
                    <a:cubicBezTo>
                      <a:pt x="5617" y="83518"/>
                      <a:pt x="7998" y="77613"/>
                      <a:pt x="7712" y="87900"/>
                    </a:cubicBezTo>
                    <a:cubicBezTo>
                      <a:pt x="7427" y="98187"/>
                      <a:pt x="4283" y="95806"/>
                      <a:pt x="6950" y="104854"/>
                    </a:cubicBezTo>
                    <a:cubicBezTo>
                      <a:pt x="9617" y="113903"/>
                      <a:pt x="13046" y="114951"/>
                      <a:pt x="20857" y="123904"/>
                    </a:cubicBezTo>
                    <a:cubicBezTo>
                      <a:pt x="27702" y="134595"/>
                      <a:pt x="41836" y="137854"/>
                      <a:pt x="52670" y="131239"/>
                    </a:cubicBezTo>
                    <a:cubicBezTo>
                      <a:pt x="65434" y="124285"/>
                      <a:pt x="90770" y="107712"/>
                      <a:pt x="96581" y="90757"/>
                    </a:cubicBezTo>
                    <a:cubicBezTo>
                      <a:pt x="102391" y="73803"/>
                      <a:pt x="128870" y="5032"/>
                      <a:pt x="54290" y="79"/>
                    </a:cubicBezTo>
                    <a:cubicBezTo>
                      <a:pt x="20000" y="-2302"/>
                      <a:pt x="4379" y="40465"/>
                      <a:pt x="4379" y="40465"/>
                    </a:cubicBezTo>
                    <a:close/>
                  </a:path>
                </a:pathLst>
              </a:custGeom>
              <a:solidFill>
                <a:srgbClr val="FCD9A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6BD7F5E3-B390-D80D-A6CD-ED4CF230AFF7}"/>
                  </a:ext>
                </a:extLst>
              </p:cNvPr>
              <p:cNvSpPr/>
              <p:nvPr/>
            </p:nvSpPr>
            <p:spPr>
              <a:xfrm>
                <a:off x="4678137" y="2946339"/>
                <a:ext cx="19397" cy="28801"/>
              </a:xfrm>
              <a:custGeom>
                <a:avLst/>
                <a:gdLst>
                  <a:gd name="connsiteX0" fmla="*/ 6719 w 19397"/>
                  <a:gd name="connsiteY0" fmla="*/ 6012 h 28801"/>
                  <a:gd name="connsiteX1" fmla="*/ 14435 w 19397"/>
                  <a:gd name="connsiteY1" fmla="*/ 488 h 28801"/>
                  <a:gd name="connsiteX2" fmla="*/ 18816 w 19397"/>
                  <a:gd name="connsiteY2" fmla="*/ 14585 h 28801"/>
                  <a:gd name="connsiteX3" fmla="*/ 9291 w 19397"/>
                  <a:gd name="connsiteY3" fmla="*/ 28777 h 28801"/>
                  <a:gd name="connsiteX4" fmla="*/ 1195 w 19397"/>
                  <a:gd name="connsiteY4" fmla="*/ 25634 h 28801"/>
                  <a:gd name="connsiteX5" fmla="*/ 433 w 19397"/>
                  <a:gd name="connsiteY5" fmla="*/ 18109 h 28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97" h="28801">
                    <a:moveTo>
                      <a:pt x="6719" y="6012"/>
                    </a:moveTo>
                    <a:cubicBezTo>
                      <a:pt x="6719" y="6012"/>
                      <a:pt x="10910" y="-2084"/>
                      <a:pt x="14435" y="488"/>
                    </a:cubicBezTo>
                    <a:cubicBezTo>
                      <a:pt x="18645" y="3846"/>
                      <a:pt x="20381" y="9432"/>
                      <a:pt x="18816" y="14585"/>
                    </a:cubicBezTo>
                    <a:cubicBezTo>
                      <a:pt x="17387" y="21062"/>
                      <a:pt x="13768" y="29063"/>
                      <a:pt x="9291" y="28777"/>
                    </a:cubicBezTo>
                    <a:cubicBezTo>
                      <a:pt x="4814" y="28491"/>
                      <a:pt x="3481" y="28777"/>
                      <a:pt x="1195" y="25634"/>
                    </a:cubicBezTo>
                    <a:cubicBezTo>
                      <a:pt x="-87" y="23338"/>
                      <a:pt x="-363" y="20615"/>
                      <a:pt x="433" y="18109"/>
                    </a:cubicBezTo>
                    <a:close/>
                  </a:path>
                </a:pathLst>
              </a:custGeom>
              <a:solidFill>
                <a:srgbClr val="F29E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161DF4A5-9CB0-71AD-F4D9-598FA224EE2C}"/>
                  </a:ext>
                </a:extLst>
              </p:cNvPr>
              <p:cNvSpPr/>
              <p:nvPr/>
            </p:nvSpPr>
            <p:spPr>
              <a:xfrm>
                <a:off x="4676421" y="2946882"/>
                <a:ext cx="19466" cy="28830"/>
              </a:xfrm>
              <a:custGeom>
                <a:avLst/>
                <a:gdLst>
                  <a:gd name="connsiteX0" fmla="*/ 6817 w 19466"/>
                  <a:gd name="connsiteY0" fmla="*/ 6042 h 28830"/>
                  <a:gd name="connsiteX1" fmla="*/ 14532 w 19466"/>
                  <a:gd name="connsiteY1" fmla="*/ 517 h 28830"/>
                  <a:gd name="connsiteX2" fmla="*/ 18913 w 19466"/>
                  <a:gd name="connsiteY2" fmla="*/ 14614 h 28830"/>
                  <a:gd name="connsiteX3" fmla="*/ 9388 w 19466"/>
                  <a:gd name="connsiteY3" fmla="*/ 28807 h 28830"/>
                  <a:gd name="connsiteX4" fmla="*/ 1197 w 19466"/>
                  <a:gd name="connsiteY4" fmla="*/ 25663 h 28830"/>
                  <a:gd name="connsiteX5" fmla="*/ 530 w 19466"/>
                  <a:gd name="connsiteY5" fmla="*/ 18139 h 28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66" h="28830">
                    <a:moveTo>
                      <a:pt x="6817" y="6042"/>
                    </a:moveTo>
                    <a:cubicBezTo>
                      <a:pt x="6817" y="6042"/>
                      <a:pt x="10912" y="-2150"/>
                      <a:pt x="14532" y="517"/>
                    </a:cubicBezTo>
                    <a:cubicBezTo>
                      <a:pt x="18697" y="3905"/>
                      <a:pt x="20424" y="9461"/>
                      <a:pt x="18913" y="14614"/>
                    </a:cubicBezTo>
                    <a:cubicBezTo>
                      <a:pt x="17485" y="21091"/>
                      <a:pt x="13865" y="29092"/>
                      <a:pt x="9388" y="28807"/>
                    </a:cubicBezTo>
                    <a:cubicBezTo>
                      <a:pt x="4912" y="28521"/>
                      <a:pt x="3483" y="28807"/>
                      <a:pt x="1197" y="25663"/>
                    </a:cubicBezTo>
                    <a:cubicBezTo>
                      <a:pt x="-138" y="23380"/>
                      <a:pt x="-382" y="20621"/>
                      <a:pt x="530" y="18139"/>
                    </a:cubicBezTo>
                    <a:close/>
                  </a:path>
                </a:pathLst>
              </a:custGeom>
              <a:solidFill>
                <a:srgbClr val="FCD9A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4AAC96D3-19FC-2EEC-0897-3768A54E54D9}"/>
                  </a:ext>
                </a:extLst>
              </p:cNvPr>
              <p:cNvSpPr/>
              <p:nvPr/>
            </p:nvSpPr>
            <p:spPr>
              <a:xfrm>
                <a:off x="4684966" y="2949578"/>
                <a:ext cx="8715" cy="22793"/>
              </a:xfrm>
              <a:custGeom>
                <a:avLst/>
                <a:gdLst>
                  <a:gd name="connsiteX0" fmla="*/ 1701 w 8715"/>
                  <a:gd name="connsiteY0" fmla="*/ 5441 h 22793"/>
                  <a:gd name="connsiteX1" fmla="*/ 3415 w 8715"/>
                  <a:gd name="connsiteY1" fmla="*/ 11156 h 22793"/>
                  <a:gd name="connsiteX2" fmla="*/ 3415 w 8715"/>
                  <a:gd name="connsiteY2" fmla="*/ 17062 h 22793"/>
                  <a:gd name="connsiteX3" fmla="*/ 1606 w 8715"/>
                  <a:gd name="connsiteY3" fmla="*/ 19252 h 22793"/>
                  <a:gd name="connsiteX4" fmla="*/ 1606 w 8715"/>
                  <a:gd name="connsiteY4" fmla="*/ 9727 h 22793"/>
                  <a:gd name="connsiteX5" fmla="*/ 2177 w 8715"/>
                  <a:gd name="connsiteY5" fmla="*/ 2869 h 22793"/>
                  <a:gd name="connsiteX6" fmla="*/ 6082 w 8715"/>
                  <a:gd name="connsiteY6" fmla="*/ 964 h 22793"/>
                  <a:gd name="connsiteX7" fmla="*/ 8559 w 8715"/>
                  <a:gd name="connsiteY7" fmla="*/ 9918 h 22793"/>
                  <a:gd name="connsiteX8" fmla="*/ 4558 w 8715"/>
                  <a:gd name="connsiteY8" fmla="*/ 20205 h 22793"/>
                  <a:gd name="connsiteX9" fmla="*/ -14 w 8715"/>
                  <a:gd name="connsiteY9" fmla="*/ 22777 h 22793"/>
                  <a:gd name="connsiteX10" fmla="*/ 6273 w 8715"/>
                  <a:gd name="connsiteY10" fmla="*/ 16204 h 22793"/>
                  <a:gd name="connsiteX11" fmla="*/ 6844 w 8715"/>
                  <a:gd name="connsiteY11" fmla="*/ 2869 h 22793"/>
                  <a:gd name="connsiteX12" fmla="*/ 5035 w 8715"/>
                  <a:gd name="connsiteY12" fmla="*/ 2869 h 22793"/>
                  <a:gd name="connsiteX13" fmla="*/ 4463 w 8715"/>
                  <a:gd name="connsiteY13" fmla="*/ 6394 h 22793"/>
                  <a:gd name="connsiteX14" fmla="*/ 2368 w 8715"/>
                  <a:gd name="connsiteY14" fmla="*/ 4012 h 22793"/>
                  <a:gd name="connsiteX15" fmla="*/ 1701 w 8715"/>
                  <a:gd name="connsiteY15" fmla="*/ 5441 h 22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715" h="22793">
                    <a:moveTo>
                      <a:pt x="1701" y="5441"/>
                    </a:moveTo>
                    <a:cubicBezTo>
                      <a:pt x="1701" y="5441"/>
                      <a:pt x="2939" y="9442"/>
                      <a:pt x="3415" y="11156"/>
                    </a:cubicBezTo>
                    <a:cubicBezTo>
                      <a:pt x="4132" y="13059"/>
                      <a:pt x="4132" y="15159"/>
                      <a:pt x="3415" y="17062"/>
                    </a:cubicBezTo>
                    <a:lnTo>
                      <a:pt x="1606" y="19252"/>
                    </a:lnTo>
                    <a:cubicBezTo>
                      <a:pt x="1854" y="16082"/>
                      <a:pt x="1854" y="12897"/>
                      <a:pt x="1606" y="9727"/>
                    </a:cubicBezTo>
                    <a:cubicBezTo>
                      <a:pt x="853" y="7459"/>
                      <a:pt x="1060" y="4982"/>
                      <a:pt x="2177" y="2869"/>
                    </a:cubicBezTo>
                    <a:cubicBezTo>
                      <a:pt x="3415" y="1060"/>
                      <a:pt x="4368" y="-1417"/>
                      <a:pt x="6082" y="964"/>
                    </a:cubicBezTo>
                    <a:cubicBezTo>
                      <a:pt x="8172" y="3447"/>
                      <a:pt x="9076" y="6716"/>
                      <a:pt x="8559" y="9918"/>
                    </a:cubicBezTo>
                    <a:cubicBezTo>
                      <a:pt x="8232" y="13657"/>
                      <a:pt x="6844" y="17226"/>
                      <a:pt x="4558" y="20205"/>
                    </a:cubicBezTo>
                    <a:cubicBezTo>
                      <a:pt x="3220" y="21356"/>
                      <a:pt x="1666" y="22231"/>
                      <a:pt x="-14" y="22777"/>
                    </a:cubicBezTo>
                    <a:cubicBezTo>
                      <a:pt x="2957" y="21634"/>
                      <a:pt x="5263" y="19224"/>
                      <a:pt x="6273" y="16204"/>
                    </a:cubicBezTo>
                    <a:cubicBezTo>
                      <a:pt x="7721" y="11903"/>
                      <a:pt x="7919" y="7279"/>
                      <a:pt x="6844" y="2869"/>
                    </a:cubicBezTo>
                    <a:cubicBezTo>
                      <a:pt x="5416" y="1536"/>
                      <a:pt x="5225" y="1345"/>
                      <a:pt x="5035" y="2869"/>
                    </a:cubicBezTo>
                    <a:cubicBezTo>
                      <a:pt x="4844" y="4393"/>
                      <a:pt x="5701" y="7346"/>
                      <a:pt x="4463" y="6394"/>
                    </a:cubicBezTo>
                    <a:cubicBezTo>
                      <a:pt x="3225" y="5441"/>
                      <a:pt x="3130" y="3060"/>
                      <a:pt x="2368" y="4012"/>
                    </a:cubicBezTo>
                    <a:cubicBezTo>
                      <a:pt x="1606" y="4965"/>
                      <a:pt x="1701" y="5441"/>
                      <a:pt x="1701" y="5441"/>
                    </a:cubicBezTo>
                    <a:close/>
                  </a:path>
                </a:pathLst>
              </a:custGeom>
              <a:solidFill>
                <a:srgbClr val="F7BE3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4B8F5724-2AA3-AAE2-CE54-0954EFBBBD9B}"/>
                  </a:ext>
                </a:extLst>
              </p:cNvPr>
              <p:cNvSpPr/>
              <p:nvPr/>
            </p:nvSpPr>
            <p:spPr>
              <a:xfrm>
                <a:off x="4679222" y="2959034"/>
                <a:ext cx="6444" cy="7059"/>
              </a:xfrm>
              <a:custGeom>
                <a:avLst/>
                <a:gdLst>
                  <a:gd name="connsiteX0" fmla="*/ 6111 w 6444"/>
                  <a:gd name="connsiteY0" fmla="*/ 3795 h 7059"/>
                  <a:gd name="connsiteX1" fmla="*/ 4873 w 6444"/>
                  <a:gd name="connsiteY1" fmla="*/ -15 h 7059"/>
                  <a:gd name="connsiteX2" fmla="*/ 3254 w 6444"/>
                  <a:gd name="connsiteY2" fmla="*/ 1414 h 7059"/>
                  <a:gd name="connsiteX3" fmla="*/ 1444 w 6444"/>
                  <a:gd name="connsiteY3" fmla="*/ 2747 h 7059"/>
                  <a:gd name="connsiteX4" fmla="*/ 396 w 6444"/>
                  <a:gd name="connsiteY4" fmla="*/ 2747 h 7059"/>
                  <a:gd name="connsiteX5" fmla="*/ 3444 w 6444"/>
                  <a:gd name="connsiteY5" fmla="*/ 3986 h 7059"/>
                  <a:gd name="connsiteX6" fmla="*/ 5730 w 6444"/>
                  <a:gd name="connsiteY6" fmla="*/ 7034 h 7059"/>
                  <a:gd name="connsiteX7" fmla="*/ 5730 w 6444"/>
                  <a:gd name="connsiteY7" fmla="*/ 3795 h 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44" h="7059">
                    <a:moveTo>
                      <a:pt x="6111" y="3795"/>
                    </a:moveTo>
                    <a:cubicBezTo>
                      <a:pt x="6111" y="3795"/>
                      <a:pt x="6111" y="-110"/>
                      <a:pt x="4873" y="-15"/>
                    </a:cubicBezTo>
                    <a:cubicBezTo>
                      <a:pt x="3635" y="80"/>
                      <a:pt x="3825" y="-15"/>
                      <a:pt x="3254" y="1414"/>
                    </a:cubicBezTo>
                    <a:cubicBezTo>
                      <a:pt x="2682" y="2843"/>
                      <a:pt x="2587" y="3128"/>
                      <a:pt x="1444" y="2747"/>
                    </a:cubicBezTo>
                    <a:cubicBezTo>
                      <a:pt x="301" y="2366"/>
                      <a:pt x="-556" y="1223"/>
                      <a:pt x="396" y="2747"/>
                    </a:cubicBezTo>
                    <a:cubicBezTo>
                      <a:pt x="1349" y="4271"/>
                      <a:pt x="1730" y="2747"/>
                      <a:pt x="3444" y="3986"/>
                    </a:cubicBezTo>
                    <a:cubicBezTo>
                      <a:pt x="5159" y="5224"/>
                      <a:pt x="4492" y="6843"/>
                      <a:pt x="5730" y="7034"/>
                    </a:cubicBezTo>
                    <a:cubicBezTo>
                      <a:pt x="6968" y="7224"/>
                      <a:pt x="6302" y="4557"/>
                      <a:pt x="5730" y="3795"/>
                    </a:cubicBezTo>
                    <a:close/>
                  </a:path>
                </a:pathLst>
              </a:custGeom>
              <a:solidFill>
                <a:srgbClr val="F7BE33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A5B60486-249B-3DEF-C862-9D7B9FA08D05}"/>
                  </a:ext>
                </a:extLst>
              </p:cNvPr>
              <p:cNvSpPr/>
              <p:nvPr/>
            </p:nvSpPr>
            <p:spPr>
              <a:xfrm>
                <a:off x="4603136" y="2877290"/>
                <a:ext cx="113158" cy="100705"/>
              </a:xfrm>
              <a:custGeom>
                <a:avLst/>
                <a:gdLst>
                  <a:gd name="connsiteX0" fmla="*/ 15046 w 113158"/>
                  <a:gd name="connsiteY0" fmla="*/ 19531 h 100705"/>
                  <a:gd name="connsiteX1" fmla="*/ 1996 w 113158"/>
                  <a:gd name="connsiteY1" fmla="*/ 46677 h 100705"/>
                  <a:gd name="connsiteX2" fmla="*/ 54860 w 113158"/>
                  <a:gd name="connsiteY2" fmla="*/ 55155 h 100705"/>
                  <a:gd name="connsiteX3" fmla="*/ 71053 w 113158"/>
                  <a:gd name="connsiteY3" fmla="*/ 89064 h 100705"/>
                  <a:gd name="connsiteX4" fmla="*/ 90103 w 113158"/>
                  <a:gd name="connsiteY4" fmla="*/ 64394 h 100705"/>
                  <a:gd name="connsiteX5" fmla="*/ 94008 w 113158"/>
                  <a:gd name="connsiteY5" fmla="*/ 99636 h 100705"/>
                  <a:gd name="connsiteX6" fmla="*/ 110772 w 113158"/>
                  <a:gd name="connsiteY6" fmla="*/ 32199 h 100705"/>
                  <a:gd name="connsiteX7" fmla="*/ 15046 w 113158"/>
                  <a:gd name="connsiteY7" fmla="*/ 19531 h 100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158" h="100705">
                    <a:moveTo>
                      <a:pt x="15046" y="19531"/>
                    </a:moveTo>
                    <a:cubicBezTo>
                      <a:pt x="15046" y="19531"/>
                      <a:pt x="-6576" y="41724"/>
                      <a:pt x="1996" y="46677"/>
                    </a:cubicBezTo>
                    <a:cubicBezTo>
                      <a:pt x="10569" y="51630"/>
                      <a:pt x="40668" y="46677"/>
                      <a:pt x="54860" y="55155"/>
                    </a:cubicBezTo>
                    <a:cubicBezTo>
                      <a:pt x="69052" y="63632"/>
                      <a:pt x="65242" y="96207"/>
                      <a:pt x="71053" y="89064"/>
                    </a:cubicBezTo>
                    <a:cubicBezTo>
                      <a:pt x="76863" y="81920"/>
                      <a:pt x="83435" y="63251"/>
                      <a:pt x="90103" y="64394"/>
                    </a:cubicBezTo>
                    <a:cubicBezTo>
                      <a:pt x="96770" y="65537"/>
                      <a:pt x="90103" y="107828"/>
                      <a:pt x="94008" y="99636"/>
                    </a:cubicBezTo>
                    <a:cubicBezTo>
                      <a:pt x="97913" y="91445"/>
                      <a:pt x="120392" y="53440"/>
                      <a:pt x="110772" y="32199"/>
                    </a:cubicBezTo>
                    <a:cubicBezTo>
                      <a:pt x="101152" y="10959"/>
                      <a:pt x="55717" y="-21141"/>
                      <a:pt x="15046" y="19531"/>
                    </a:cubicBezTo>
                    <a:close/>
                  </a:path>
                </a:pathLst>
              </a:custGeom>
              <a:solidFill>
                <a:srgbClr val="05303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ED475D6C-ECE6-07BD-0240-FE2235DC9282}"/>
                  </a:ext>
                </a:extLst>
              </p:cNvPr>
              <p:cNvSpPr/>
              <p:nvPr/>
            </p:nvSpPr>
            <p:spPr>
              <a:xfrm>
                <a:off x="4649723" y="2983420"/>
                <a:ext cx="66020" cy="84677"/>
              </a:xfrm>
              <a:custGeom>
                <a:avLst/>
                <a:gdLst>
                  <a:gd name="connsiteX0" fmla="*/ 65899 w 66020"/>
                  <a:gd name="connsiteY0" fmla="*/ 19033 h 84677"/>
                  <a:gd name="connsiteX1" fmla="*/ 48088 w 66020"/>
                  <a:gd name="connsiteY1" fmla="*/ -17 h 84677"/>
                  <a:gd name="connsiteX2" fmla="*/ 21322 w 66020"/>
                  <a:gd name="connsiteY2" fmla="*/ 56086 h 84677"/>
                  <a:gd name="connsiteX3" fmla="*/ -14 w 66020"/>
                  <a:gd name="connsiteY3" fmla="*/ 65611 h 84677"/>
                  <a:gd name="connsiteX4" fmla="*/ 4654 w 66020"/>
                  <a:gd name="connsiteY4" fmla="*/ 84661 h 84677"/>
                  <a:gd name="connsiteX5" fmla="*/ 37134 w 66020"/>
                  <a:gd name="connsiteY5" fmla="*/ 69325 h 84677"/>
                  <a:gd name="connsiteX6" fmla="*/ 65899 w 66020"/>
                  <a:gd name="connsiteY6" fmla="*/ 19033 h 84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020" h="84677">
                    <a:moveTo>
                      <a:pt x="65899" y="19033"/>
                    </a:moveTo>
                    <a:cubicBezTo>
                      <a:pt x="65233" y="12556"/>
                      <a:pt x="48088" y="-17"/>
                      <a:pt x="48088" y="-17"/>
                    </a:cubicBezTo>
                    <a:cubicBezTo>
                      <a:pt x="48088" y="-17"/>
                      <a:pt x="63709" y="27320"/>
                      <a:pt x="21322" y="56086"/>
                    </a:cubicBezTo>
                    <a:cubicBezTo>
                      <a:pt x="14673" y="60209"/>
                      <a:pt x="7496" y="63413"/>
                      <a:pt x="-14" y="65611"/>
                    </a:cubicBezTo>
                    <a:lnTo>
                      <a:pt x="4654" y="84661"/>
                    </a:lnTo>
                    <a:cubicBezTo>
                      <a:pt x="16887" y="83309"/>
                      <a:pt x="28318" y="77912"/>
                      <a:pt x="37134" y="69325"/>
                    </a:cubicBezTo>
                    <a:cubicBezTo>
                      <a:pt x="52469" y="54276"/>
                      <a:pt x="67423" y="33416"/>
                      <a:pt x="65899" y="19033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4C449C27-342D-E5FC-B481-98778154134B}"/>
                  </a:ext>
                </a:extLst>
              </p:cNvPr>
              <p:cNvSpPr/>
              <p:nvPr/>
            </p:nvSpPr>
            <p:spPr>
              <a:xfrm>
                <a:off x="4628405" y="3016091"/>
                <a:ext cx="21318" cy="38576"/>
              </a:xfrm>
              <a:custGeom>
                <a:avLst/>
                <a:gdLst>
                  <a:gd name="connsiteX0" fmla="*/ 15780 w 21318"/>
                  <a:gd name="connsiteY0" fmla="*/ 17319 h 38576"/>
                  <a:gd name="connsiteX1" fmla="*/ 16638 w 21318"/>
                  <a:gd name="connsiteY1" fmla="*/ -17 h 38576"/>
                  <a:gd name="connsiteX2" fmla="*/ 540 w 21318"/>
                  <a:gd name="connsiteY2" fmla="*/ 14747 h 38576"/>
                  <a:gd name="connsiteX3" fmla="*/ 4827 w 21318"/>
                  <a:gd name="connsiteY3" fmla="*/ 38560 h 38576"/>
                  <a:gd name="connsiteX4" fmla="*/ 21305 w 21318"/>
                  <a:gd name="connsiteY4" fmla="*/ 32940 h 38576"/>
                  <a:gd name="connsiteX5" fmla="*/ 15780 w 21318"/>
                  <a:gd name="connsiteY5" fmla="*/ 17319 h 38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8" h="38576">
                    <a:moveTo>
                      <a:pt x="15780" y="17319"/>
                    </a:moveTo>
                    <a:cubicBezTo>
                      <a:pt x="13655" y="11671"/>
                      <a:pt x="13966" y="5395"/>
                      <a:pt x="16638" y="-17"/>
                    </a:cubicBezTo>
                    <a:cubicBezTo>
                      <a:pt x="10178" y="3559"/>
                      <a:pt x="4660" y="8620"/>
                      <a:pt x="540" y="14747"/>
                    </a:cubicBezTo>
                    <a:cubicBezTo>
                      <a:pt x="-2031" y="20367"/>
                      <a:pt x="5208" y="32178"/>
                      <a:pt x="4827" y="38560"/>
                    </a:cubicBezTo>
                    <a:lnTo>
                      <a:pt x="21305" y="32940"/>
                    </a:lnTo>
                    <a:cubicBezTo>
                      <a:pt x="21305" y="32940"/>
                      <a:pt x="19400" y="27034"/>
                      <a:pt x="15780" y="17319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DD1CAF27-E9EA-8680-6FE3-F48B08F3942D}"/>
                  </a:ext>
                </a:extLst>
              </p:cNvPr>
              <p:cNvSpPr/>
              <p:nvPr/>
            </p:nvSpPr>
            <p:spPr>
              <a:xfrm>
                <a:off x="4660105" y="3104102"/>
                <a:ext cx="30384" cy="51244"/>
              </a:xfrm>
              <a:custGeom>
                <a:avLst/>
                <a:gdLst>
                  <a:gd name="connsiteX0" fmla="*/ 30385 w 30384"/>
                  <a:gd name="connsiteY0" fmla="*/ 17526 h 51244"/>
                  <a:gd name="connsiteX1" fmla="*/ 30385 w 30384"/>
                  <a:gd name="connsiteY1" fmla="*/ 51245 h 51244"/>
                  <a:gd name="connsiteX2" fmla="*/ 15240 w 30384"/>
                  <a:gd name="connsiteY2" fmla="*/ 48958 h 51244"/>
                  <a:gd name="connsiteX3" fmla="*/ 0 w 30384"/>
                  <a:gd name="connsiteY3" fmla="*/ 33623 h 51244"/>
                  <a:gd name="connsiteX4" fmla="*/ 0 w 30384"/>
                  <a:gd name="connsiteY4" fmla="*/ 0 h 51244"/>
                  <a:gd name="connsiteX5" fmla="*/ 30385 w 30384"/>
                  <a:gd name="connsiteY5" fmla="*/ 17526 h 51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384" h="51244">
                    <a:moveTo>
                      <a:pt x="30385" y="17526"/>
                    </a:moveTo>
                    <a:lnTo>
                      <a:pt x="30385" y="51245"/>
                    </a:lnTo>
                    <a:lnTo>
                      <a:pt x="15240" y="48958"/>
                    </a:lnTo>
                    <a:lnTo>
                      <a:pt x="0" y="33623"/>
                    </a:lnTo>
                    <a:lnTo>
                      <a:pt x="0" y="0"/>
                    </a:lnTo>
                    <a:lnTo>
                      <a:pt x="30385" y="17526"/>
                    </a:lnTo>
                    <a:close/>
                  </a:path>
                </a:pathLst>
              </a:custGeom>
              <a:solidFill>
                <a:srgbClr val="F7A05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9434B060-EBD8-FF27-4F18-57A3F8830362}"/>
                  </a:ext>
                </a:extLst>
              </p:cNvPr>
              <p:cNvSpPr/>
              <p:nvPr/>
            </p:nvSpPr>
            <p:spPr>
              <a:xfrm>
                <a:off x="4581524" y="3067050"/>
                <a:ext cx="30384" cy="51244"/>
              </a:xfrm>
              <a:custGeom>
                <a:avLst/>
                <a:gdLst>
                  <a:gd name="connsiteX0" fmla="*/ 30385 w 30384"/>
                  <a:gd name="connsiteY0" fmla="*/ 17526 h 51244"/>
                  <a:gd name="connsiteX1" fmla="*/ 30385 w 30384"/>
                  <a:gd name="connsiteY1" fmla="*/ 51244 h 51244"/>
                  <a:gd name="connsiteX2" fmla="*/ 15240 w 30384"/>
                  <a:gd name="connsiteY2" fmla="*/ 48958 h 51244"/>
                  <a:gd name="connsiteX3" fmla="*/ 0 w 30384"/>
                  <a:gd name="connsiteY3" fmla="*/ 33719 h 51244"/>
                  <a:gd name="connsiteX4" fmla="*/ 0 w 30384"/>
                  <a:gd name="connsiteY4" fmla="*/ 0 h 51244"/>
                  <a:gd name="connsiteX5" fmla="*/ 30385 w 30384"/>
                  <a:gd name="connsiteY5" fmla="*/ 17526 h 51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384" h="51244">
                    <a:moveTo>
                      <a:pt x="30385" y="17526"/>
                    </a:moveTo>
                    <a:lnTo>
                      <a:pt x="30385" y="51244"/>
                    </a:lnTo>
                    <a:lnTo>
                      <a:pt x="15240" y="48958"/>
                    </a:lnTo>
                    <a:lnTo>
                      <a:pt x="0" y="33719"/>
                    </a:lnTo>
                    <a:lnTo>
                      <a:pt x="0" y="0"/>
                    </a:lnTo>
                    <a:lnTo>
                      <a:pt x="30385" y="17526"/>
                    </a:lnTo>
                    <a:close/>
                  </a:path>
                </a:pathLst>
              </a:custGeom>
              <a:solidFill>
                <a:srgbClr val="F7A05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4A02413F-540F-CA7D-80BD-6E35422D39BC}"/>
                  </a:ext>
                </a:extLst>
              </p:cNvPr>
              <p:cNvSpPr/>
              <p:nvPr/>
            </p:nvSpPr>
            <p:spPr>
              <a:xfrm>
                <a:off x="4675631" y="3028719"/>
                <a:ext cx="102980" cy="272264"/>
              </a:xfrm>
              <a:custGeom>
                <a:avLst/>
                <a:gdLst>
                  <a:gd name="connsiteX0" fmla="*/ 70662 w 102980"/>
                  <a:gd name="connsiteY0" fmla="*/ 500 h 272264"/>
                  <a:gd name="connsiteX1" fmla="*/ 32562 w 102980"/>
                  <a:gd name="connsiteY1" fmla="*/ 54983 h 272264"/>
                  <a:gd name="connsiteX2" fmla="*/ 39706 w 102980"/>
                  <a:gd name="connsiteY2" fmla="*/ 150233 h 272264"/>
                  <a:gd name="connsiteX3" fmla="*/ -14 w 102980"/>
                  <a:gd name="connsiteY3" fmla="*/ 239006 h 272264"/>
                  <a:gd name="connsiteX4" fmla="*/ 20656 w 102980"/>
                  <a:gd name="connsiteY4" fmla="*/ 272248 h 272264"/>
                  <a:gd name="connsiteX5" fmla="*/ 88950 w 102980"/>
                  <a:gd name="connsiteY5" fmla="*/ 182903 h 272264"/>
                  <a:gd name="connsiteX6" fmla="*/ 70662 w 102980"/>
                  <a:gd name="connsiteY6" fmla="*/ 500 h 272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980" h="272264">
                    <a:moveTo>
                      <a:pt x="70662" y="500"/>
                    </a:moveTo>
                    <a:cubicBezTo>
                      <a:pt x="58851" y="-4834"/>
                      <a:pt x="20941" y="32408"/>
                      <a:pt x="32562" y="54983"/>
                    </a:cubicBezTo>
                    <a:cubicBezTo>
                      <a:pt x="44182" y="77557"/>
                      <a:pt x="39706" y="150233"/>
                      <a:pt x="39706" y="150233"/>
                    </a:cubicBezTo>
                    <a:lnTo>
                      <a:pt x="-14" y="239006"/>
                    </a:lnTo>
                    <a:cubicBezTo>
                      <a:pt x="10559" y="231767"/>
                      <a:pt x="20656" y="272248"/>
                      <a:pt x="20656" y="272248"/>
                    </a:cubicBezTo>
                    <a:cubicBezTo>
                      <a:pt x="20656" y="272248"/>
                      <a:pt x="79044" y="196810"/>
                      <a:pt x="88950" y="182903"/>
                    </a:cubicBezTo>
                    <a:cubicBezTo>
                      <a:pt x="112858" y="149375"/>
                      <a:pt x="105809" y="16311"/>
                      <a:pt x="70662" y="500"/>
                    </a:cubicBezTo>
                    <a:close/>
                  </a:path>
                </a:pathLst>
              </a:custGeom>
              <a:solidFill>
                <a:srgbClr val="FF6B1D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C7D30376-AA06-40DF-5FFA-50F93455BBA6}"/>
                  </a:ext>
                </a:extLst>
              </p:cNvPr>
              <p:cNvSpPr/>
              <p:nvPr/>
            </p:nvSpPr>
            <p:spPr>
              <a:xfrm>
                <a:off x="4595578" y="2918364"/>
                <a:ext cx="77481" cy="46689"/>
              </a:xfrm>
              <a:custGeom>
                <a:avLst/>
                <a:gdLst>
                  <a:gd name="connsiteX0" fmla="*/ 77467 w 77481"/>
                  <a:gd name="connsiteY0" fmla="*/ 34369 h 46689"/>
                  <a:gd name="connsiteX1" fmla="*/ 32795 w 77481"/>
                  <a:gd name="connsiteY1" fmla="*/ 44370 h 46689"/>
                  <a:gd name="connsiteX2" fmla="*/ 1458 w 77481"/>
                  <a:gd name="connsiteY2" fmla="*/ 19033 h 46689"/>
                  <a:gd name="connsiteX3" fmla="*/ 13936 w 77481"/>
                  <a:gd name="connsiteY3" fmla="*/ -17 h 46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481" h="46689">
                    <a:moveTo>
                      <a:pt x="77467" y="34369"/>
                    </a:moveTo>
                    <a:cubicBezTo>
                      <a:pt x="65598" y="45756"/>
                      <a:pt x="48387" y="49609"/>
                      <a:pt x="32795" y="44370"/>
                    </a:cubicBezTo>
                    <a:cubicBezTo>
                      <a:pt x="16317" y="39607"/>
                      <a:pt x="-5972" y="28558"/>
                      <a:pt x="1458" y="19033"/>
                    </a:cubicBezTo>
                    <a:cubicBezTo>
                      <a:pt x="3268" y="16843"/>
                      <a:pt x="13936" y="-17"/>
                      <a:pt x="13936" y="-17"/>
                    </a:cubicBezTo>
                    <a:close/>
                  </a:path>
                </a:pathLst>
              </a:custGeom>
              <a:solidFill>
                <a:srgbClr val="F8C547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28EC58F1-20CD-EE08-7D55-25FCC7E3495C}"/>
                  </a:ext>
                </a:extLst>
              </p:cNvPr>
              <p:cNvSpPr/>
              <p:nvPr/>
            </p:nvSpPr>
            <p:spPr>
              <a:xfrm>
                <a:off x="4600526" y="2853441"/>
                <a:ext cx="126540" cy="102870"/>
              </a:xfrm>
              <a:custGeom>
                <a:avLst/>
                <a:gdLst>
                  <a:gd name="connsiteX0" fmla="*/ 126526 w 126540"/>
                  <a:gd name="connsiteY0" fmla="*/ 53191 h 102870"/>
                  <a:gd name="connsiteX1" fmla="*/ 94903 w 126540"/>
                  <a:gd name="connsiteY1" fmla="*/ 75384 h 102870"/>
                  <a:gd name="connsiteX2" fmla="*/ 72520 w 126540"/>
                  <a:gd name="connsiteY2" fmla="*/ 99292 h 102870"/>
                  <a:gd name="connsiteX3" fmla="*/ 41278 w 126540"/>
                  <a:gd name="connsiteY3" fmla="*/ 100625 h 102870"/>
                  <a:gd name="connsiteX4" fmla="*/ 892 w 126540"/>
                  <a:gd name="connsiteY4" fmla="*/ 89386 h 102870"/>
                  <a:gd name="connsiteX5" fmla="*/ 12036 w 126540"/>
                  <a:gd name="connsiteY5" fmla="*/ 29188 h 102870"/>
                  <a:gd name="connsiteX6" fmla="*/ 90236 w 126540"/>
                  <a:gd name="connsiteY6" fmla="*/ 7185 h 102870"/>
                  <a:gd name="connsiteX7" fmla="*/ 126526 w 126540"/>
                  <a:gd name="connsiteY7" fmla="*/ 53191 h 102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540" h="102870">
                    <a:moveTo>
                      <a:pt x="126526" y="53191"/>
                    </a:moveTo>
                    <a:cubicBezTo>
                      <a:pt x="126526" y="53191"/>
                      <a:pt x="110334" y="74432"/>
                      <a:pt x="94903" y="75384"/>
                    </a:cubicBezTo>
                    <a:cubicBezTo>
                      <a:pt x="79473" y="76337"/>
                      <a:pt x="72520" y="99292"/>
                      <a:pt x="72520" y="99292"/>
                    </a:cubicBezTo>
                    <a:cubicBezTo>
                      <a:pt x="62616" y="103529"/>
                      <a:pt x="51507" y="104003"/>
                      <a:pt x="41278" y="100625"/>
                    </a:cubicBezTo>
                    <a:cubicBezTo>
                      <a:pt x="24228" y="94910"/>
                      <a:pt x="892" y="89386"/>
                      <a:pt x="892" y="89386"/>
                    </a:cubicBezTo>
                    <a:cubicBezTo>
                      <a:pt x="892" y="89386"/>
                      <a:pt x="-4728" y="53096"/>
                      <a:pt x="12036" y="29188"/>
                    </a:cubicBezTo>
                    <a:cubicBezTo>
                      <a:pt x="28800" y="5280"/>
                      <a:pt x="56041" y="-9674"/>
                      <a:pt x="90236" y="7185"/>
                    </a:cubicBezTo>
                    <a:cubicBezTo>
                      <a:pt x="113382" y="18615"/>
                      <a:pt x="121192" y="24997"/>
                      <a:pt x="126526" y="53191"/>
                    </a:cubicBezTo>
                    <a:close/>
                  </a:path>
                </a:pathLst>
              </a:custGeom>
              <a:solidFill>
                <a:srgbClr val="F3A81A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6A5D583E-B89F-41F6-AEE9-FA30DCD08CF0}"/>
                  </a:ext>
                </a:extLst>
              </p:cNvPr>
              <p:cNvSpPr/>
              <p:nvPr/>
            </p:nvSpPr>
            <p:spPr>
              <a:xfrm>
                <a:off x="4601431" y="2852822"/>
                <a:ext cx="109156" cy="99260"/>
              </a:xfrm>
              <a:custGeom>
                <a:avLst/>
                <a:gdLst>
                  <a:gd name="connsiteX0" fmla="*/ 109143 w 109156"/>
                  <a:gd name="connsiteY0" fmla="*/ 22663 h 99260"/>
                  <a:gd name="connsiteX1" fmla="*/ 59137 w 109156"/>
                  <a:gd name="connsiteY1" fmla="*/ 18567 h 99260"/>
                  <a:gd name="connsiteX2" fmla="*/ 22084 w 109156"/>
                  <a:gd name="connsiteY2" fmla="*/ 92672 h 99260"/>
                  <a:gd name="connsiteX3" fmla="*/ 16846 w 109156"/>
                  <a:gd name="connsiteY3" fmla="*/ 99244 h 99260"/>
                  <a:gd name="connsiteX4" fmla="*/ -14 w 109156"/>
                  <a:gd name="connsiteY4" fmla="*/ 89719 h 99260"/>
                  <a:gd name="connsiteX5" fmla="*/ 19703 w 109156"/>
                  <a:gd name="connsiteY5" fmla="*/ 24377 h 99260"/>
                  <a:gd name="connsiteX6" fmla="*/ 70852 w 109156"/>
                  <a:gd name="connsiteY6" fmla="*/ 1327 h 99260"/>
                  <a:gd name="connsiteX7" fmla="*/ 109143 w 109156"/>
                  <a:gd name="connsiteY7" fmla="*/ 22663 h 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156" h="99260">
                    <a:moveTo>
                      <a:pt x="109143" y="22663"/>
                    </a:moveTo>
                    <a:cubicBezTo>
                      <a:pt x="94808" y="11383"/>
                      <a:pt x="75116" y="9771"/>
                      <a:pt x="59137" y="18567"/>
                    </a:cubicBezTo>
                    <a:cubicBezTo>
                      <a:pt x="33038" y="34093"/>
                      <a:pt x="22084" y="92672"/>
                      <a:pt x="22084" y="92672"/>
                    </a:cubicBezTo>
                    <a:lnTo>
                      <a:pt x="16846" y="99244"/>
                    </a:lnTo>
                    <a:lnTo>
                      <a:pt x="-14" y="89719"/>
                    </a:lnTo>
                    <a:cubicBezTo>
                      <a:pt x="-14" y="89719"/>
                      <a:pt x="11797" y="36569"/>
                      <a:pt x="19703" y="24377"/>
                    </a:cubicBezTo>
                    <a:cubicBezTo>
                      <a:pt x="27609" y="12185"/>
                      <a:pt x="52374" y="-4960"/>
                      <a:pt x="70852" y="1327"/>
                    </a:cubicBezTo>
                    <a:cubicBezTo>
                      <a:pt x="89331" y="7613"/>
                      <a:pt x="101618" y="6947"/>
                      <a:pt x="109143" y="22663"/>
                    </a:cubicBezTo>
                    <a:close/>
                  </a:path>
                </a:pathLst>
              </a:custGeom>
              <a:solidFill>
                <a:srgbClr val="FFCC4E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A429998A-C57C-A615-98AA-AAC772E51A14}"/>
                  </a:ext>
                </a:extLst>
              </p:cNvPr>
              <p:cNvSpPr/>
              <p:nvPr/>
            </p:nvSpPr>
            <p:spPr>
              <a:xfrm>
                <a:off x="4601431" y="2848060"/>
                <a:ext cx="103822" cy="104404"/>
              </a:xfrm>
              <a:custGeom>
                <a:avLst/>
                <a:gdLst>
                  <a:gd name="connsiteX0" fmla="*/ 103809 w 103822"/>
                  <a:gd name="connsiteY0" fmla="*/ 22663 h 104404"/>
                  <a:gd name="connsiteX1" fmla="*/ 53803 w 103822"/>
                  <a:gd name="connsiteY1" fmla="*/ 18662 h 104404"/>
                  <a:gd name="connsiteX2" fmla="*/ 16846 w 103822"/>
                  <a:gd name="connsiteY2" fmla="*/ 104387 h 104404"/>
                  <a:gd name="connsiteX3" fmla="*/ -14 w 103822"/>
                  <a:gd name="connsiteY3" fmla="*/ 94862 h 104404"/>
                  <a:gd name="connsiteX4" fmla="*/ 14369 w 103822"/>
                  <a:gd name="connsiteY4" fmla="*/ 24377 h 104404"/>
                  <a:gd name="connsiteX5" fmla="*/ 65614 w 103822"/>
                  <a:gd name="connsiteY5" fmla="*/ 1327 h 104404"/>
                  <a:gd name="connsiteX6" fmla="*/ 103809 w 103822"/>
                  <a:gd name="connsiteY6" fmla="*/ 22663 h 104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822" h="104404">
                    <a:moveTo>
                      <a:pt x="103809" y="22663"/>
                    </a:moveTo>
                    <a:cubicBezTo>
                      <a:pt x="89473" y="11364"/>
                      <a:pt x="69752" y="9787"/>
                      <a:pt x="53803" y="18662"/>
                    </a:cubicBezTo>
                    <a:cubicBezTo>
                      <a:pt x="27799" y="34188"/>
                      <a:pt x="16846" y="104387"/>
                      <a:pt x="16846" y="104387"/>
                    </a:cubicBezTo>
                    <a:lnTo>
                      <a:pt x="-14" y="94862"/>
                    </a:lnTo>
                    <a:cubicBezTo>
                      <a:pt x="-14" y="94862"/>
                      <a:pt x="6463" y="36569"/>
                      <a:pt x="14369" y="24377"/>
                    </a:cubicBezTo>
                    <a:cubicBezTo>
                      <a:pt x="22275" y="12185"/>
                      <a:pt x="47135" y="-4960"/>
                      <a:pt x="65614" y="1327"/>
                    </a:cubicBezTo>
                    <a:cubicBezTo>
                      <a:pt x="84092" y="7613"/>
                      <a:pt x="96379" y="6566"/>
                      <a:pt x="103809" y="22663"/>
                    </a:cubicBezTo>
                    <a:close/>
                  </a:path>
                </a:pathLst>
              </a:custGeom>
              <a:solidFill>
                <a:srgbClr val="FAD88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1CD0903F-4F93-2181-24D7-C868284CB01C}"/>
                  </a:ext>
                </a:extLst>
              </p:cNvPr>
              <p:cNvSpPr/>
              <p:nvPr/>
            </p:nvSpPr>
            <p:spPr>
              <a:xfrm>
                <a:off x="4504179" y="3110699"/>
                <a:ext cx="44685" cy="87353"/>
              </a:xfrm>
              <a:custGeom>
                <a:avLst/>
                <a:gdLst>
                  <a:gd name="connsiteX0" fmla="*/ 8084 w 44685"/>
                  <a:gd name="connsiteY0" fmla="*/ 77968 h 87353"/>
                  <a:gd name="connsiteX1" fmla="*/ 16276 w 44685"/>
                  <a:gd name="connsiteY1" fmla="*/ 85683 h 87353"/>
                  <a:gd name="connsiteX2" fmla="*/ 23515 w 44685"/>
                  <a:gd name="connsiteY2" fmla="*/ 83873 h 87353"/>
                  <a:gd name="connsiteX3" fmla="*/ 36659 w 44685"/>
                  <a:gd name="connsiteY3" fmla="*/ 47297 h 87353"/>
                  <a:gd name="connsiteX4" fmla="*/ 42850 w 44685"/>
                  <a:gd name="connsiteY4" fmla="*/ 33391 h 87353"/>
                  <a:gd name="connsiteX5" fmla="*/ 16371 w 44685"/>
                  <a:gd name="connsiteY5" fmla="*/ 70157 h 87353"/>
                  <a:gd name="connsiteX6" fmla="*/ 6846 w 44685"/>
                  <a:gd name="connsiteY6" fmla="*/ 14055 h 87353"/>
                  <a:gd name="connsiteX7" fmla="*/ 7703 w 44685"/>
                  <a:gd name="connsiteY7" fmla="*/ 53 h 87353"/>
                  <a:gd name="connsiteX8" fmla="*/ 83 w 44685"/>
                  <a:gd name="connsiteY8" fmla="*/ 22532 h 87353"/>
                  <a:gd name="connsiteX9" fmla="*/ 3607 w 44685"/>
                  <a:gd name="connsiteY9" fmla="*/ 69110 h 87353"/>
                  <a:gd name="connsiteX10" fmla="*/ 8084 w 44685"/>
                  <a:gd name="connsiteY10" fmla="*/ 77968 h 8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685" h="87353">
                    <a:moveTo>
                      <a:pt x="8084" y="77968"/>
                    </a:moveTo>
                    <a:lnTo>
                      <a:pt x="16276" y="85683"/>
                    </a:lnTo>
                    <a:cubicBezTo>
                      <a:pt x="19228" y="88445"/>
                      <a:pt x="22372" y="87683"/>
                      <a:pt x="23515" y="83873"/>
                    </a:cubicBezTo>
                    <a:cubicBezTo>
                      <a:pt x="26813" y="71319"/>
                      <a:pt x="31212" y="59080"/>
                      <a:pt x="36659" y="47297"/>
                    </a:cubicBezTo>
                    <a:cubicBezTo>
                      <a:pt x="43136" y="35677"/>
                      <a:pt x="47232" y="28247"/>
                      <a:pt x="42850" y="33391"/>
                    </a:cubicBezTo>
                    <a:cubicBezTo>
                      <a:pt x="32960" y="44844"/>
                      <a:pt x="24098" y="57146"/>
                      <a:pt x="16371" y="70157"/>
                    </a:cubicBezTo>
                    <a:cubicBezTo>
                      <a:pt x="15133" y="75396"/>
                      <a:pt x="4941" y="21770"/>
                      <a:pt x="6846" y="14055"/>
                    </a:cubicBezTo>
                    <a:cubicBezTo>
                      <a:pt x="8751" y="6340"/>
                      <a:pt x="10561" y="-804"/>
                      <a:pt x="7703" y="53"/>
                    </a:cubicBezTo>
                    <a:cubicBezTo>
                      <a:pt x="4846" y="911"/>
                      <a:pt x="750" y="17484"/>
                      <a:pt x="83" y="22532"/>
                    </a:cubicBezTo>
                    <a:cubicBezTo>
                      <a:pt x="-584" y="27581"/>
                      <a:pt x="2369" y="56441"/>
                      <a:pt x="3607" y="69110"/>
                    </a:cubicBezTo>
                    <a:cubicBezTo>
                      <a:pt x="4009" y="72498"/>
                      <a:pt x="5594" y="75635"/>
                      <a:pt x="8084" y="77968"/>
                    </a:cubicBezTo>
                    <a:close/>
                  </a:path>
                </a:pathLst>
              </a:custGeom>
              <a:solidFill>
                <a:srgbClr val="F7A05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6265EC56-35EE-CC31-44AD-C82FCB6A97E6}"/>
                  </a:ext>
                </a:extLst>
              </p:cNvPr>
              <p:cNvSpPr/>
              <p:nvPr/>
            </p:nvSpPr>
            <p:spPr>
              <a:xfrm>
                <a:off x="4518945" y="3181826"/>
                <a:ext cx="159907" cy="155717"/>
              </a:xfrm>
              <a:custGeom>
                <a:avLst/>
                <a:gdLst>
                  <a:gd name="connsiteX0" fmla="*/ 45516 w 159907"/>
                  <a:gd name="connsiteY0" fmla="*/ -17 h 155717"/>
                  <a:gd name="connsiteX1" fmla="*/ 155815 w 159907"/>
                  <a:gd name="connsiteY1" fmla="*/ 103996 h 155717"/>
                  <a:gd name="connsiteX2" fmla="*/ 156577 w 159907"/>
                  <a:gd name="connsiteY2" fmla="*/ 104758 h 155717"/>
                  <a:gd name="connsiteX3" fmla="*/ 159054 w 159907"/>
                  <a:gd name="connsiteY3" fmla="*/ 120379 h 155717"/>
                  <a:gd name="connsiteX4" fmla="*/ 126859 w 159907"/>
                  <a:gd name="connsiteY4" fmla="*/ 154479 h 155717"/>
                  <a:gd name="connsiteX5" fmla="*/ 111143 w 159907"/>
                  <a:gd name="connsiteY5" fmla="*/ 152860 h 155717"/>
                  <a:gd name="connsiteX6" fmla="*/ -14 w 159907"/>
                  <a:gd name="connsiteY6" fmla="*/ 48085 h 155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907" h="155717">
                    <a:moveTo>
                      <a:pt x="45516" y="-17"/>
                    </a:moveTo>
                    <a:lnTo>
                      <a:pt x="155815" y="103996"/>
                    </a:lnTo>
                    <a:lnTo>
                      <a:pt x="156577" y="104758"/>
                    </a:lnTo>
                    <a:cubicBezTo>
                      <a:pt x="159839" y="109276"/>
                      <a:pt x="160758" y="115075"/>
                      <a:pt x="159054" y="120379"/>
                    </a:cubicBezTo>
                    <a:cubicBezTo>
                      <a:pt x="154347" y="136214"/>
                      <a:pt x="142398" y="148871"/>
                      <a:pt x="126859" y="154479"/>
                    </a:cubicBezTo>
                    <a:cubicBezTo>
                      <a:pt x="121674" y="156562"/>
                      <a:pt x="115795" y="155956"/>
                      <a:pt x="111143" y="152860"/>
                    </a:cubicBezTo>
                    <a:cubicBezTo>
                      <a:pt x="111143" y="152860"/>
                      <a:pt x="-14" y="48085"/>
                      <a:pt x="-14" y="48085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A3BF03E9-DF78-1FFD-CC2C-6DF916F355A8}"/>
                  </a:ext>
                </a:extLst>
              </p:cNvPr>
              <p:cNvSpPr/>
              <p:nvPr/>
            </p:nvSpPr>
            <p:spPr>
              <a:xfrm>
                <a:off x="4514588" y="3177854"/>
                <a:ext cx="53361" cy="55234"/>
              </a:xfrm>
              <a:custGeom>
                <a:avLst/>
                <a:gdLst>
                  <a:gd name="connsiteX0" fmla="*/ 52635 w 53361"/>
                  <a:gd name="connsiteY0" fmla="*/ 19957 h 55234"/>
                  <a:gd name="connsiteX1" fmla="*/ 20441 w 53361"/>
                  <a:gd name="connsiteY1" fmla="*/ 54057 h 55234"/>
                  <a:gd name="connsiteX2" fmla="*/ 724 w 53361"/>
                  <a:gd name="connsiteY2" fmla="*/ 35007 h 55234"/>
                  <a:gd name="connsiteX3" fmla="*/ 32918 w 53361"/>
                  <a:gd name="connsiteY3" fmla="*/ 907 h 55234"/>
                  <a:gd name="connsiteX4" fmla="*/ 52635 w 53361"/>
                  <a:gd name="connsiteY4" fmla="*/ 19957 h 55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61" h="55234">
                    <a:moveTo>
                      <a:pt x="52635" y="19957"/>
                    </a:moveTo>
                    <a:cubicBezTo>
                      <a:pt x="47983" y="35823"/>
                      <a:pt x="36013" y="48502"/>
                      <a:pt x="20441" y="54057"/>
                    </a:cubicBezTo>
                    <a:cubicBezTo>
                      <a:pt x="6153" y="58438"/>
                      <a:pt x="-2705" y="50056"/>
                      <a:pt x="724" y="35007"/>
                    </a:cubicBezTo>
                    <a:cubicBezTo>
                      <a:pt x="5403" y="19156"/>
                      <a:pt x="17363" y="6489"/>
                      <a:pt x="32918" y="907"/>
                    </a:cubicBezTo>
                    <a:cubicBezTo>
                      <a:pt x="47301" y="-2903"/>
                      <a:pt x="55969" y="5384"/>
                      <a:pt x="52635" y="19957"/>
                    </a:cubicBezTo>
                    <a:close/>
                  </a:path>
                </a:pathLst>
              </a:custGeom>
              <a:solidFill>
                <a:srgbClr val="E25818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15A60A92-DD7E-980C-CEBE-EA58622923BE}"/>
                  </a:ext>
                </a:extLst>
              </p:cNvPr>
              <p:cNvSpPr/>
              <p:nvPr/>
            </p:nvSpPr>
            <p:spPr>
              <a:xfrm>
                <a:off x="4511167" y="3175465"/>
                <a:ext cx="38410" cy="39581"/>
              </a:xfrm>
              <a:custGeom>
                <a:avLst/>
                <a:gdLst>
                  <a:gd name="connsiteX0" fmla="*/ 37864 w 38410"/>
                  <a:gd name="connsiteY0" fmla="*/ 14154 h 39581"/>
                  <a:gd name="connsiteX1" fmla="*/ 14623 w 38410"/>
                  <a:gd name="connsiteY1" fmla="*/ 38729 h 39581"/>
                  <a:gd name="connsiteX2" fmla="*/ 526 w 38410"/>
                  <a:gd name="connsiteY2" fmla="*/ 25394 h 39581"/>
                  <a:gd name="connsiteX3" fmla="*/ 23671 w 38410"/>
                  <a:gd name="connsiteY3" fmla="*/ 819 h 39581"/>
                  <a:gd name="connsiteX4" fmla="*/ 37864 w 38410"/>
                  <a:gd name="connsiteY4" fmla="*/ 14154 h 39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10" h="39581">
                    <a:moveTo>
                      <a:pt x="37864" y="14154"/>
                    </a:moveTo>
                    <a:cubicBezTo>
                      <a:pt x="34512" y="25602"/>
                      <a:pt x="25866" y="34743"/>
                      <a:pt x="14623" y="38729"/>
                    </a:cubicBezTo>
                    <a:cubicBezTo>
                      <a:pt x="4336" y="41872"/>
                      <a:pt x="-1951" y="35871"/>
                      <a:pt x="526" y="25394"/>
                    </a:cubicBezTo>
                    <a:cubicBezTo>
                      <a:pt x="3844" y="13959"/>
                      <a:pt x="12456" y="4816"/>
                      <a:pt x="23671" y="819"/>
                    </a:cubicBezTo>
                    <a:cubicBezTo>
                      <a:pt x="33958" y="-2324"/>
                      <a:pt x="40340" y="3677"/>
                      <a:pt x="37864" y="14154"/>
                    </a:cubicBezTo>
                    <a:close/>
                  </a:path>
                </a:pathLst>
              </a:custGeom>
              <a:solidFill>
                <a:srgbClr val="F7A05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1EBD0CAE-DC4B-1AAF-2143-C3919AB69A64}"/>
                  </a:ext>
                </a:extLst>
              </p:cNvPr>
              <p:cNvSpPr/>
              <p:nvPr/>
            </p:nvSpPr>
            <p:spPr>
              <a:xfrm>
                <a:off x="4508535" y="3187316"/>
                <a:ext cx="17145" cy="14341"/>
              </a:xfrm>
              <a:custGeom>
                <a:avLst/>
                <a:gdLst>
                  <a:gd name="connsiteX0" fmla="*/ 16397 w 17145"/>
                  <a:gd name="connsiteY0" fmla="*/ 7733 h 14341"/>
                  <a:gd name="connsiteX1" fmla="*/ 11920 w 17145"/>
                  <a:gd name="connsiteY1" fmla="*/ 14305 h 14341"/>
                  <a:gd name="connsiteX2" fmla="*/ 681 w 17145"/>
                  <a:gd name="connsiteY2" fmla="*/ 6494 h 14341"/>
                  <a:gd name="connsiteX3" fmla="*/ 5157 w 17145"/>
                  <a:gd name="connsiteY3" fmla="*/ 17 h 14341"/>
                  <a:gd name="connsiteX4" fmla="*/ 16397 w 17145"/>
                  <a:gd name="connsiteY4" fmla="*/ 7733 h 1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" h="14341">
                    <a:moveTo>
                      <a:pt x="16397" y="7733"/>
                    </a:moveTo>
                    <a:cubicBezTo>
                      <a:pt x="18302" y="11733"/>
                      <a:pt x="16397" y="14591"/>
                      <a:pt x="11920" y="14305"/>
                    </a:cubicBezTo>
                    <a:cubicBezTo>
                      <a:pt x="7155" y="13611"/>
                      <a:pt x="2993" y="10718"/>
                      <a:pt x="681" y="6494"/>
                    </a:cubicBezTo>
                    <a:cubicBezTo>
                      <a:pt x="-1129" y="2494"/>
                      <a:pt x="681" y="-364"/>
                      <a:pt x="5157" y="17"/>
                    </a:cubicBezTo>
                    <a:cubicBezTo>
                      <a:pt x="9938" y="602"/>
                      <a:pt x="14133" y="3482"/>
                      <a:pt x="16397" y="7733"/>
                    </a:cubicBezTo>
                    <a:close/>
                  </a:path>
                </a:pathLst>
              </a:custGeom>
              <a:solidFill>
                <a:srgbClr val="1A414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FABAC8CF-74F0-3DC5-E432-4612EB0C33B5}"/>
                  </a:ext>
                </a:extLst>
              </p:cNvPr>
              <p:cNvSpPr/>
              <p:nvPr/>
            </p:nvSpPr>
            <p:spPr>
              <a:xfrm>
                <a:off x="4465605" y="3189351"/>
                <a:ext cx="58483" cy="74580"/>
              </a:xfrm>
              <a:custGeom>
                <a:avLst/>
                <a:gdLst>
                  <a:gd name="connsiteX0" fmla="*/ 20669 w 58483"/>
                  <a:gd name="connsiteY0" fmla="*/ 60198 h 74580"/>
                  <a:gd name="connsiteX1" fmla="*/ 0 w 58483"/>
                  <a:gd name="connsiteY1" fmla="*/ 44482 h 74580"/>
                  <a:gd name="connsiteX2" fmla="*/ 43053 w 58483"/>
                  <a:gd name="connsiteY2" fmla="*/ 0 h 74580"/>
                  <a:gd name="connsiteX3" fmla="*/ 58484 w 58483"/>
                  <a:gd name="connsiteY3" fmla="*/ 10858 h 74580"/>
                  <a:gd name="connsiteX4" fmla="*/ 42577 w 58483"/>
                  <a:gd name="connsiteY4" fmla="*/ 74581 h 74580"/>
                  <a:gd name="connsiteX5" fmla="*/ 20669 w 58483"/>
                  <a:gd name="connsiteY5" fmla="*/ 60198 h 7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83" h="74580">
                    <a:moveTo>
                      <a:pt x="20669" y="60198"/>
                    </a:moveTo>
                    <a:lnTo>
                      <a:pt x="0" y="44482"/>
                    </a:lnTo>
                    <a:lnTo>
                      <a:pt x="43053" y="0"/>
                    </a:lnTo>
                    <a:lnTo>
                      <a:pt x="58484" y="10858"/>
                    </a:lnTo>
                    <a:lnTo>
                      <a:pt x="42577" y="74581"/>
                    </a:lnTo>
                    <a:lnTo>
                      <a:pt x="20669" y="60198"/>
                    </a:lnTo>
                    <a:close/>
                  </a:path>
                </a:pathLst>
              </a:custGeom>
              <a:solidFill>
                <a:srgbClr val="1A4149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BD530BDA-0394-F09F-B5A0-F78C6B49469C}"/>
                  </a:ext>
                </a:extLst>
              </p:cNvPr>
              <p:cNvSpPr/>
              <p:nvPr/>
            </p:nvSpPr>
            <p:spPr>
              <a:xfrm>
                <a:off x="4463090" y="3230610"/>
                <a:ext cx="46367" cy="38733"/>
              </a:xfrm>
              <a:custGeom>
                <a:avLst/>
                <a:gdLst>
                  <a:gd name="connsiteX0" fmla="*/ 44412 w 46367"/>
                  <a:gd name="connsiteY0" fmla="*/ 21112 h 38733"/>
                  <a:gd name="connsiteX1" fmla="*/ 32219 w 46367"/>
                  <a:gd name="connsiteY1" fmla="*/ 38638 h 38733"/>
                  <a:gd name="connsiteX2" fmla="*/ 1930 w 46367"/>
                  <a:gd name="connsiteY2" fmla="*/ 17588 h 38733"/>
                  <a:gd name="connsiteX3" fmla="*/ 14027 w 46367"/>
                  <a:gd name="connsiteY3" fmla="*/ 62 h 38733"/>
                  <a:gd name="connsiteX4" fmla="*/ 44412 w 46367"/>
                  <a:gd name="connsiteY4" fmla="*/ 21112 h 3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367" h="38733">
                    <a:moveTo>
                      <a:pt x="44412" y="21112"/>
                    </a:moveTo>
                    <a:cubicBezTo>
                      <a:pt x="49460" y="31780"/>
                      <a:pt x="44412" y="39591"/>
                      <a:pt x="32219" y="38638"/>
                    </a:cubicBezTo>
                    <a:cubicBezTo>
                      <a:pt x="19333" y="36881"/>
                      <a:pt x="8070" y="29053"/>
                      <a:pt x="1930" y="17588"/>
                    </a:cubicBezTo>
                    <a:cubicBezTo>
                      <a:pt x="-3118" y="6920"/>
                      <a:pt x="1930" y="-891"/>
                      <a:pt x="14027" y="62"/>
                    </a:cubicBezTo>
                    <a:cubicBezTo>
                      <a:pt x="26931" y="1835"/>
                      <a:pt x="38217" y="9654"/>
                      <a:pt x="44412" y="21112"/>
                    </a:cubicBezTo>
                    <a:close/>
                  </a:path>
                </a:pathLst>
              </a:custGeom>
              <a:solidFill>
                <a:srgbClr val="00293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EE1A66BD-FAA4-4716-9E75-CDF33F3C5143}"/>
                  </a:ext>
                </a:extLst>
              </p:cNvPr>
              <p:cNvSpPr/>
              <p:nvPr/>
            </p:nvSpPr>
            <p:spPr>
              <a:xfrm>
                <a:off x="4462501" y="3229235"/>
                <a:ext cx="47735" cy="40316"/>
              </a:xfrm>
              <a:custGeom>
                <a:avLst/>
                <a:gdLst>
                  <a:gd name="connsiteX0" fmla="*/ 45857 w 47735"/>
                  <a:gd name="connsiteY0" fmla="*/ 35537 h 40316"/>
                  <a:gd name="connsiteX1" fmla="*/ 45857 w 47735"/>
                  <a:gd name="connsiteY1" fmla="*/ 21726 h 40316"/>
                  <a:gd name="connsiteX2" fmla="*/ 14901 w 47735"/>
                  <a:gd name="connsiteY2" fmla="*/ 199 h 40316"/>
                  <a:gd name="connsiteX3" fmla="*/ 1852 w 47735"/>
                  <a:gd name="connsiteY3" fmla="*/ 4962 h 40316"/>
                  <a:gd name="connsiteX4" fmla="*/ 1852 w 47735"/>
                  <a:gd name="connsiteY4" fmla="*/ 18773 h 40316"/>
                  <a:gd name="connsiteX5" fmla="*/ 32903 w 47735"/>
                  <a:gd name="connsiteY5" fmla="*/ 40300 h 40316"/>
                  <a:gd name="connsiteX6" fmla="*/ 36142 w 47735"/>
                  <a:gd name="connsiteY6" fmla="*/ 40300 h 40316"/>
                  <a:gd name="connsiteX7" fmla="*/ 45857 w 47735"/>
                  <a:gd name="connsiteY7" fmla="*/ 35537 h 40316"/>
                  <a:gd name="connsiteX8" fmla="*/ 14615 w 47735"/>
                  <a:gd name="connsiteY8" fmla="*/ 1723 h 40316"/>
                  <a:gd name="connsiteX9" fmla="*/ 44333 w 47735"/>
                  <a:gd name="connsiteY9" fmla="*/ 22488 h 40316"/>
                  <a:gd name="connsiteX10" fmla="*/ 42403 w 47735"/>
                  <a:gd name="connsiteY10" fmla="*/ 37179 h 40316"/>
                  <a:gd name="connsiteX11" fmla="*/ 32903 w 47735"/>
                  <a:gd name="connsiteY11" fmla="*/ 38871 h 40316"/>
                  <a:gd name="connsiteX12" fmla="*/ 3280 w 47735"/>
                  <a:gd name="connsiteY12" fmla="*/ 18202 h 40316"/>
                  <a:gd name="connsiteX13" fmla="*/ 3280 w 47735"/>
                  <a:gd name="connsiteY13" fmla="*/ 5819 h 40316"/>
                  <a:gd name="connsiteX14" fmla="*/ 11948 w 47735"/>
                  <a:gd name="connsiteY14" fmla="*/ 1723 h 4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735" h="40316">
                    <a:moveTo>
                      <a:pt x="45857" y="35537"/>
                    </a:moveTo>
                    <a:cubicBezTo>
                      <a:pt x="48344" y="31269"/>
                      <a:pt x="48344" y="25994"/>
                      <a:pt x="45857" y="21726"/>
                    </a:cubicBezTo>
                    <a:cubicBezTo>
                      <a:pt x="39543" y="10042"/>
                      <a:pt x="28053" y="2051"/>
                      <a:pt x="14901" y="199"/>
                    </a:cubicBezTo>
                    <a:cubicBezTo>
                      <a:pt x="10011" y="-675"/>
                      <a:pt x="5028" y="1143"/>
                      <a:pt x="1852" y="4962"/>
                    </a:cubicBezTo>
                    <a:cubicBezTo>
                      <a:pt x="-635" y="9230"/>
                      <a:pt x="-635" y="14505"/>
                      <a:pt x="1852" y="18773"/>
                    </a:cubicBezTo>
                    <a:cubicBezTo>
                      <a:pt x="8173" y="30493"/>
                      <a:pt x="19710" y="38491"/>
                      <a:pt x="32903" y="40300"/>
                    </a:cubicBezTo>
                    <a:lnTo>
                      <a:pt x="36142" y="40300"/>
                    </a:lnTo>
                    <a:cubicBezTo>
                      <a:pt x="39935" y="40272"/>
                      <a:pt x="43511" y="38519"/>
                      <a:pt x="45857" y="35537"/>
                    </a:cubicBezTo>
                    <a:close/>
                    <a:moveTo>
                      <a:pt x="14615" y="1723"/>
                    </a:moveTo>
                    <a:cubicBezTo>
                      <a:pt x="27263" y="3516"/>
                      <a:pt x="38300" y="11228"/>
                      <a:pt x="44333" y="22488"/>
                    </a:cubicBezTo>
                    <a:cubicBezTo>
                      <a:pt x="47857" y="27078"/>
                      <a:pt x="46992" y="33655"/>
                      <a:pt x="42403" y="37179"/>
                    </a:cubicBezTo>
                    <a:cubicBezTo>
                      <a:pt x="39700" y="39255"/>
                      <a:pt x="36157" y="39885"/>
                      <a:pt x="32903" y="38871"/>
                    </a:cubicBezTo>
                    <a:cubicBezTo>
                      <a:pt x="20298" y="37099"/>
                      <a:pt x="9293" y="29421"/>
                      <a:pt x="3280" y="18202"/>
                    </a:cubicBezTo>
                    <a:cubicBezTo>
                      <a:pt x="1029" y="14381"/>
                      <a:pt x="1029" y="9640"/>
                      <a:pt x="3280" y="5819"/>
                    </a:cubicBezTo>
                    <a:cubicBezTo>
                      <a:pt x="5359" y="3160"/>
                      <a:pt x="8573" y="1641"/>
                      <a:pt x="11948" y="1723"/>
                    </a:cubicBezTo>
                    <a:close/>
                  </a:path>
                </a:pathLst>
              </a:custGeom>
              <a:solidFill>
                <a:srgbClr val="0F3941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90F118BF-302D-4FFB-6C46-68477573B67A}"/>
                  </a:ext>
                </a:extLst>
              </p:cNvPr>
              <p:cNvSpPr/>
              <p:nvPr/>
            </p:nvSpPr>
            <p:spPr>
              <a:xfrm>
                <a:off x="4509132" y="3110691"/>
                <a:ext cx="41365" cy="86504"/>
              </a:xfrm>
              <a:custGeom>
                <a:avLst/>
                <a:gdLst>
                  <a:gd name="connsiteX0" fmla="*/ 8084 w 41365"/>
                  <a:gd name="connsiteY0" fmla="*/ 77119 h 86504"/>
                  <a:gd name="connsiteX1" fmla="*/ 16276 w 41365"/>
                  <a:gd name="connsiteY1" fmla="*/ 84834 h 86504"/>
                  <a:gd name="connsiteX2" fmla="*/ 23515 w 41365"/>
                  <a:gd name="connsiteY2" fmla="*/ 83025 h 86504"/>
                  <a:gd name="connsiteX3" fmla="*/ 36659 w 41365"/>
                  <a:gd name="connsiteY3" fmla="*/ 46544 h 86504"/>
                  <a:gd name="connsiteX4" fmla="*/ 37897 w 41365"/>
                  <a:gd name="connsiteY4" fmla="*/ 33399 h 86504"/>
                  <a:gd name="connsiteX5" fmla="*/ 16371 w 41365"/>
                  <a:gd name="connsiteY5" fmla="*/ 69309 h 86504"/>
                  <a:gd name="connsiteX6" fmla="*/ 6846 w 41365"/>
                  <a:gd name="connsiteY6" fmla="*/ 13206 h 86504"/>
                  <a:gd name="connsiteX7" fmla="*/ 2750 w 41365"/>
                  <a:gd name="connsiteY7" fmla="*/ 62 h 86504"/>
                  <a:gd name="connsiteX8" fmla="*/ 83 w 41365"/>
                  <a:gd name="connsiteY8" fmla="*/ 21684 h 86504"/>
                  <a:gd name="connsiteX9" fmla="*/ 3607 w 41365"/>
                  <a:gd name="connsiteY9" fmla="*/ 68261 h 86504"/>
                  <a:gd name="connsiteX10" fmla="*/ 8084 w 41365"/>
                  <a:gd name="connsiteY10" fmla="*/ 77119 h 8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365" h="86504">
                    <a:moveTo>
                      <a:pt x="8084" y="77119"/>
                    </a:moveTo>
                    <a:lnTo>
                      <a:pt x="16276" y="84834"/>
                    </a:lnTo>
                    <a:cubicBezTo>
                      <a:pt x="19228" y="87597"/>
                      <a:pt x="22372" y="86835"/>
                      <a:pt x="23515" y="83025"/>
                    </a:cubicBezTo>
                    <a:cubicBezTo>
                      <a:pt x="26813" y="70501"/>
                      <a:pt x="31212" y="58293"/>
                      <a:pt x="36659" y="46544"/>
                    </a:cubicBezTo>
                    <a:cubicBezTo>
                      <a:pt x="43136" y="34828"/>
                      <a:pt x="42279" y="28256"/>
                      <a:pt x="37897" y="33399"/>
                    </a:cubicBezTo>
                    <a:cubicBezTo>
                      <a:pt x="29541" y="44621"/>
                      <a:pt x="22330" y="56650"/>
                      <a:pt x="16371" y="69309"/>
                    </a:cubicBezTo>
                    <a:cubicBezTo>
                      <a:pt x="15133" y="74547"/>
                      <a:pt x="4941" y="20922"/>
                      <a:pt x="6846" y="13206"/>
                    </a:cubicBezTo>
                    <a:cubicBezTo>
                      <a:pt x="8751" y="5491"/>
                      <a:pt x="5608" y="-795"/>
                      <a:pt x="2750" y="62"/>
                    </a:cubicBezTo>
                    <a:cubicBezTo>
                      <a:pt x="-107" y="919"/>
                      <a:pt x="750" y="16635"/>
                      <a:pt x="83" y="21684"/>
                    </a:cubicBezTo>
                    <a:cubicBezTo>
                      <a:pt x="-584" y="26732"/>
                      <a:pt x="2369" y="55593"/>
                      <a:pt x="3607" y="68261"/>
                    </a:cubicBezTo>
                    <a:cubicBezTo>
                      <a:pt x="4009" y="71649"/>
                      <a:pt x="5594" y="74786"/>
                      <a:pt x="8084" y="77119"/>
                    </a:cubicBezTo>
                    <a:close/>
                  </a:path>
                </a:pathLst>
              </a:custGeom>
              <a:solidFill>
                <a:srgbClr val="FF6C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243B8414-DE9E-0232-1F0E-E09A8B4023AA}"/>
                  </a:ext>
                </a:extLst>
              </p:cNvPr>
              <p:cNvSpPr/>
              <p:nvPr/>
            </p:nvSpPr>
            <p:spPr>
              <a:xfrm>
                <a:off x="4667584" y="3258026"/>
                <a:ext cx="31274" cy="43071"/>
              </a:xfrm>
              <a:custGeom>
                <a:avLst/>
                <a:gdLst>
                  <a:gd name="connsiteX0" fmla="*/ 13462 w 31274"/>
                  <a:gd name="connsiteY0" fmla="*/ -17 h 43071"/>
                  <a:gd name="connsiteX1" fmla="*/ 26131 w 31274"/>
                  <a:gd name="connsiteY1" fmla="*/ 13985 h 43071"/>
                  <a:gd name="connsiteX2" fmla="*/ 26131 w 31274"/>
                  <a:gd name="connsiteY2" fmla="*/ 42560 h 43071"/>
                  <a:gd name="connsiteX3" fmla="*/ 3747 w 31274"/>
                  <a:gd name="connsiteY3" fmla="*/ 30368 h 43071"/>
                  <a:gd name="connsiteX4" fmla="*/ 13462 w 31274"/>
                  <a:gd name="connsiteY4" fmla="*/ -17 h 43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74" h="43071">
                    <a:moveTo>
                      <a:pt x="13462" y="-17"/>
                    </a:moveTo>
                    <a:cubicBezTo>
                      <a:pt x="19441" y="2696"/>
                      <a:pt x="24028" y="7765"/>
                      <a:pt x="26131" y="13985"/>
                    </a:cubicBezTo>
                    <a:cubicBezTo>
                      <a:pt x="29655" y="24272"/>
                      <a:pt x="35656" y="39512"/>
                      <a:pt x="26131" y="42560"/>
                    </a:cubicBezTo>
                    <a:cubicBezTo>
                      <a:pt x="16606" y="45608"/>
                      <a:pt x="3747" y="33702"/>
                      <a:pt x="3747" y="30368"/>
                    </a:cubicBezTo>
                    <a:cubicBezTo>
                      <a:pt x="3747" y="27034"/>
                      <a:pt x="-9398" y="8556"/>
                      <a:pt x="13462" y="-17"/>
                    </a:cubicBezTo>
                    <a:close/>
                  </a:path>
                </a:pathLst>
              </a:custGeom>
              <a:solidFill>
                <a:srgbClr val="FDF226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CF83DD5-3BAE-BAED-5D55-2C983A864351}"/>
                  </a:ext>
                </a:extLst>
              </p:cNvPr>
              <p:cNvSpPr/>
              <p:nvPr/>
            </p:nvSpPr>
            <p:spPr>
              <a:xfrm>
                <a:off x="4641308" y="3241947"/>
                <a:ext cx="52267" cy="63467"/>
              </a:xfrm>
              <a:custGeom>
                <a:avLst/>
                <a:gdLst>
                  <a:gd name="connsiteX0" fmla="*/ 51930 w 52267"/>
                  <a:gd name="connsiteY0" fmla="*/ 28826 h 63467"/>
                  <a:gd name="connsiteX1" fmla="*/ 27642 w 52267"/>
                  <a:gd name="connsiteY1" fmla="*/ 59115 h 63467"/>
                  <a:gd name="connsiteX2" fmla="*/ 11259 w 52267"/>
                  <a:gd name="connsiteY2" fmla="*/ 41018 h 63467"/>
                  <a:gd name="connsiteX3" fmla="*/ 13926 w 52267"/>
                  <a:gd name="connsiteY3" fmla="*/ 28350 h 63467"/>
                  <a:gd name="connsiteX4" fmla="*/ 5258 w 52267"/>
                  <a:gd name="connsiteY4" fmla="*/ 13014 h 63467"/>
                  <a:gd name="connsiteX5" fmla="*/ 7068 w 52267"/>
                  <a:gd name="connsiteY5" fmla="*/ 727 h 63467"/>
                  <a:gd name="connsiteX6" fmla="*/ 16593 w 52267"/>
                  <a:gd name="connsiteY6" fmla="*/ 12062 h 63467"/>
                  <a:gd name="connsiteX7" fmla="*/ 28880 w 52267"/>
                  <a:gd name="connsiteY7" fmla="*/ 18063 h 63467"/>
                  <a:gd name="connsiteX8" fmla="*/ 38405 w 52267"/>
                  <a:gd name="connsiteY8" fmla="*/ 16634 h 63467"/>
                  <a:gd name="connsiteX9" fmla="*/ 51930 w 52267"/>
                  <a:gd name="connsiteY9" fmla="*/ 28826 h 6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267" h="63467">
                    <a:moveTo>
                      <a:pt x="51930" y="28826"/>
                    </a:moveTo>
                    <a:cubicBezTo>
                      <a:pt x="54788" y="33779"/>
                      <a:pt x="38024" y="56067"/>
                      <a:pt x="27642" y="59115"/>
                    </a:cubicBezTo>
                    <a:cubicBezTo>
                      <a:pt x="-19507" y="72641"/>
                      <a:pt x="6973" y="51114"/>
                      <a:pt x="11259" y="41018"/>
                    </a:cubicBezTo>
                    <a:cubicBezTo>
                      <a:pt x="13732" y="37290"/>
                      <a:pt x="14686" y="32758"/>
                      <a:pt x="13926" y="28350"/>
                    </a:cubicBezTo>
                    <a:cubicBezTo>
                      <a:pt x="12688" y="21301"/>
                      <a:pt x="6115" y="16634"/>
                      <a:pt x="5258" y="13014"/>
                    </a:cubicBezTo>
                    <a:cubicBezTo>
                      <a:pt x="4401" y="9395"/>
                      <a:pt x="3258" y="-3178"/>
                      <a:pt x="7068" y="727"/>
                    </a:cubicBezTo>
                    <a:cubicBezTo>
                      <a:pt x="10878" y="4632"/>
                      <a:pt x="16593" y="12062"/>
                      <a:pt x="16593" y="12062"/>
                    </a:cubicBezTo>
                    <a:lnTo>
                      <a:pt x="28880" y="18063"/>
                    </a:lnTo>
                    <a:lnTo>
                      <a:pt x="38405" y="16634"/>
                    </a:lnTo>
                    <a:cubicBezTo>
                      <a:pt x="38405" y="16634"/>
                      <a:pt x="44025" y="14919"/>
                      <a:pt x="51930" y="28826"/>
                    </a:cubicBezTo>
                    <a:close/>
                  </a:path>
                </a:pathLst>
              </a:custGeom>
              <a:solidFill>
                <a:srgbClr val="FDF226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CB54C00F-C047-42B9-81E0-7DF6EF5B6916}"/>
                  </a:ext>
                </a:extLst>
              </p:cNvPr>
              <p:cNvSpPr/>
              <p:nvPr/>
            </p:nvSpPr>
            <p:spPr>
              <a:xfrm>
                <a:off x="4603114" y="3283357"/>
                <a:ext cx="87256" cy="52650"/>
              </a:xfrm>
              <a:custGeom>
                <a:avLst/>
                <a:gdLst>
                  <a:gd name="connsiteX0" fmla="*/ 53835 w 87256"/>
                  <a:gd name="connsiteY0" fmla="*/ 1798 h 52650"/>
                  <a:gd name="connsiteX1" fmla="*/ 44310 w 87256"/>
                  <a:gd name="connsiteY1" fmla="*/ 7037 h 52650"/>
                  <a:gd name="connsiteX2" fmla="*/ 28308 w 87256"/>
                  <a:gd name="connsiteY2" fmla="*/ 19896 h 52650"/>
                  <a:gd name="connsiteX3" fmla="*/ 12972 w 87256"/>
                  <a:gd name="connsiteY3" fmla="*/ 26182 h 52650"/>
                  <a:gd name="connsiteX4" fmla="*/ 1352 w 87256"/>
                  <a:gd name="connsiteY4" fmla="*/ 24468 h 52650"/>
                  <a:gd name="connsiteX5" fmla="*/ 1352 w 87256"/>
                  <a:gd name="connsiteY5" fmla="*/ 29992 h 52650"/>
                  <a:gd name="connsiteX6" fmla="*/ 15925 w 87256"/>
                  <a:gd name="connsiteY6" fmla="*/ 36279 h 52650"/>
                  <a:gd name="connsiteX7" fmla="*/ 13830 w 87256"/>
                  <a:gd name="connsiteY7" fmla="*/ 39613 h 52650"/>
                  <a:gd name="connsiteX8" fmla="*/ 30880 w 87256"/>
                  <a:gd name="connsiteY8" fmla="*/ 45709 h 52650"/>
                  <a:gd name="connsiteX9" fmla="*/ 39357 w 87256"/>
                  <a:gd name="connsiteY9" fmla="*/ 49328 h 52650"/>
                  <a:gd name="connsiteX10" fmla="*/ 47453 w 87256"/>
                  <a:gd name="connsiteY10" fmla="*/ 49328 h 52650"/>
                  <a:gd name="connsiteX11" fmla="*/ 56216 w 87256"/>
                  <a:gd name="connsiteY11" fmla="*/ 51995 h 52650"/>
                  <a:gd name="connsiteX12" fmla="*/ 86696 w 87256"/>
                  <a:gd name="connsiteY12" fmla="*/ 18086 h 52650"/>
                  <a:gd name="connsiteX13" fmla="*/ 53835 w 87256"/>
                  <a:gd name="connsiteY13" fmla="*/ 1798 h 5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256" h="52650">
                    <a:moveTo>
                      <a:pt x="53835" y="1798"/>
                    </a:moveTo>
                    <a:lnTo>
                      <a:pt x="44310" y="7037"/>
                    </a:lnTo>
                    <a:cubicBezTo>
                      <a:pt x="44310" y="7037"/>
                      <a:pt x="31070" y="19896"/>
                      <a:pt x="28308" y="19896"/>
                    </a:cubicBezTo>
                    <a:cubicBezTo>
                      <a:pt x="23006" y="21495"/>
                      <a:pt x="17871" y="23600"/>
                      <a:pt x="12972" y="26182"/>
                    </a:cubicBezTo>
                    <a:cubicBezTo>
                      <a:pt x="12972" y="26182"/>
                      <a:pt x="3447" y="20372"/>
                      <a:pt x="1352" y="24468"/>
                    </a:cubicBezTo>
                    <a:cubicBezTo>
                      <a:pt x="-743" y="28564"/>
                      <a:pt x="-172" y="29040"/>
                      <a:pt x="1352" y="29992"/>
                    </a:cubicBezTo>
                    <a:cubicBezTo>
                      <a:pt x="2876" y="30945"/>
                      <a:pt x="15925" y="36279"/>
                      <a:pt x="15925" y="36279"/>
                    </a:cubicBezTo>
                    <a:cubicBezTo>
                      <a:pt x="15925" y="36279"/>
                      <a:pt x="11734" y="33993"/>
                      <a:pt x="13830" y="39613"/>
                    </a:cubicBezTo>
                    <a:cubicBezTo>
                      <a:pt x="15925" y="45232"/>
                      <a:pt x="30880" y="45709"/>
                      <a:pt x="30880" y="45709"/>
                    </a:cubicBezTo>
                    <a:cubicBezTo>
                      <a:pt x="33156" y="47929"/>
                      <a:pt x="36179" y="49220"/>
                      <a:pt x="39357" y="49328"/>
                    </a:cubicBezTo>
                    <a:lnTo>
                      <a:pt x="47453" y="49328"/>
                    </a:lnTo>
                    <a:cubicBezTo>
                      <a:pt x="47453" y="49328"/>
                      <a:pt x="53358" y="54376"/>
                      <a:pt x="56216" y="51995"/>
                    </a:cubicBezTo>
                    <a:cubicBezTo>
                      <a:pt x="67680" y="41937"/>
                      <a:pt x="77912" y="30553"/>
                      <a:pt x="86696" y="18086"/>
                    </a:cubicBezTo>
                    <a:cubicBezTo>
                      <a:pt x="91268" y="9514"/>
                      <a:pt x="66027" y="-5155"/>
                      <a:pt x="53835" y="1798"/>
                    </a:cubicBezTo>
                    <a:close/>
                  </a:path>
                </a:pathLst>
              </a:custGeom>
              <a:solidFill>
                <a:srgbClr val="FDF226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F9C29554-6C99-F452-D40A-A035E1D3296B}"/>
                  </a:ext>
                </a:extLst>
              </p:cNvPr>
              <p:cNvSpPr/>
              <p:nvPr/>
            </p:nvSpPr>
            <p:spPr>
              <a:xfrm>
                <a:off x="4257159" y="3245531"/>
                <a:ext cx="247801" cy="253616"/>
              </a:xfrm>
              <a:custGeom>
                <a:avLst/>
                <a:gdLst>
                  <a:gd name="connsiteX0" fmla="*/ 44412 w 247801"/>
                  <a:gd name="connsiteY0" fmla="*/ 180404 h 253616"/>
                  <a:gd name="connsiteX1" fmla="*/ 61842 w 247801"/>
                  <a:gd name="connsiteY1" fmla="*/ 232696 h 253616"/>
                  <a:gd name="connsiteX2" fmla="*/ 121755 w 247801"/>
                  <a:gd name="connsiteY2" fmla="*/ 237554 h 253616"/>
                  <a:gd name="connsiteX3" fmla="*/ 133375 w 247801"/>
                  <a:gd name="connsiteY3" fmla="*/ 234220 h 253616"/>
                  <a:gd name="connsiteX4" fmla="*/ 182810 w 247801"/>
                  <a:gd name="connsiteY4" fmla="*/ 250413 h 253616"/>
                  <a:gd name="connsiteX5" fmla="*/ 210147 w 247801"/>
                  <a:gd name="connsiteY5" fmla="*/ 196025 h 253616"/>
                  <a:gd name="connsiteX6" fmla="*/ 241389 w 247801"/>
                  <a:gd name="connsiteY6" fmla="*/ 161640 h 253616"/>
                  <a:gd name="connsiteX7" fmla="*/ 232340 w 247801"/>
                  <a:gd name="connsiteY7" fmla="*/ 133827 h 253616"/>
                  <a:gd name="connsiteX8" fmla="*/ 232340 w 247801"/>
                  <a:gd name="connsiteY8" fmla="*/ 132874 h 253616"/>
                  <a:gd name="connsiteX9" fmla="*/ 245268 w 247801"/>
                  <a:gd name="connsiteY9" fmla="*/ 97299 h 253616"/>
                  <a:gd name="connsiteX10" fmla="*/ 226339 w 247801"/>
                  <a:gd name="connsiteY10" fmla="*/ 82392 h 253616"/>
                  <a:gd name="connsiteX11" fmla="*/ 224910 w 247801"/>
                  <a:gd name="connsiteY11" fmla="*/ 79534 h 253616"/>
                  <a:gd name="connsiteX12" fmla="*/ 231197 w 247801"/>
                  <a:gd name="connsiteY12" fmla="*/ 79534 h 253616"/>
                  <a:gd name="connsiteX13" fmla="*/ 238398 w 247801"/>
                  <a:gd name="connsiteY13" fmla="*/ 65516 h 253616"/>
                  <a:gd name="connsiteX14" fmla="*/ 238341 w 247801"/>
                  <a:gd name="connsiteY14" fmla="*/ 65342 h 253616"/>
                  <a:gd name="connsiteX15" fmla="*/ 229292 w 247801"/>
                  <a:gd name="connsiteY15" fmla="*/ 57817 h 253616"/>
                  <a:gd name="connsiteX16" fmla="*/ 229292 w 247801"/>
                  <a:gd name="connsiteY16" fmla="*/ 56389 h 253616"/>
                  <a:gd name="connsiteX17" fmla="*/ 232816 w 247801"/>
                  <a:gd name="connsiteY17" fmla="*/ 39910 h 253616"/>
                  <a:gd name="connsiteX18" fmla="*/ 229292 w 247801"/>
                  <a:gd name="connsiteY18" fmla="*/ 11335 h 253616"/>
                  <a:gd name="connsiteX19" fmla="*/ 214147 w 247801"/>
                  <a:gd name="connsiteY19" fmla="*/ 96 h 253616"/>
                  <a:gd name="connsiteX20" fmla="*/ 173190 w 247801"/>
                  <a:gd name="connsiteY20" fmla="*/ 3525 h 253616"/>
                  <a:gd name="connsiteX21" fmla="*/ 119564 w 247801"/>
                  <a:gd name="connsiteY21" fmla="*/ 21051 h 253616"/>
                  <a:gd name="connsiteX22" fmla="*/ 99942 w 247801"/>
                  <a:gd name="connsiteY22" fmla="*/ 20575 h 253616"/>
                  <a:gd name="connsiteX23" fmla="*/ 96037 w 247801"/>
                  <a:gd name="connsiteY23" fmla="*/ 23146 h 253616"/>
                  <a:gd name="connsiteX24" fmla="*/ 79654 w 247801"/>
                  <a:gd name="connsiteY24" fmla="*/ 20098 h 253616"/>
                  <a:gd name="connsiteX25" fmla="*/ 68415 w 247801"/>
                  <a:gd name="connsiteY25" fmla="*/ 41625 h 253616"/>
                  <a:gd name="connsiteX26" fmla="*/ 32029 w 247801"/>
                  <a:gd name="connsiteY26" fmla="*/ 89726 h 253616"/>
                  <a:gd name="connsiteX27" fmla="*/ 44412 w 247801"/>
                  <a:gd name="connsiteY27" fmla="*/ 180404 h 25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7801" h="253616">
                    <a:moveTo>
                      <a:pt x="44412" y="180404"/>
                    </a:moveTo>
                    <a:cubicBezTo>
                      <a:pt x="37458" y="197930"/>
                      <a:pt x="48698" y="221457"/>
                      <a:pt x="61842" y="232696"/>
                    </a:cubicBezTo>
                    <a:cubicBezTo>
                      <a:pt x="80892" y="248508"/>
                      <a:pt x="100800" y="244793"/>
                      <a:pt x="121755" y="237554"/>
                    </a:cubicBezTo>
                    <a:cubicBezTo>
                      <a:pt x="129756" y="234792"/>
                      <a:pt x="126612" y="232220"/>
                      <a:pt x="133375" y="234220"/>
                    </a:cubicBezTo>
                    <a:cubicBezTo>
                      <a:pt x="136423" y="235173"/>
                      <a:pt x="144615" y="262795"/>
                      <a:pt x="182810" y="250413"/>
                    </a:cubicBezTo>
                    <a:cubicBezTo>
                      <a:pt x="217862" y="238888"/>
                      <a:pt x="210147" y="212313"/>
                      <a:pt x="210147" y="196025"/>
                    </a:cubicBezTo>
                    <a:cubicBezTo>
                      <a:pt x="211861" y="204312"/>
                      <a:pt x="246627" y="187548"/>
                      <a:pt x="241389" y="161640"/>
                    </a:cubicBezTo>
                    <a:cubicBezTo>
                      <a:pt x="239103" y="150210"/>
                      <a:pt x="233578" y="142590"/>
                      <a:pt x="232340" y="133827"/>
                    </a:cubicBezTo>
                    <a:lnTo>
                      <a:pt x="232340" y="132874"/>
                    </a:lnTo>
                    <a:cubicBezTo>
                      <a:pt x="245734" y="126620"/>
                      <a:pt x="251522" y="110693"/>
                      <a:pt x="245268" y="97299"/>
                    </a:cubicBezTo>
                    <a:cubicBezTo>
                      <a:pt x="241678" y="89610"/>
                      <a:pt x="234655" y="84080"/>
                      <a:pt x="226339" y="82392"/>
                    </a:cubicBezTo>
                    <a:cubicBezTo>
                      <a:pt x="225788" y="81479"/>
                      <a:pt x="225309" y="80523"/>
                      <a:pt x="224910" y="79534"/>
                    </a:cubicBezTo>
                    <a:cubicBezTo>
                      <a:pt x="226952" y="80203"/>
                      <a:pt x="229155" y="80203"/>
                      <a:pt x="231197" y="79534"/>
                    </a:cubicBezTo>
                    <a:cubicBezTo>
                      <a:pt x="237057" y="77651"/>
                      <a:pt x="240281" y="71375"/>
                      <a:pt x="238398" y="65516"/>
                    </a:cubicBezTo>
                    <a:cubicBezTo>
                      <a:pt x="238380" y="65457"/>
                      <a:pt x="238360" y="65399"/>
                      <a:pt x="238341" y="65342"/>
                    </a:cubicBezTo>
                    <a:cubicBezTo>
                      <a:pt x="237042" y="61289"/>
                      <a:pt x="233514" y="58355"/>
                      <a:pt x="229292" y="57817"/>
                    </a:cubicBezTo>
                    <a:lnTo>
                      <a:pt x="229292" y="56389"/>
                    </a:lnTo>
                    <a:cubicBezTo>
                      <a:pt x="230771" y="50965"/>
                      <a:pt x="231948" y="45464"/>
                      <a:pt x="232816" y="39910"/>
                    </a:cubicBezTo>
                    <a:cubicBezTo>
                      <a:pt x="232289" y="30317"/>
                      <a:pt x="231112" y="20770"/>
                      <a:pt x="229292" y="11335"/>
                    </a:cubicBezTo>
                    <a:cubicBezTo>
                      <a:pt x="227863" y="1810"/>
                      <a:pt x="228625" y="-285"/>
                      <a:pt x="214147" y="96"/>
                    </a:cubicBezTo>
                    <a:cubicBezTo>
                      <a:pt x="200406" y="-401"/>
                      <a:pt x="186656" y="750"/>
                      <a:pt x="173190" y="3525"/>
                    </a:cubicBezTo>
                    <a:cubicBezTo>
                      <a:pt x="169189" y="4477"/>
                      <a:pt x="116040" y="15145"/>
                      <a:pt x="119564" y="21051"/>
                    </a:cubicBezTo>
                    <a:cubicBezTo>
                      <a:pt x="117373" y="17527"/>
                      <a:pt x="104800" y="18384"/>
                      <a:pt x="99942" y="20575"/>
                    </a:cubicBezTo>
                    <a:cubicBezTo>
                      <a:pt x="98517" y="21228"/>
                      <a:pt x="97201" y="22096"/>
                      <a:pt x="96037" y="23146"/>
                    </a:cubicBezTo>
                    <a:cubicBezTo>
                      <a:pt x="91432" y="19449"/>
                      <a:pt x="85280" y="18305"/>
                      <a:pt x="79654" y="20098"/>
                    </a:cubicBezTo>
                    <a:cubicBezTo>
                      <a:pt x="70703" y="23054"/>
                      <a:pt x="65724" y="32590"/>
                      <a:pt x="68415" y="41625"/>
                    </a:cubicBezTo>
                    <a:cubicBezTo>
                      <a:pt x="43554" y="45149"/>
                      <a:pt x="11265" y="61532"/>
                      <a:pt x="32029" y="89726"/>
                    </a:cubicBezTo>
                    <a:cubicBezTo>
                      <a:pt x="-17310" y="102490"/>
                      <a:pt x="-6928" y="184119"/>
                      <a:pt x="44412" y="180404"/>
                    </a:cubicBezTo>
                    <a:close/>
                  </a:path>
                </a:pathLst>
              </a:custGeom>
              <a:solidFill>
                <a:srgbClr val="CAEBF2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4E5DEA32-24D8-29FF-D279-72E6C8E55B69}"/>
                  </a:ext>
                </a:extLst>
              </p:cNvPr>
              <p:cNvSpPr/>
              <p:nvPr/>
            </p:nvSpPr>
            <p:spPr>
              <a:xfrm>
                <a:off x="4193882" y="3470814"/>
                <a:ext cx="166407" cy="196546"/>
              </a:xfrm>
              <a:custGeom>
                <a:avLst/>
                <a:gdLst>
                  <a:gd name="connsiteX0" fmla="*/ 166267 w 166407"/>
                  <a:gd name="connsiteY0" fmla="*/ 145430 h 196546"/>
                  <a:gd name="connsiteX1" fmla="*/ 151503 w 166407"/>
                  <a:gd name="connsiteY1" fmla="*/ 95710 h 196546"/>
                  <a:gd name="connsiteX2" fmla="*/ 156266 w 166407"/>
                  <a:gd name="connsiteY2" fmla="*/ 75421 h 196546"/>
                  <a:gd name="connsiteX3" fmla="*/ 130453 w 166407"/>
                  <a:gd name="connsiteY3" fmla="*/ 100758 h 196546"/>
                  <a:gd name="connsiteX4" fmla="*/ 120357 w 166407"/>
                  <a:gd name="connsiteY4" fmla="*/ 126285 h 196546"/>
                  <a:gd name="connsiteX5" fmla="*/ 115785 w 166407"/>
                  <a:gd name="connsiteY5" fmla="*/ 66182 h 196546"/>
                  <a:gd name="connsiteX6" fmla="*/ 88162 w 166407"/>
                  <a:gd name="connsiteY6" fmla="*/ 34654 h 196546"/>
                  <a:gd name="connsiteX7" fmla="*/ 90924 w 166407"/>
                  <a:gd name="connsiteY7" fmla="*/ -17 h 196546"/>
                  <a:gd name="connsiteX8" fmla="*/ 66826 w 166407"/>
                  <a:gd name="connsiteY8" fmla="*/ 37417 h 196546"/>
                  <a:gd name="connsiteX9" fmla="*/ 70160 w 166407"/>
                  <a:gd name="connsiteY9" fmla="*/ 84470 h 196546"/>
                  <a:gd name="connsiteX10" fmla="*/ 48062 w 166407"/>
                  <a:gd name="connsiteY10" fmla="*/ 109521 h 196546"/>
                  <a:gd name="connsiteX11" fmla="*/ 46824 w 166407"/>
                  <a:gd name="connsiteY11" fmla="*/ 130857 h 196546"/>
                  <a:gd name="connsiteX12" fmla="*/ 37299 w 166407"/>
                  <a:gd name="connsiteY12" fmla="*/ 116379 h 196546"/>
                  <a:gd name="connsiteX13" fmla="*/ 48252 w 166407"/>
                  <a:gd name="connsiteY13" fmla="*/ 81422 h 196546"/>
                  <a:gd name="connsiteX14" fmla="*/ 32060 w 166407"/>
                  <a:gd name="connsiteY14" fmla="*/ 57133 h 196546"/>
                  <a:gd name="connsiteX15" fmla="*/ 24345 w 166407"/>
                  <a:gd name="connsiteY15" fmla="*/ 92471 h 196546"/>
                  <a:gd name="connsiteX16" fmla="*/ 6709 w 166407"/>
                  <a:gd name="connsiteY16" fmla="*/ 159704 h 196546"/>
                  <a:gd name="connsiteX17" fmla="*/ 12724 w 166407"/>
                  <a:gd name="connsiteY17" fmla="*/ 167909 h 196546"/>
                  <a:gd name="connsiteX18" fmla="*/ 82447 w 166407"/>
                  <a:gd name="connsiteY18" fmla="*/ 196484 h 196546"/>
                  <a:gd name="connsiteX19" fmla="*/ 166267 w 166407"/>
                  <a:gd name="connsiteY19" fmla="*/ 145430 h 196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6407" h="196546">
                    <a:moveTo>
                      <a:pt x="166267" y="145430"/>
                    </a:moveTo>
                    <a:cubicBezTo>
                      <a:pt x="167982" y="123904"/>
                      <a:pt x="151789" y="113712"/>
                      <a:pt x="151503" y="95710"/>
                    </a:cubicBezTo>
                    <a:cubicBezTo>
                      <a:pt x="151784" y="88705"/>
                      <a:pt x="153401" y="81819"/>
                      <a:pt x="156266" y="75421"/>
                    </a:cubicBezTo>
                    <a:cubicBezTo>
                      <a:pt x="156266" y="75421"/>
                      <a:pt x="132834" y="81994"/>
                      <a:pt x="130453" y="100758"/>
                    </a:cubicBezTo>
                    <a:cubicBezTo>
                      <a:pt x="130071" y="110164"/>
                      <a:pt x="126512" y="119162"/>
                      <a:pt x="120357" y="126285"/>
                    </a:cubicBezTo>
                    <a:cubicBezTo>
                      <a:pt x="120357" y="126285"/>
                      <a:pt x="135025" y="90376"/>
                      <a:pt x="115785" y="66182"/>
                    </a:cubicBezTo>
                    <a:cubicBezTo>
                      <a:pt x="96544" y="41989"/>
                      <a:pt x="88162" y="47132"/>
                      <a:pt x="88162" y="34654"/>
                    </a:cubicBezTo>
                    <a:cubicBezTo>
                      <a:pt x="88162" y="22177"/>
                      <a:pt x="90924" y="-17"/>
                      <a:pt x="90924" y="-17"/>
                    </a:cubicBezTo>
                    <a:cubicBezTo>
                      <a:pt x="79345" y="9784"/>
                      <a:pt x="70953" y="22819"/>
                      <a:pt x="66826" y="37417"/>
                    </a:cubicBezTo>
                    <a:cubicBezTo>
                      <a:pt x="62540" y="58467"/>
                      <a:pt x="75780" y="76850"/>
                      <a:pt x="70160" y="84470"/>
                    </a:cubicBezTo>
                    <a:cubicBezTo>
                      <a:pt x="64540" y="92090"/>
                      <a:pt x="51110" y="97615"/>
                      <a:pt x="48062" y="109521"/>
                    </a:cubicBezTo>
                    <a:cubicBezTo>
                      <a:pt x="46166" y="116468"/>
                      <a:pt x="45744" y="123736"/>
                      <a:pt x="46824" y="130857"/>
                    </a:cubicBezTo>
                    <a:cubicBezTo>
                      <a:pt x="41370" y="127991"/>
                      <a:pt x="37771" y="122522"/>
                      <a:pt x="37299" y="116379"/>
                    </a:cubicBezTo>
                    <a:cubicBezTo>
                      <a:pt x="37299" y="106854"/>
                      <a:pt x="48729" y="91804"/>
                      <a:pt x="48252" y="81422"/>
                    </a:cubicBezTo>
                    <a:cubicBezTo>
                      <a:pt x="47776" y="71040"/>
                      <a:pt x="32060" y="57133"/>
                      <a:pt x="32060" y="57133"/>
                    </a:cubicBezTo>
                    <a:cubicBezTo>
                      <a:pt x="32060" y="57133"/>
                      <a:pt x="40823" y="81994"/>
                      <a:pt x="24345" y="92471"/>
                    </a:cubicBezTo>
                    <a:cubicBezTo>
                      <a:pt x="909" y="106167"/>
                      <a:pt x="-6987" y="136268"/>
                      <a:pt x="6709" y="159704"/>
                    </a:cubicBezTo>
                    <a:cubicBezTo>
                      <a:pt x="8426" y="162640"/>
                      <a:pt x="10441" y="165390"/>
                      <a:pt x="12724" y="167909"/>
                    </a:cubicBezTo>
                    <a:cubicBezTo>
                      <a:pt x="30842" y="186921"/>
                      <a:pt x="56199" y="197313"/>
                      <a:pt x="82447" y="196484"/>
                    </a:cubicBezTo>
                    <a:cubicBezTo>
                      <a:pt x="82447" y="196484"/>
                      <a:pt x="162267" y="196389"/>
                      <a:pt x="166267" y="1454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C808"/>
                  </a:gs>
                  <a:gs pos="50000">
                    <a:srgbClr val="EB910C"/>
                  </a:gs>
                  <a:gs pos="100000">
                    <a:srgbClr val="DE5A10"/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0E77936B-B012-9EF2-FD40-06AF35D9AC13}"/>
                  </a:ext>
                </a:extLst>
              </p:cNvPr>
              <p:cNvSpPr/>
              <p:nvPr/>
            </p:nvSpPr>
            <p:spPr>
              <a:xfrm>
                <a:off x="4278950" y="3493103"/>
                <a:ext cx="61061" cy="171354"/>
              </a:xfrm>
              <a:custGeom>
                <a:avLst/>
                <a:gdLst>
                  <a:gd name="connsiteX0" fmla="*/ 7381 w 61061"/>
                  <a:gd name="connsiteY0" fmla="*/ 171338 h 171354"/>
                  <a:gd name="connsiteX1" fmla="*/ 59959 w 61061"/>
                  <a:gd name="connsiteY1" fmla="*/ 136096 h 171354"/>
                  <a:gd name="connsiteX2" fmla="*/ 49767 w 61061"/>
                  <a:gd name="connsiteY2" fmla="*/ 59896 h 171354"/>
                  <a:gd name="connsiteX3" fmla="*/ 26621 w 61061"/>
                  <a:gd name="connsiteY3" fmla="*/ -17 h 171354"/>
                  <a:gd name="connsiteX4" fmla="*/ 21668 w 61061"/>
                  <a:gd name="connsiteY4" fmla="*/ 60658 h 171354"/>
                  <a:gd name="connsiteX5" fmla="*/ 7285 w 61061"/>
                  <a:gd name="connsiteY5" fmla="*/ 132190 h 171354"/>
                  <a:gd name="connsiteX6" fmla="*/ 7381 w 61061"/>
                  <a:gd name="connsiteY6" fmla="*/ 171338 h 17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061" h="171354">
                    <a:moveTo>
                      <a:pt x="7381" y="171338"/>
                    </a:moveTo>
                    <a:cubicBezTo>
                      <a:pt x="7381" y="171338"/>
                      <a:pt x="52624" y="171338"/>
                      <a:pt x="59959" y="136096"/>
                    </a:cubicBezTo>
                    <a:cubicBezTo>
                      <a:pt x="67293" y="100853"/>
                      <a:pt x="34622" y="81803"/>
                      <a:pt x="49767" y="59896"/>
                    </a:cubicBezTo>
                    <a:cubicBezTo>
                      <a:pt x="61483" y="43132"/>
                      <a:pt x="26621" y="-17"/>
                      <a:pt x="26621" y="-17"/>
                    </a:cubicBezTo>
                    <a:cubicBezTo>
                      <a:pt x="26621" y="-17"/>
                      <a:pt x="34908" y="43703"/>
                      <a:pt x="21668" y="60658"/>
                    </a:cubicBezTo>
                    <a:cubicBezTo>
                      <a:pt x="4904" y="82089"/>
                      <a:pt x="23764" y="116284"/>
                      <a:pt x="7285" y="132190"/>
                    </a:cubicBezTo>
                    <a:cubicBezTo>
                      <a:pt x="-9193" y="148097"/>
                      <a:pt x="7381" y="171338"/>
                      <a:pt x="7381" y="17133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C808"/>
                  </a:gs>
                  <a:gs pos="50000">
                    <a:srgbClr val="EB910C"/>
                  </a:gs>
                  <a:gs pos="100000">
                    <a:srgbClr val="DE5A10"/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202835E6-3658-1F32-8FBB-CD7D6C54889A}"/>
                  </a:ext>
                </a:extLst>
              </p:cNvPr>
              <p:cNvSpPr/>
              <p:nvPr/>
            </p:nvSpPr>
            <p:spPr>
              <a:xfrm>
                <a:off x="4234999" y="3558539"/>
                <a:ext cx="57832" cy="103346"/>
              </a:xfrm>
              <a:custGeom>
                <a:avLst/>
                <a:gdLst>
                  <a:gd name="connsiteX0" fmla="*/ 45712 w 57832"/>
                  <a:gd name="connsiteY0" fmla="*/ 103330 h 103346"/>
                  <a:gd name="connsiteX1" fmla="*/ 49808 w 57832"/>
                  <a:gd name="connsiteY1" fmla="*/ 48180 h 103346"/>
                  <a:gd name="connsiteX2" fmla="*/ 37139 w 57832"/>
                  <a:gd name="connsiteY2" fmla="*/ -17 h 103346"/>
                  <a:gd name="connsiteX3" fmla="*/ -8 w 57832"/>
                  <a:gd name="connsiteY3" fmla="*/ 53895 h 103346"/>
                  <a:gd name="connsiteX4" fmla="*/ 45712 w 57832"/>
                  <a:gd name="connsiteY4" fmla="*/ 103330 h 10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832" h="103346">
                    <a:moveTo>
                      <a:pt x="45712" y="103330"/>
                    </a:moveTo>
                    <a:cubicBezTo>
                      <a:pt x="60153" y="88318"/>
                      <a:pt x="61873" y="65159"/>
                      <a:pt x="49808" y="48180"/>
                    </a:cubicBezTo>
                    <a:cubicBezTo>
                      <a:pt x="29519" y="16462"/>
                      <a:pt x="37139" y="-17"/>
                      <a:pt x="37139" y="-17"/>
                    </a:cubicBezTo>
                    <a:cubicBezTo>
                      <a:pt x="37139" y="-17"/>
                      <a:pt x="373" y="32368"/>
                      <a:pt x="-8" y="53895"/>
                    </a:cubicBezTo>
                    <a:cubicBezTo>
                      <a:pt x="-389" y="75421"/>
                      <a:pt x="19423" y="97996"/>
                      <a:pt x="45712" y="1033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C808"/>
                  </a:gs>
                  <a:gs pos="50000">
                    <a:srgbClr val="EB910C"/>
                  </a:gs>
                  <a:gs pos="100000">
                    <a:srgbClr val="DE5A10"/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0A58C4AD-094E-4C00-2104-BECECC11BDA2}"/>
                  </a:ext>
                </a:extLst>
              </p:cNvPr>
              <p:cNvSpPr/>
              <p:nvPr/>
            </p:nvSpPr>
            <p:spPr>
              <a:xfrm>
                <a:off x="4273839" y="3581400"/>
                <a:ext cx="64146" cy="83070"/>
              </a:xfrm>
              <a:custGeom>
                <a:avLst/>
                <a:gdLst>
                  <a:gd name="connsiteX0" fmla="*/ 44401 w 64146"/>
                  <a:gd name="connsiteY0" fmla="*/ -17 h 83070"/>
                  <a:gd name="connsiteX1" fmla="*/ 59355 w 64146"/>
                  <a:gd name="connsiteY1" fmla="*/ 65230 h 83070"/>
                  <a:gd name="connsiteX2" fmla="*/ 12397 w 64146"/>
                  <a:gd name="connsiteY2" fmla="*/ 83041 h 83070"/>
                  <a:gd name="connsiteX3" fmla="*/ 681 w 64146"/>
                  <a:gd name="connsiteY3" fmla="*/ 58943 h 83070"/>
                  <a:gd name="connsiteX4" fmla="*/ 26399 w 64146"/>
                  <a:gd name="connsiteY4" fmla="*/ 38941 h 83070"/>
                  <a:gd name="connsiteX5" fmla="*/ 44401 w 64146"/>
                  <a:gd name="connsiteY5" fmla="*/ -17 h 83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146" h="83070">
                    <a:moveTo>
                      <a:pt x="44401" y="-17"/>
                    </a:moveTo>
                    <a:cubicBezTo>
                      <a:pt x="44401" y="-17"/>
                      <a:pt x="75833" y="47608"/>
                      <a:pt x="59355" y="65230"/>
                    </a:cubicBezTo>
                    <a:cubicBezTo>
                      <a:pt x="46579" y="76993"/>
                      <a:pt x="29759" y="83375"/>
                      <a:pt x="12397" y="83041"/>
                    </a:cubicBezTo>
                    <a:cubicBezTo>
                      <a:pt x="3049" y="79031"/>
                      <a:pt x="-1940" y="68773"/>
                      <a:pt x="681" y="58943"/>
                    </a:cubicBezTo>
                    <a:cubicBezTo>
                      <a:pt x="5158" y="45608"/>
                      <a:pt x="7063" y="47513"/>
                      <a:pt x="26399" y="38941"/>
                    </a:cubicBezTo>
                    <a:cubicBezTo>
                      <a:pt x="45734" y="30368"/>
                      <a:pt x="44401" y="-17"/>
                      <a:pt x="44401" y="-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C808"/>
                  </a:gs>
                  <a:gs pos="50000">
                    <a:srgbClr val="EB910C"/>
                  </a:gs>
                  <a:gs pos="100000">
                    <a:srgbClr val="DE5A10"/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BED78D0C-7FDB-22AC-E15F-48802E9DEC82}"/>
                  </a:ext>
                </a:extLst>
              </p:cNvPr>
              <p:cNvSpPr/>
              <p:nvPr/>
            </p:nvSpPr>
            <p:spPr>
              <a:xfrm>
                <a:off x="4234476" y="3498723"/>
                <a:ext cx="20848" cy="56102"/>
              </a:xfrm>
              <a:custGeom>
                <a:avLst/>
                <a:gdLst>
                  <a:gd name="connsiteX0" fmla="*/ 18517 w 20848"/>
                  <a:gd name="connsiteY0" fmla="*/ -17 h 56102"/>
                  <a:gd name="connsiteX1" fmla="*/ 134 w 20848"/>
                  <a:gd name="connsiteY1" fmla="*/ 17986 h 56102"/>
                  <a:gd name="connsiteX2" fmla="*/ 15374 w 20848"/>
                  <a:gd name="connsiteY2" fmla="*/ 56086 h 56102"/>
                  <a:gd name="connsiteX3" fmla="*/ 20422 w 20848"/>
                  <a:gd name="connsiteY3" fmla="*/ 37988 h 56102"/>
                  <a:gd name="connsiteX4" fmla="*/ 8707 w 20848"/>
                  <a:gd name="connsiteY4" fmla="*/ 14842 h 56102"/>
                  <a:gd name="connsiteX5" fmla="*/ 18517 w 20848"/>
                  <a:gd name="connsiteY5" fmla="*/ -17 h 56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48" h="56102">
                    <a:moveTo>
                      <a:pt x="18517" y="-17"/>
                    </a:moveTo>
                    <a:cubicBezTo>
                      <a:pt x="18517" y="-17"/>
                      <a:pt x="2039" y="6937"/>
                      <a:pt x="134" y="17986"/>
                    </a:cubicBezTo>
                    <a:cubicBezTo>
                      <a:pt x="-1771" y="29035"/>
                      <a:pt x="15374" y="56086"/>
                      <a:pt x="15374" y="56086"/>
                    </a:cubicBezTo>
                    <a:cubicBezTo>
                      <a:pt x="15374" y="56086"/>
                      <a:pt x="22613" y="43322"/>
                      <a:pt x="20422" y="37988"/>
                    </a:cubicBezTo>
                    <a:cubicBezTo>
                      <a:pt x="16041" y="26939"/>
                      <a:pt x="8992" y="22748"/>
                      <a:pt x="8707" y="14842"/>
                    </a:cubicBezTo>
                    <a:cubicBezTo>
                      <a:pt x="8421" y="6937"/>
                      <a:pt x="18517" y="-17"/>
                      <a:pt x="18517" y="-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BB378"/>
                  </a:gs>
                  <a:gs pos="50000">
                    <a:srgbClr val="EC8644"/>
                  </a:gs>
                  <a:gs pos="100000">
                    <a:srgbClr val="DE5A10"/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F1128CF7-5464-308C-1ED7-81706712EB15}"/>
                  </a:ext>
                </a:extLst>
              </p:cNvPr>
              <p:cNvSpPr/>
              <p:nvPr/>
            </p:nvSpPr>
            <p:spPr>
              <a:xfrm>
                <a:off x="4195644" y="3569017"/>
                <a:ext cx="84037" cy="98202"/>
              </a:xfrm>
              <a:custGeom>
                <a:avLst/>
                <a:gdLst>
                  <a:gd name="connsiteX0" fmla="*/ 80685 w 84037"/>
                  <a:gd name="connsiteY0" fmla="*/ 98186 h 98202"/>
                  <a:gd name="connsiteX1" fmla="*/ 68835 w 84037"/>
                  <a:gd name="connsiteY1" fmla="*/ 59552 h 98202"/>
                  <a:gd name="connsiteX2" fmla="*/ 68398 w 84037"/>
                  <a:gd name="connsiteY2" fmla="*/ 59324 h 98202"/>
                  <a:gd name="connsiteX3" fmla="*/ 26012 w 84037"/>
                  <a:gd name="connsiteY3" fmla="*/ 33702 h 98202"/>
                  <a:gd name="connsiteX4" fmla="*/ 29060 w 84037"/>
                  <a:gd name="connsiteY4" fmla="*/ -17 h 98202"/>
                  <a:gd name="connsiteX5" fmla="*/ 9 w 84037"/>
                  <a:gd name="connsiteY5" fmla="*/ 35607 h 98202"/>
                  <a:gd name="connsiteX6" fmla="*/ 45443 w 84037"/>
                  <a:gd name="connsiteY6" fmla="*/ 92757 h 98202"/>
                  <a:gd name="connsiteX7" fmla="*/ 80685 w 84037"/>
                  <a:gd name="connsiteY7" fmla="*/ 98186 h 98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037" h="98202">
                    <a:moveTo>
                      <a:pt x="80685" y="98186"/>
                    </a:moveTo>
                    <a:cubicBezTo>
                      <a:pt x="88081" y="84242"/>
                      <a:pt x="82776" y="66948"/>
                      <a:pt x="68835" y="59552"/>
                    </a:cubicBezTo>
                    <a:cubicBezTo>
                      <a:pt x="68690" y="59475"/>
                      <a:pt x="68545" y="59398"/>
                      <a:pt x="68398" y="59324"/>
                    </a:cubicBezTo>
                    <a:cubicBezTo>
                      <a:pt x="43157" y="45608"/>
                      <a:pt x="36489" y="58276"/>
                      <a:pt x="26012" y="33702"/>
                    </a:cubicBezTo>
                    <a:cubicBezTo>
                      <a:pt x="21704" y="22603"/>
                      <a:pt x="22831" y="10129"/>
                      <a:pt x="29060" y="-17"/>
                    </a:cubicBezTo>
                    <a:cubicBezTo>
                      <a:pt x="29060" y="-17"/>
                      <a:pt x="-944" y="13318"/>
                      <a:pt x="9" y="35607"/>
                    </a:cubicBezTo>
                    <a:cubicBezTo>
                      <a:pt x="961" y="57895"/>
                      <a:pt x="4104" y="72278"/>
                      <a:pt x="45443" y="92757"/>
                    </a:cubicBezTo>
                    <a:cubicBezTo>
                      <a:pt x="56842" y="96367"/>
                      <a:pt x="68729" y="98196"/>
                      <a:pt x="80685" y="981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C808"/>
                  </a:gs>
                  <a:gs pos="50000">
                    <a:srgbClr val="FABD40"/>
                  </a:gs>
                  <a:gs pos="100000">
                    <a:srgbClr val="FBB378"/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0B6E6E6E-6755-984D-B29B-F760C6A63B63}"/>
                  </a:ext>
                </a:extLst>
              </p:cNvPr>
              <p:cNvSpPr/>
              <p:nvPr/>
            </p:nvSpPr>
            <p:spPr>
              <a:xfrm>
                <a:off x="4285674" y="3541299"/>
                <a:ext cx="24139" cy="68960"/>
              </a:xfrm>
              <a:custGeom>
                <a:avLst/>
                <a:gdLst>
                  <a:gd name="connsiteX0" fmla="*/ 18183 w 24139"/>
                  <a:gd name="connsiteY0" fmla="*/ 52466 h 68960"/>
                  <a:gd name="connsiteX1" fmla="*/ 23803 w 24139"/>
                  <a:gd name="connsiteY1" fmla="*/ 27701 h 68960"/>
                  <a:gd name="connsiteX2" fmla="*/ 7229 w 24139"/>
                  <a:gd name="connsiteY2" fmla="*/ -17 h 68960"/>
                  <a:gd name="connsiteX3" fmla="*/ 7229 w 24139"/>
                  <a:gd name="connsiteY3" fmla="*/ 22939 h 68960"/>
                  <a:gd name="connsiteX4" fmla="*/ 85 w 24139"/>
                  <a:gd name="connsiteY4" fmla="*/ 49132 h 68960"/>
                  <a:gd name="connsiteX5" fmla="*/ 7515 w 24139"/>
                  <a:gd name="connsiteY5" fmla="*/ 68944 h 68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39" h="68960">
                    <a:moveTo>
                      <a:pt x="18183" y="52466"/>
                    </a:moveTo>
                    <a:cubicBezTo>
                      <a:pt x="22969" y="45154"/>
                      <a:pt x="24965" y="36363"/>
                      <a:pt x="23803" y="27701"/>
                    </a:cubicBezTo>
                    <a:cubicBezTo>
                      <a:pt x="19678" y="17694"/>
                      <a:pt x="14093" y="8353"/>
                      <a:pt x="7229" y="-17"/>
                    </a:cubicBezTo>
                    <a:cubicBezTo>
                      <a:pt x="8463" y="7585"/>
                      <a:pt x="8463" y="15337"/>
                      <a:pt x="7229" y="22939"/>
                    </a:cubicBezTo>
                    <a:cubicBezTo>
                      <a:pt x="5324" y="37702"/>
                      <a:pt x="-867" y="40560"/>
                      <a:pt x="85" y="49132"/>
                    </a:cubicBezTo>
                    <a:cubicBezTo>
                      <a:pt x="1459" y="56099"/>
                      <a:pt x="3969" y="62792"/>
                      <a:pt x="7515" y="689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C808"/>
                  </a:gs>
                  <a:gs pos="50000">
                    <a:srgbClr val="FABD40"/>
                  </a:gs>
                  <a:gs pos="100000">
                    <a:srgbClr val="FBB378"/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67133435-D603-D261-9EEF-77614AE1F39B}"/>
                  </a:ext>
                </a:extLst>
              </p:cNvPr>
              <p:cNvSpPr/>
              <p:nvPr/>
            </p:nvSpPr>
            <p:spPr>
              <a:xfrm>
                <a:off x="4337007" y="3567248"/>
                <a:ext cx="20775" cy="73587"/>
              </a:xfrm>
              <a:custGeom>
                <a:avLst/>
                <a:gdLst>
                  <a:gd name="connsiteX0" fmla="*/ 949 w 20775"/>
                  <a:gd name="connsiteY0" fmla="*/ 73571 h 73587"/>
                  <a:gd name="connsiteX1" fmla="*/ 19999 w 20775"/>
                  <a:gd name="connsiteY1" fmla="*/ 36899 h 73587"/>
                  <a:gd name="connsiteX2" fmla="*/ 3330 w 20775"/>
                  <a:gd name="connsiteY2" fmla="*/ 1752 h 73587"/>
                  <a:gd name="connsiteX3" fmla="*/ -4 w 20775"/>
                  <a:gd name="connsiteY3" fmla="*/ 14135 h 73587"/>
                  <a:gd name="connsiteX4" fmla="*/ 8759 w 20775"/>
                  <a:gd name="connsiteY4" fmla="*/ 42710 h 73587"/>
                  <a:gd name="connsiteX5" fmla="*/ 949 w 20775"/>
                  <a:gd name="connsiteY5" fmla="*/ 73571 h 73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75" h="73587">
                    <a:moveTo>
                      <a:pt x="949" y="73571"/>
                    </a:moveTo>
                    <a:cubicBezTo>
                      <a:pt x="949" y="73571"/>
                      <a:pt x="25333" y="57854"/>
                      <a:pt x="19999" y="36899"/>
                    </a:cubicBezTo>
                    <a:cubicBezTo>
                      <a:pt x="16665" y="24517"/>
                      <a:pt x="949" y="7372"/>
                      <a:pt x="3330" y="1752"/>
                    </a:cubicBezTo>
                    <a:cubicBezTo>
                      <a:pt x="5711" y="-3868"/>
                      <a:pt x="-289" y="4895"/>
                      <a:pt x="-4" y="14135"/>
                    </a:cubicBezTo>
                    <a:cubicBezTo>
                      <a:pt x="282" y="23374"/>
                      <a:pt x="9521" y="32518"/>
                      <a:pt x="8759" y="42710"/>
                    </a:cubicBezTo>
                    <a:cubicBezTo>
                      <a:pt x="6980" y="53188"/>
                      <a:pt x="4368" y="63508"/>
                      <a:pt x="949" y="7357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C808"/>
                  </a:gs>
                  <a:gs pos="50000">
                    <a:srgbClr val="FABD40"/>
                  </a:gs>
                  <a:gs pos="100000">
                    <a:srgbClr val="FBB378"/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230962D1-2512-2D24-9D36-40DA3A61561B}"/>
                  </a:ext>
                </a:extLst>
              </p:cNvPr>
              <p:cNvSpPr/>
              <p:nvPr/>
            </p:nvSpPr>
            <p:spPr>
              <a:xfrm>
                <a:off x="4249399" y="3537365"/>
                <a:ext cx="79701" cy="127683"/>
              </a:xfrm>
              <a:custGeom>
                <a:avLst/>
                <a:gdLst>
                  <a:gd name="connsiteX0" fmla="*/ 33884 w 79701"/>
                  <a:gd name="connsiteY0" fmla="*/ 127553 h 127683"/>
                  <a:gd name="connsiteX1" fmla="*/ 79223 w 79701"/>
                  <a:gd name="connsiteY1" fmla="*/ 67640 h 127683"/>
                  <a:gd name="connsiteX2" fmla="*/ 45790 w 79701"/>
                  <a:gd name="connsiteY2" fmla="*/ 108 h 127683"/>
                  <a:gd name="connsiteX3" fmla="*/ 451 w 79701"/>
                  <a:gd name="connsiteY3" fmla="*/ 60020 h 127683"/>
                  <a:gd name="connsiteX4" fmla="*/ 33884 w 79701"/>
                  <a:gd name="connsiteY4" fmla="*/ 127553 h 127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701" h="127683">
                    <a:moveTo>
                      <a:pt x="33884" y="127553"/>
                    </a:moveTo>
                    <a:cubicBezTo>
                      <a:pt x="55601" y="129648"/>
                      <a:pt x="75889" y="102788"/>
                      <a:pt x="79223" y="67640"/>
                    </a:cubicBezTo>
                    <a:cubicBezTo>
                      <a:pt x="82557" y="32493"/>
                      <a:pt x="67602" y="2299"/>
                      <a:pt x="45790" y="108"/>
                    </a:cubicBezTo>
                    <a:cubicBezTo>
                      <a:pt x="23978" y="-2083"/>
                      <a:pt x="3785" y="24873"/>
                      <a:pt x="451" y="60020"/>
                    </a:cubicBezTo>
                    <a:cubicBezTo>
                      <a:pt x="-2883" y="95168"/>
                      <a:pt x="12072" y="125552"/>
                      <a:pt x="33884" y="127553"/>
                    </a:cubicBezTo>
                    <a:close/>
                  </a:path>
                </a:pathLst>
              </a:custGeom>
              <a:solidFill>
                <a:srgbClr val="72708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A3380020-E715-B2C0-C22E-5D04126FEE11}"/>
                  </a:ext>
                </a:extLst>
              </p:cNvPr>
              <p:cNvSpPr/>
              <p:nvPr/>
            </p:nvSpPr>
            <p:spPr>
              <a:xfrm>
                <a:off x="4315864" y="3569090"/>
                <a:ext cx="30972" cy="86341"/>
              </a:xfrm>
              <a:custGeom>
                <a:avLst/>
                <a:gdLst>
                  <a:gd name="connsiteX0" fmla="*/ 11234 w 30972"/>
                  <a:gd name="connsiteY0" fmla="*/ 86302 h 86341"/>
                  <a:gd name="connsiteX1" fmla="*/ 30284 w 30972"/>
                  <a:gd name="connsiteY1" fmla="*/ 44583 h 86341"/>
                  <a:gd name="connsiteX2" fmla="*/ 19711 w 30972"/>
                  <a:gd name="connsiteY2" fmla="*/ 6 h 86341"/>
                  <a:gd name="connsiteX3" fmla="*/ 661 w 30972"/>
                  <a:gd name="connsiteY3" fmla="*/ 41821 h 86341"/>
                  <a:gd name="connsiteX4" fmla="*/ 11234 w 30972"/>
                  <a:gd name="connsiteY4" fmla="*/ 86302 h 86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72" h="86341">
                    <a:moveTo>
                      <a:pt x="11234" y="86302"/>
                    </a:moveTo>
                    <a:cubicBezTo>
                      <a:pt x="19425" y="87064"/>
                      <a:pt x="27712" y="68395"/>
                      <a:pt x="30284" y="44583"/>
                    </a:cubicBezTo>
                    <a:cubicBezTo>
                      <a:pt x="32856" y="20770"/>
                      <a:pt x="27807" y="768"/>
                      <a:pt x="19711" y="6"/>
                    </a:cubicBezTo>
                    <a:cubicBezTo>
                      <a:pt x="11615" y="-756"/>
                      <a:pt x="3233" y="17913"/>
                      <a:pt x="661" y="41821"/>
                    </a:cubicBezTo>
                    <a:cubicBezTo>
                      <a:pt x="-1911" y="65728"/>
                      <a:pt x="3138" y="85540"/>
                      <a:pt x="11234" y="86302"/>
                    </a:cubicBezTo>
                    <a:close/>
                  </a:path>
                </a:pathLst>
              </a:custGeom>
              <a:solidFill>
                <a:srgbClr val="72708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183519A3-16B1-2BEA-B265-44AD9F261514}"/>
                  </a:ext>
                </a:extLst>
              </p:cNvPr>
              <p:cNvSpPr/>
              <p:nvPr/>
            </p:nvSpPr>
            <p:spPr>
              <a:xfrm>
                <a:off x="4167160" y="3567207"/>
                <a:ext cx="96286" cy="119364"/>
              </a:xfrm>
              <a:custGeom>
                <a:avLst/>
                <a:gdLst>
                  <a:gd name="connsiteX0" fmla="*/ 94310 w 96286"/>
                  <a:gd name="connsiteY0" fmla="*/ 99139 h 119364"/>
                  <a:gd name="connsiteX1" fmla="*/ 79165 w 96286"/>
                  <a:gd name="connsiteY1" fmla="*/ 70564 h 119364"/>
                  <a:gd name="connsiteX2" fmla="*/ 26778 w 96286"/>
                  <a:gd name="connsiteY2" fmla="*/ 39226 h 119364"/>
                  <a:gd name="connsiteX3" fmla="*/ 24492 w 96286"/>
                  <a:gd name="connsiteY3" fmla="*/ -17 h 119364"/>
                  <a:gd name="connsiteX4" fmla="*/ 12 w 96286"/>
                  <a:gd name="connsiteY4" fmla="*/ 48275 h 119364"/>
                  <a:gd name="connsiteX5" fmla="*/ 38970 w 96286"/>
                  <a:gd name="connsiteY5" fmla="*/ 118665 h 119364"/>
                  <a:gd name="connsiteX6" fmla="*/ 94310 w 96286"/>
                  <a:gd name="connsiteY6" fmla="*/ 99139 h 119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286" h="119364">
                    <a:moveTo>
                      <a:pt x="94310" y="99139"/>
                    </a:moveTo>
                    <a:cubicBezTo>
                      <a:pt x="94310" y="99139"/>
                      <a:pt x="104311" y="84375"/>
                      <a:pt x="79165" y="70564"/>
                    </a:cubicBezTo>
                    <a:cubicBezTo>
                      <a:pt x="54019" y="56752"/>
                      <a:pt x="31540" y="56562"/>
                      <a:pt x="26778" y="39226"/>
                    </a:cubicBezTo>
                    <a:cubicBezTo>
                      <a:pt x="24460" y="26283"/>
                      <a:pt x="23694" y="13109"/>
                      <a:pt x="24492" y="-17"/>
                    </a:cubicBezTo>
                    <a:cubicBezTo>
                      <a:pt x="24492" y="-17"/>
                      <a:pt x="-940" y="25987"/>
                      <a:pt x="12" y="48275"/>
                    </a:cubicBezTo>
                    <a:cubicBezTo>
                      <a:pt x="965" y="70564"/>
                      <a:pt x="-2464" y="98091"/>
                      <a:pt x="38970" y="118665"/>
                    </a:cubicBezTo>
                    <a:cubicBezTo>
                      <a:pt x="49066" y="123713"/>
                      <a:pt x="94310" y="99139"/>
                      <a:pt x="94310" y="991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C808"/>
                  </a:gs>
                  <a:gs pos="50000">
                    <a:srgbClr val="FABD40"/>
                  </a:gs>
                  <a:gs pos="100000">
                    <a:srgbClr val="FBB378"/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6A6E640D-260C-251D-E952-84FC91CC2E1A}"/>
                  </a:ext>
                </a:extLst>
              </p:cNvPr>
              <p:cNvSpPr/>
              <p:nvPr/>
            </p:nvSpPr>
            <p:spPr>
              <a:xfrm>
                <a:off x="4292212" y="3612546"/>
                <a:ext cx="69588" cy="85264"/>
              </a:xfrm>
              <a:custGeom>
                <a:avLst/>
                <a:gdLst>
                  <a:gd name="connsiteX0" fmla="*/ 2120 w 69588"/>
                  <a:gd name="connsiteY0" fmla="*/ 73993 h 85264"/>
                  <a:gd name="connsiteX1" fmla="*/ 11645 w 69588"/>
                  <a:gd name="connsiteY1" fmla="*/ 43417 h 85264"/>
                  <a:gd name="connsiteX2" fmla="*/ 50507 w 69588"/>
                  <a:gd name="connsiteY2" fmla="*/ 27987 h 85264"/>
                  <a:gd name="connsiteX3" fmla="*/ 52126 w 69588"/>
                  <a:gd name="connsiteY3" fmla="*/ -17 h 85264"/>
                  <a:gd name="connsiteX4" fmla="*/ 69557 w 69588"/>
                  <a:gd name="connsiteY4" fmla="*/ 34464 h 85264"/>
                  <a:gd name="connsiteX5" fmla="*/ 41839 w 69588"/>
                  <a:gd name="connsiteY5" fmla="*/ 84661 h 85264"/>
                  <a:gd name="connsiteX6" fmla="*/ 2120 w 69588"/>
                  <a:gd name="connsiteY6" fmla="*/ 73993 h 8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588" h="85264">
                    <a:moveTo>
                      <a:pt x="2120" y="73993"/>
                    </a:moveTo>
                    <a:cubicBezTo>
                      <a:pt x="2120" y="73993"/>
                      <a:pt x="-6738" y="53228"/>
                      <a:pt x="11645" y="43417"/>
                    </a:cubicBezTo>
                    <a:cubicBezTo>
                      <a:pt x="30028" y="33607"/>
                      <a:pt x="47268" y="40369"/>
                      <a:pt x="50507" y="27987"/>
                    </a:cubicBezTo>
                    <a:cubicBezTo>
                      <a:pt x="52116" y="18745"/>
                      <a:pt x="52659" y="9349"/>
                      <a:pt x="52126" y="-17"/>
                    </a:cubicBezTo>
                    <a:cubicBezTo>
                      <a:pt x="52126" y="-17"/>
                      <a:pt x="70224" y="18462"/>
                      <a:pt x="69557" y="34464"/>
                    </a:cubicBezTo>
                    <a:cubicBezTo>
                      <a:pt x="68890" y="50466"/>
                      <a:pt x="71367" y="69992"/>
                      <a:pt x="41839" y="84661"/>
                    </a:cubicBezTo>
                    <a:cubicBezTo>
                      <a:pt x="34314" y="88280"/>
                      <a:pt x="2120" y="73993"/>
                      <a:pt x="2120" y="739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C808"/>
                  </a:gs>
                  <a:gs pos="50000">
                    <a:srgbClr val="FABD40"/>
                  </a:gs>
                  <a:gs pos="100000">
                    <a:srgbClr val="FBB378"/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541B9678-48DA-83CA-3021-36728C03D4CC}"/>
                  </a:ext>
                </a:extLst>
              </p:cNvPr>
              <p:cNvSpPr/>
              <p:nvPr/>
            </p:nvSpPr>
            <p:spPr>
              <a:xfrm>
                <a:off x="4174314" y="3614585"/>
                <a:ext cx="58641" cy="66297"/>
              </a:xfrm>
              <a:custGeom>
                <a:avLst/>
                <a:gdLst>
                  <a:gd name="connsiteX0" fmla="*/ 52200 w 58641"/>
                  <a:gd name="connsiteY0" fmla="*/ 63191 h 66297"/>
                  <a:gd name="connsiteX1" fmla="*/ 47628 w 58641"/>
                  <a:gd name="connsiteY1" fmla="*/ 19186 h 66297"/>
                  <a:gd name="connsiteX2" fmla="*/ 6385 w 58641"/>
                  <a:gd name="connsiteY2" fmla="*/ 3088 h 66297"/>
                  <a:gd name="connsiteX3" fmla="*/ 10957 w 58641"/>
                  <a:gd name="connsiteY3" fmla="*/ 47094 h 66297"/>
                  <a:gd name="connsiteX4" fmla="*/ 52200 w 58641"/>
                  <a:gd name="connsiteY4" fmla="*/ 63191 h 6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641" h="66297">
                    <a:moveTo>
                      <a:pt x="52200" y="63191"/>
                    </a:moveTo>
                    <a:cubicBezTo>
                      <a:pt x="62296" y="55571"/>
                      <a:pt x="60296" y="35854"/>
                      <a:pt x="47628" y="19186"/>
                    </a:cubicBezTo>
                    <a:cubicBezTo>
                      <a:pt x="34960" y="2517"/>
                      <a:pt x="16481" y="-4627"/>
                      <a:pt x="6385" y="3088"/>
                    </a:cubicBezTo>
                    <a:cubicBezTo>
                      <a:pt x="-3712" y="10804"/>
                      <a:pt x="-1616" y="30520"/>
                      <a:pt x="10957" y="47094"/>
                    </a:cubicBezTo>
                    <a:cubicBezTo>
                      <a:pt x="23530" y="63667"/>
                      <a:pt x="42103" y="70906"/>
                      <a:pt x="52200" y="63191"/>
                    </a:cubicBezTo>
                    <a:close/>
                  </a:path>
                </a:pathLst>
              </a:custGeom>
              <a:solidFill>
                <a:srgbClr val="72708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395652B7-02F5-25C4-2573-03CA56095CC0}"/>
                  </a:ext>
                </a:extLst>
              </p:cNvPr>
              <p:cNvSpPr/>
              <p:nvPr/>
            </p:nvSpPr>
            <p:spPr>
              <a:xfrm>
                <a:off x="4292785" y="3644201"/>
                <a:ext cx="68271" cy="48419"/>
              </a:xfrm>
              <a:custGeom>
                <a:avLst/>
                <a:gdLst>
                  <a:gd name="connsiteX0" fmla="*/ 42314 w 68271"/>
                  <a:gd name="connsiteY0" fmla="*/ 44338 h 48419"/>
                  <a:gd name="connsiteX1" fmla="*/ 67269 w 68271"/>
                  <a:gd name="connsiteY1" fmla="*/ 10810 h 48419"/>
                  <a:gd name="connsiteX2" fmla="*/ 25931 w 68271"/>
                  <a:gd name="connsiteY2" fmla="*/ 4048 h 48419"/>
                  <a:gd name="connsiteX3" fmla="*/ 975 w 68271"/>
                  <a:gd name="connsiteY3" fmla="*/ 37576 h 48419"/>
                  <a:gd name="connsiteX4" fmla="*/ 42314 w 68271"/>
                  <a:gd name="connsiteY4" fmla="*/ 44338 h 48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271" h="48419">
                    <a:moveTo>
                      <a:pt x="42314" y="44338"/>
                    </a:moveTo>
                    <a:cubicBezTo>
                      <a:pt x="60602" y="36909"/>
                      <a:pt x="71746" y="21955"/>
                      <a:pt x="67269" y="10810"/>
                    </a:cubicBezTo>
                    <a:cubicBezTo>
                      <a:pt x="62792" y="-334"/>
                      <a:pt x="44219" y="-3382"/>
                      <a:pt x="25931" y="4048"/>
                    </a:cubicBezTo>
                    <a:cubicBezTo>
                      <a:pt x="7643" y="11477"/>
                      <a:pt x="-3502" y="26431"/>
                      <a:pt x="975" y="37576"/>
                    </a:cubicBezTo>
                    <a:cubicBezTo>
                      <a:pt x="5452" y="48720"/>
                      <a:pt x="23930" y="51768"/>
                      <a:pt x="42314" y="44338"/>
                    </a:cubicBezTo>
                    <a:close/>
                  </a:path>
                </a:pathLst>
              </a:custGeom>
              <a:solidFill>
                <a:srgbClr val="727085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87232336-A9C0-D602-730F-DFAEAF2ADF07}"/>
                  </a:ext>
                </a:extLst>
              </p:cNvPr>
              <p:cNvSpPr/>
              <p:nvPr/>
            </p:nvSpPr>
            <p:spPr>
              <a:xfrm>
                <a:off x="4294716" y="3290018"/>
                <a:ext cx="175389" cy="180201"/>
              </a:xfrm>
              <a:custGeom>
                <a:avLst/>
                <a:gdLst>
                  <a:gd name="connsiteX0" fmla="*/ 175352 w 175389"/>
                  <a:gd name="connsiteY0" fmla="*/ 103627 h 180201"/>
                  <a:gd name="connsiteX1" fmla="*/ 164589 w 175389"/>
                  <a:gd name="connsiteY1" fmla="*/ 80767 h 180201"/>
                  <a:gd name="connsiteX2" fmla="*/ 162287 w 175389"/>
                  <a:gd name="connsiteY2" fmla="*/ 28553 h 180201"/>
                  <a:gd name="connsiteX3" fmla="*/ 137633 w 175389"/>
                  <a:gd name="connsiteY3" fmla="*/ 18855 h 180201"/>
                  <a:gd name="connsiteX4" fmla="*/ 117916 w 175389"/>
                  <a:gd name="connsiteY4" fmla="*/ 24760 h 180201"/>
                  <a:gd name="connsiteX5" fmla="*/ 65530 w 175389"/>
                  <a:gd name="connsiteY5" fmla="*/ 3041 h 180201"/>
                  <a:gd name="connsiteX6" fmla="*/ 40764 w 175389"/>
                  <a:gd name="connsiteY6" fmla="*/ 40286 h 180201"/>
                  <a:gd name="connsiteX7" fmla="*/ 40764 w 175389"/>
                  <a:gd name="connsiteY7" fmla="*/ 43144 h 180201"/>
                  <a:gd name="connsiteX8" fmla="*/ 38478 w 175389"/>
                  <a:gd name="connsiteY8" fmla="*/ 43144 h 180201"/>
                  <a:gd name="connsiteX9" fmla="*/ -4 w 175389"/>
                  <a:gd name="connsiteY9" fmla="*/ 83320 h 180201"/>
                  <a:gd name="connsiteX10" fmla="*/ 34668 w 175389"/>
                  <a:gd name="connsiteY10" fmla="*/ 121534 h 180201"/>
                  <a:gd name="connsiteX11" fmla="*/ 32572 w 175389"/>
                  <a:gd name="connsiteY11" fmla="*/ 132679 h 180201"/>
                  <a:gd name="connsiteX12" fmla="*/ 62094 w 175389"/>
                  <a:gd name="connsiteY12" fmla="*/ 163157 h 180201"/>
                  <a:gd name="connsiteX13" fmla="*/ 62195 w 175389"/>
                  <a:gd name="connsiteY13" fmla="*/ 163159 h 180201"/>
                  <a:gd name="connsiteX14" fmla="*/ 85341 w 175389"/>
                  <a:gd name="connsiteY14" fmla="*/ 152205 h 180201"/>
                  <a:gd name="connsiteX15" fmla="*/ 125186 w 175389"/>
                  <a:gd name="connsiteY15" fmla="*/ 179608 h 180201"/>
                  <a:gd name="connsiteX16" fmla="*/ 153159 w 175389"/>
                  <a:gd name="connsiteY16" fmla="*/ 145728 h 180201"/>
                  <a:gd name="connsiteX17" fmla="*/ 150206 w 175389"/>
                  <a:gd name="connsiteY17" fmla="*/ 133155 h 180201"/>
                  <a:gd name="connsiteX18" fmla="*/ 175352 w 175389"/>
                  <a:gd name="connsiteY18" fmla="*/ 103627 h 180201"/>
                  <a:gd name="connsiteX19" fmla="*/ 105248 w 175389"/>
                  <a:gd name="connsiteY19" fmla="*/ 72957 h 180201"/>
                  <a:gd name="connsiteX20" fmla="*/ 103819 w 175389"/>
                  <a:gd name="connsiteY20" fmla="*/ 72957 h 180201"/>
                  <a:gd name="connsiteX21" fmla="*/ 104867 w 175389"/>
                  <a:gd name="connsiteY21" fmla="*/ 72004 h 180201"/>
                  <a:gd name="connsiteX22" fmla="*/ 90008 w 175389"/>
                  <a:gd name="connsiteY22" fmla="*/ 79243 h 180201"/>
                  <a:gd name="connsiteX23" fmla="*/ 78292 w 175389"/>
                  <a:gd name="connsiteY23" fmla="*/ 103627 h 180201"/>
                  <a:gd name="connsiteX24" fmla="*/ 78292 w 175389"/>
                  <a:gd name="connsiteY24" fmla="*/ 106866 h 180201"/>
                  <a:gd name="connsiteX25" fmla="*/ 71339 w 175389"/>
                  <a:gd name="connsiteY25" fmla="*/ 103532 h 180201"/>
                  <a:gd name="connsiteX26" fmla="*/ 77721 w 175389"/>
                  <a:gd name="connsiteY26" fmla="*/ 82291 h 180201"/>
                  <a:gd name="connsiteX27" fmla="*/ 77721 w 175389"/>
                  <a:gd name="connsiteY27" fmla="*/ 80101 h 180201"/>
                  <a:gd name="connsiteX28" fmla="*/ 80864 w 175389"/>
                  <a:gd name="connsiteY28" fmla="*/ 80101 h 180201"/>
                  <a:gd name="connsiteX29" fmla="*/ 90008 w 175389"/>
                  <a:gd name="connsiteY29" fmla="*/ 79243 h 180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75389" h="180201">
                    <a:moveTo>
                      <a:pt x="175352" y="103627"/>
                    </a:moveTo>
                    <a:cubicBezTo>
                      <a:pt x="175330" y="94788"/>
                      <a:pt x="171388" y="86415"/>
                      <a:pt x="164589" y="80767"/>
                    </a:cubicBezTo>
                    <a:cubicBezTo>
                      <a:pt x="178372" y="65713"/>
                      <a:pt x="177342" y="42336"/>
                      <a:pt x="162287" y="28553"/>
                    </a:cubicBezTo>
                    <a:cubicBezTo>
                      <a:pt x="155550" y="22385"/>
                      <a:pt x="146767" y="18929"/>
                      <a:pt x="137633" y="18855"/>
                    </a:cubicBezTo>
                    <a:cubicBezTo>
                      <a:pt x="130624" y="18852"/>
                      <a:pt x="123769" y="20905"/>
                      <a:pt x="117916" y="24760"/>
                    </a:cubicBezTo>
                    <a:cubicBezTo>
                      <a:pt x="109447" y="4297"/>
                      <a:pt x="85993" y="-5427"/>
                      <a:pt x="65530" y="3041"/>
                    </a:cubicBezTo>
                    <a:cubicBezTo>
                      <a:pt x="50474" y="9272"/>
                      <a:pt x="40686" y="23993"/>
                      <a:pt x="40764" y="40286"/>
                    </a:cubicBezTo>
                    <a:cubicBezTo>
                      <a:pt x="40764" y="41239"/>
                      <a:pt x="40764" y="42191"/>
                      <a:pt x="40764" y="43144"/>
                    </a:cubicBezTo>
                    <a:lnTo>
                      <a:pt x="38478" y="43144"/>
                    </a:lnTo>
                    <a:cubicBezTo>
                      <a:pt x="16757" y="43611"/>
                      <a:pt x="-472" y="61599"/>
                      <a:pt x="-4" y="83320"/>
                    </a:cubicBezTo>
                    <a:cubicBezTo>
                      <a:pt x="418" y="102918"/>
                      <a:pt x="15203" y="119214"/>
                      <a:pt x="34668" y="121534"/>
                    </a:cubicBezTo>
                    <a:cubicBezTo>
                      <a:pt x="33286" y="125088"/>
                      <a:pt x="32576" y="128867"/>
                      <a:pt x="32572" y="132679"/>
                    </a:cubicBezTo>
                    <a:cubicBezTo>
                      <a:pt x="32307" y="149247"/>
                      <a:pt x="45525" y="162893"/>
                      <a:pt x="62094" y="163157"/>
                    </a:cubicBezTo>
                    <a:cubicBezTo>
                      <a:pt x="62127" y="163158"/>
                      <a:pt x="62162" y="163158"/>
                      <a:pt x="62195" y="163159"/>
                    </a:cubicBezTo>
                    <a:cubicBezTo>
                      <a:pt x="71190" y="163288"/>
                      <a:pt x="79737" y="159243"/>
                      <a:pt x="85341" y="152205"/>
                    </a:cubicBezTo>
                    <a:cubicBezTo>
                      <a:pt x="88776" y="170775"/>
                      <a:pt x="106615" y="183044"/>
                      <a:pt x="125186" y="179608"/>
                    </a:cubicBezTo>
                    <a:cubicBezTo>
                      <a:pt x="141491" y="176592"/>
                      <a:pt x="153283" y="162310"/>
                      <a:pt x="153159" y="145728"/>
                    </a:cubicBezTo>
                    <a:cubicBezTo>
                      <a:pt x="152920" y="141396"/>
                      <a:pt x="151920" y="137140"/>
                      <a:pt x="150206" y="133155"/>
                    </a:cubicBezTo>
                    <a:cubicBezTo>
                      <a:pt x="165007" y="131378"/>
                      <a:pt x="175955" y="118523"/>
                      <a:pt x="175352" y="103627"/>
                    </a:cubicBezTo>
                    <a:close/>
                    <a:moveTo>
                      <a:pt x="105248" y="72957"/>
                    </a:moveTo>
                    <a:lnTo>
                      <a:pt x="103819" y="72957"/>
                    </a:lnTo>
                    <a:lnTo>
                      <a:pt x="104867" y="72004"/>
                    </a:lnTo>
                    <a:close/>
                    <a:moveTo>
                      <a:pt x="90008" y="79243"/>
                    </a:moveTo>
                    <a:cubicBezTo>
                      <a:pt x="82604" y="85172"/>
                      <a:pt x="78293" y="94142"/>
                      <a:pt x="78292" y="103627"/>
                    </a:cubicBezTo>
                    <a:cubicBezTo>
                      <a:pt x="78292" y="104675"/>
                      <a:pt x="78292" y="105818"/>
                      <a:pt x="78292" y="106866"/>
                    </a:cubicBezTo>
                    <a:cubicBezTo>
                      <a:pt x="76132" y="105452"/>
                      <a:pt x="73793" y="104331"/>
                      <a:pt x="71339" y="103532"/>
                    </a:cubicBezTo>
                    <a:cubicBezTo>
                      <a:pt x="75495" y="97226"/>
                      <a:pt x="77713" y="89843"/>
                      <a:pt x="77721" y="82291"/>
                    </a:cubicBezTo>
                    <a:cubicBezTo>
                      <a:pt x="77767" y="81562"/>
                      <a:pt x="77767" y="80830"/>
                      <a:pt x="77721" y="80101"/>
                    </a:cubicBezTo>
                    <a:lnTo>
                      <a:pt x="80864" y="80101"/>
                    </a:lnTo>
                    <a:cubicBezTo>
                      <a:pt x="83934" y="80155"/>
                      <a:pt x="87001" y="79867"/>
                      <a:pt x="90008" y="79243"/>
                    </a:cubicBezTo>
                    <a:close/>
                  </a:path>
                </a:pathLst>
              </a:custGeom>
              <a:solidFill>
                <a:srgbClr val="D9F8F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C9318C46-A03E-99BE-F16F-A5DD8DAF89A0}"/>
                  </a:ext>
                </a:extLst>
              </p:cNvPr>
              <p:cNvSpPr/>
              <p:nvPr/>
            </p:nvSpPr>
            <p:spPr>
              <a:xfrm>
                <a:off x="4344683" y="3317759"/>
                <a:ext cx="93105" cy="94840"/>
              </a:xfrm>
              <a:custGeom>
                <a:avLst/>
                <a:gdLst>
                  <a:gd name="connsiteX0" fmla="*/ 22324 w 93105"/>
                  <a:gd name="connsiteY0" fmla="*/ 13974 h 94840"/>
                  <a:gd name="connsiteX1" fmla="*/ 18228 w 93105"/>
                  <a:gd name="connsiteY1" fmla="*/ 26833 h 94840"/>
                  <a:gd name="connsiteX2" fmla="*/ 5274 w 93105"/>
                  <a:gd name="connsiteY2" fmla="*/ 33024 h 94840"/>
                  <a:gd name="connsiteX3" fmla="*/ 6227 w 93105"/>
                  <a:gd name="connsiteY3" fmla="*/ 60932 h 94840"/>
                  <a:gd name="connsiteX4" fmla="*/ 15752 w 93105"/>
                  <a:gd name="connsiteY4" fmla="*/ 65790 h 94840"/>
                  <a:gd name="connsiteX5" fmla="*/ 28189 w 93105"/>
                  <a:gd name="connsiteY5" fmla="*/ 93430 h 94840"/>
                  <a:gd name="connsiteX6" fmla="*/ 51661 w 93105"/>
                  <a:gd name="connsiteY6" fmla="*/ 87793 h 94840"/>
                  <a:gd name="connsiteX7" fmla="*/ 52613 w 93105"/>
                  <a:gd name="connsiteY7" fmla="*/ 86459 h 94840"/>
                  <a:gd name="connsiteX8" fmla="*/ 53375 w 93105"/>
                  <a:gd name="connsiteY8" fmla="*/ 87412 h 94840"/>
                  <a:gd name="connsiteX9" fmla="*/ 83379 w 93105"/>
                  <a:gd name="connsiteY9" fmla="*/ 87793 h 94840"/>
                  <a:gd name="connsiteX10" fmla="*/ 83760 w 93105"/>
                  <a:gd name="connsiteY10" fmla="*/ 57789 h 94840"/>
                  <a:gd name="connsiteX11" fmla="*/ 88618 w 93105"/>
                  <a:gd name="connsiteY11" fmla="*/ 54169 h 94840"/>
                  <a:gd name="connsiteX12" fmla="*/ 88186 w 93105"/>
                  <a:gd name="connsiteY12" fmla="*/ 31544 h 94840"/>
                  <a:gd name="connsiteX13" fmla="*/ 88142 w 93105"/>
                  <a:gd name="connsiteY13" fmla="*/ 31500 h 94840"/>
                  <a:gd name="connsiteX14" fmla="*/ 75378 w 93105"/>
                  <a:gd name="connsiteY14" fmla="*/ 27499 h 94840"/>
                  <a:gd name="connsiteX15" fmla="*/ 69078 w 93105"/>
                  <a:gd name="connsiteY15" fmla="*/ 2554 h 94840"/>
                  <a:gd name="connsiteX16" fmla="*/ 46803 w 93105"/>
                  <a:gd name="connsiteY16" fmla="*/ 5401 h 94840"/>
                  <a:gd name="connsiteX17" fmla="*/ 43088 w 93105"/>
                  <a:gd name="connsiteY17" fmla="*/ 11402 h 94840"/>
                  <a:gd name="connsiteX18" fmla="*/ 22324 w 93105"/>
                  <a:gd name="connsiteY18" fmla="*/ 13974 h 94840"/>
                  <a:gd name="connsiteX19" fmla="*/ 38612 w 93105"/>
                  <a:gd name="connsiteY19" fmla="*/ 51407 h 94840"/>
                  <a:gd name="connsiteX20" fmla="*/ 39278 w 93105"/>
                  <a:gd name="connsiteY20" fmla="*/ 51979 h 94840"/>
                  <a:gd name="connsiteX21" fmla="*/ 38516 w 93105"/>
                  <a:gd name="connsiteY21" fmla="*/ 51979 h 94840"/>
                  <a:gd name="connsiteX22" fmla="*/ 38612 w 93105"/>
                  <a:gd name="connsiteY22" fmla="*/ 51407 h 94840"/>
                  <a:gd name="connsiteX23" fmla="*/ 46898 w 93105"/>
                  <a:gd name="connsiteY23" fmla="*/ 54550 h 94840"/>
                  <a:gd name="connsiteX24" fmla="*/ 60329 w 93105"/>
                  <a:gd name="connsiteY24" fmla="*/ 49216 h 94840"/>
                  <a:gd name="connsiteX25" fmla="*/ 61376 w 93105"/>
                  <a:gd name="connsiteY25" fmla="*/ 47883 h 94840"/>
                  <a:gd name="connsiteX26" fmla="*/ 62900 w 93105"/>
                  <a:gd name="connsiteY26" fmla="*/ 51693 h 94840"/>
                  <a:gd name="connsiteX27" fmla="*/ 52709 w 93105"/>
                  <a:gd name="connsiteY27" fmla="*/ 57789 h 94840"/>
                  <a:gd name="connsiteX28" fmla="*/ 52042 w 93105"/>
                  <a:gd name="connsiteY28" fmla="*/ 58646 h 94840"/>
                  <a:gd name="connsiteX29" fmla="*/ 50899 w 93105"/>
                  <a:gd name="connsiteY29" fmla="*/ 57408 h 94840"/>
                  <a:gd name="connsiteX30" fmla="*/ 46898 w 93105"/>
                  <a:gd name="connsiteY30" fmla="*/ 54550 h 9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3105" h="94840">
                    <a:moveTo>
                      <a:pt x="22324" y="13974"/>
                    </a:moveTo>
                    <a:cubicBezTo>
                      <a:pt x="19129" y="17447"/>
                      <a:pt x="17631" y="22152"/>
                      <a:pt x="18228" y="26833"/>
                    </a:cubicBezTo>
                    <a:cubicBezTo>
                      <a:pt x="13295" y="27231"/>
                      <a:pt x="8682" y="29436"/>
                      <a:pt x="5274" y="33024"/>
                    </a:cubicBezTo>
                    <a:cubicBezTo>
                      <a:pt x="-2132" y="41008"/>
                      <a:pt x="-1707" y="53472"/>
                      <a:pt x="6227" y="60932"/>
                    </a:cubicBezTo>
                    <a:cubicBezTo>
                      <a:pt x="8873" y="63428"/>
                      <a:pt x="12178" y="65114"/>
                      <a:pt x="15752" y="65790"/>
                    </a:cubicBezTo>
                    <a:cubicBezTo>
                      <a:pt x="11553" y="76857"/>
                      <a:pt x="17121" y="89231"/>
                      <a:pt x="28189" y="93430"/>
                    </a:cubicBezTo>
                    <a:cubicBezTo>
                      <a:pt x="36427" y="96555"/>
                      <a:pt x="45739" y="94318"/>
                      <a:pt x="51661" y="87793"/>
                    </a:cubicBezTo>
                    <a:cubicBezTo>
                      <a:pt x="52001" y="87364"/>
                      <a:pt x="52318" y="86919"/>
                      <a:pt x="52613" y="86459"/>
                    </a:cubicBezTo>
                    <a:lnTo>
                      <a:pt x="53375" y="87412"/>
                    </a:lnTo>
                    <a:cubicBezTo>
                      <a:pt x="61556" y="95802"/>
                      <a:pt x="74989" y="95973"/>
                      <a:pt x="83379" y="87793"/>
                    </a:cubicBezTo>
                    <a:cubicBezTo>
                      <a:pt x="91770" y="79613"/>
                      <a:pt x="91940" y="66179"/>
                      <a:pt x="83760" y="57789"/>
                    </a:cubicBezTo>
                    <a:cubicBezTo>
                      <a:pt x="85593" y="56898"/>
                      <a:pt x="87241" y="55671"/>
                      <a:pt x="88618" y="54169"/>
                    </a:cubicBezTo>
                    <a:cubicBezTo>
                      <a:pt x="94747" y="47802"/>
                      <a:pt x="94554" y="37672"/>
                      <a:pt x="88186" y="31544"/>
                    </a:cubicBezTo>
                    <a:cubicBezTo>
                      <a:pt x="88172" y="31528"/>
                      <a:pt x="88157" y="31514"/>
                      <a:pt x="88142" y="31500"/>
                    </a:cubicBezTo>
                    <a:cubicBezTo>
                      <a:pt x="84702" y="28320"/>
                      <a:pt x="80017" y="26852"/>
                      <a:pt x="75378" y="27499"/>
                    </a:cubicBezTo>
                    <a:cubicBezTo>
                      <a:pt x="80526" y="18872"/>
                      <a:pt x="77706" y="7703"/>
                      <a:pt x="69078" y="2554"/>
                    </a:cubicBezTo>
                    <a:cubicBezTo>
                      <a:pt x="61883" y="-1740"/>
                      <a:pt x="52687" y="-564"/>
                      <a:pt x="46803" y="5401"/>
                    </a:cubicBezTo>
                    <a:cubicBezTo>
                      <a:pt x="45169" y="7127"/>
                      <a:pt x="43905" y="9169"/>
                      <a:pt x="43088" y="11402"/>
                    </a:cubicBezTo>
                    <a:cubicBezTo>
                      <a:pt x="36542" y="6766"/>
                      <a:pt x="27542" y="7881"/>
                      <a:pt x="22324" y="13974"/>
                    </a:cubicBezTo>
                    <a:close/>
                    <a:moveTo>
                      <a:pt x="38612" y="51407"/>
                    </a:moveTo>
                    <a:lnTo>
                      <a:pt x="39278" y="51979"/>
                    </a:lnTo>
                    <a:lnTo>
                      <a:pt x="38516" y="51979"/>
                    </a:lnTo>
                    <a:cubicBezTo>
                      <a:pt x="38634" y="51813"/>
                      <a:pt x="38669" y="51602"/>
                      <a:pt x="38612" y="51407"/>
                    </a:cubicBezTo>
                    <a:close/>
                    <a:moveTo>
                      <a:pt x="46898" y="54550"/>
                    </a:moveTo>
                    <a:cubicBezTo>
                      <a:pt x="51957" y="54935"/>
                      <a:pt x="56912" y="52967"/>
                      <a:pt x="60329" y="49216"/>
                    </a:cubicBezTo>
                    <a:cubicBezTo>
                      <a:pt x="60756" y="48839"/>
                      <a:pt x="61112" y="48388"/>
                      <a:pt x="61376" y="47883"/>
                    </a:cubicBezTo>
                    <a:cubicBezTo>
                      <a:pt x="61746" y="49204"/>
                      <a:pt x="62257" y="50481"/>
                      <a:pt x="62900" y="51693"/>
                    </a:cubicBezTo>
                    <a:cubicBezTo>
                      <a:pt x="58980" y="52684"/>
                      <a:pt x="55437" y="54804"/>
                      <a:pt x="52709" y="57789"/>
                    </a:cubicBezTo>
                    <a:lnTo>
                      <a:pt x="52042" y="58646"/>
                    </a:lnTo>
                    <a:cubicBezTo>
                      <a:pt x="51687" y="58210"/>
                      <a:pt x="51306" y="57797"/>
                      <a:pt x="50899" y="57408"/>
                    </a:cubicBezTo>
                    <a:cubicBezTo>
                      <a:pt x="49694" y="56287"/>
                      <a:pt x="48350" y="55326"/>
                      <a:pt x="46898" y="54550"/>
                    </a:cubicBezTo>
                    <a:close/>
                  </a:path>
                </a:pathLst>
              </a:custGeom>
              <a:solidFill>
                <a:srgbClr val="F0FCFF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813039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9D20A7-F04C-3283-7EAE-E8E90F10D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36</a:t>
            </a:fld>
            <a:endParaRPr lang="fa-IR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6C05073-ECD8-8D1E-1DC3-A274B742F8A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7" b="1557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DCE57BE9-0685-1B2E-262F-1B5ED67758E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7" b="1557"/>
          <a:stretch>
            <a:fillRect/>
          </a:stretch>
        </p:blipFill>
        <p:spPr/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F6FD110-2D1C-E10C-AF66-298D47DB8DBD}"/>
              </a:ext>
            </a:extLst>
          </p:cNvPr>
          <p:cNvSpPr/>
          <p:nvPr/>
        </p:nvSpPr>
        <p:spPr>
          <a:xfrm>
            <a:off x="389552" y="1294066"/>
            <a:ext cx="4963498" cy="2453226"/>
          </a:xfrm>
          <a:prstGeom prst="roundRect">
            <a:avLst>
              <a:gd name="adj" fmla="val 10972"/>
            </a:avLst>
          </a:prstGeom>
          <a:noFill/>
          <a:ln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4034D5D-AED4-39D8-88E4-DEE8C6E5F93D}"/>
              </a:ext>
            </a:extLst>
          </p:cNvPr>
          <p:cNvSpPr/>
          <p:nvPr/>
        </p:nvSpPr>
        <p:spPr>
          <a:xfrm>
            <a:off x="389552" y="3956254"/>
            <a:ext cx="4963498" cy="2453226"/>
          </a:xfrm>
          <a:prstGeom prst="roundRect">
            <a:avLst>
              <a:gd name="adj" fmla="val 10972"/>
            </a:avLst>
          </a:prstGeom>
          <a:noFill/>
          <a:ln>
            <a:solidFill>
              <a:srgbClr val="082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D8E2223-A127-EE3F-7F23-F294DE8205F9}"/>
              </a:ext>
            </a:extLst>
          </p:cNvPr>
          <p:cNvGrpSpPr/>
          <p:nvPr/>
        </p:nvGrpSpPr>
        <p:grpSpPr>
          <a:xfrm>
            <a:off x="4787900" y="1866629"/>
            <a:ext cx="1308100" cy="1308100"/>
            <a:chOff x="6861256" y="1813345"/>
            <a:chExt cx="1308100" cy="13081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D234E7B-8A33-0894-E6B8-2745233220CB}"/>
                </a:ext>
              </a:extLst>
            </p:cNvPr>
            <p:cNvSpPr/>
            <p:nvPr/>
          </p:nvSpPr>
          <p:spPr>
            <a:xfrm>
              <a:off x="6861256" y="1813345"/>
              <a:ext cx="1308100" cy="13081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82C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B2F599C-8E8F-9449-A2C3-F80464C392AA}"/>
                </a:ext>
              </a:extLst>
            </p:cNvPr>
            <p:cNvGrpSpPr/>
            <p:nvPr/>
          </p:nvGrpSpPr>
          <p:grpSpPr>
            <a:xfrm>
              <a:off x="7100337" y="2095546"/>
              <a:ext cx="872640" cy="682918"/>
              <a:chOff x="6410300" y="3922310"/>
              <a:chExt cx="957301" cy="749173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757D13B-26DA-E9DB-B7FC-0C9725CD5F18}"/>
                  </a:ext>
                </a:extLst>
              </p:cNvPr>
              <p:cNvSpPr/>
              <p:nvPr/>
            </p:nvSpPr>
            <p:spPr>
              <a:xfrm>
                <a:off x="6637424" y="3990831"/>
                <a:ext cx="502460" cy="230781"/>
              </a:xfrm>
              <a:custGeom>
                <a:avLst/>
                <a:gdLst>
                  <a:gd name="connsiteX0" fmla="*/ 107304 w 502460"/>
                  <a:gd name="connsiteY0" fmla="*/ 230232 h 230781"/>
                  <a:gd name="connsiteX1" fmla="*/ 94946 w 502460"/>
                  <a:gd name="connsiteY1" fmla="*/ 222680 h 230781"/>
                  <a:gd name="connsiteX2" fmla="*/ 2814 w 502460"/>
                  <a:gd name="connsiteY2" fmla="*/ 36355 h 230781"/>
                  <a:gd name="connsiteX3" fmla="*/ 5835 w 502460"/>
                  <a:gd name="connsiteY3" fmla="*/ 8894 h 230781"/>
                  <a:gd name="connsiteX4" fmla="*/ 28490 w 502460"/>
                  <a:gd name="connsiteY4" fmla="*/ -31 h 230781"/>
                  <a:gd name="connsiteX5" fmla="*/ 477895 w 502460"/>
                  <a:gd name="connsiteY5" fmla="*/ -31 h 230781"/>
                  <a:gd name="connsiteX6" fmla="*/ 500688 w 502460"/>
                  <a:gd name="connsiteY6" fmla="*/ 14660 h 230781"/>
                  <a:gd name="connsiteX7" fmla="*/ 498765 w 502460"/>
                  <a:gd name="connsiteY7" fmla="*/ 38964 h 230781"/>
                  <a:gd name="connsiteX8" fmla="*/ 408143 w 502460"/>
                  <a:gd name="connsiteY8" fmla="*/ 222131 h 230781"/>
                  <a:gd name="connsiteX9" fmla="*/ 390265 w 502460"/>
                  <a:gd name="connsiteY9" fmla="*/ 229724 h 230781"/>
                  <a:gd name="connsiteX10" fmla="*/ 382673 w 502460"/>
                  <a:gd name="connsiteY10" fmla="*/ 211860 h 230781"/>
                  <a:gd name="connsiteX11" fmla="*/ 383565 w 502460"/>
                  <a:gd name="connsiteY11" fmla="*/ 210048 h 230781"/>
                  <a:gd name="connsiteX12" fmla="*/ 473775 w 502460"/>
                  <a:gd name="connsiteY12" fmla="*/ 27430 h 230781"/>
                  <a:gd name="connsiteX13" fmla="*/ 29176 w 502460"/>
                  <a:gd name="connsiteY13" fmla="*/ 27430 h 230781"/>
                  <a:gd name="connsiteX14" fmla="*/ 119524 w 502460"/>
                  <a:gd name="connsiteY14" fmla="*/ 210323 h 230781"/>
                  <a:gd name="connsiteX15" fmla="*/ 113483 w 502460"/>
                  <a:gd name="connsiteY15" fmla="*/ 228584 h 230781"/>
                  <a:gd name="connsiteX16" fmla="*/ 107304 w 502460"/>
                  <a:gd name="connsiteY16" fmla="*/ 230232 h 23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460" h="230781">
                    <a:moveTo>
                      <a:pt x="107304" y="230232"/>
                    </a:moveTo>
                    <a:cubicBezTo>
                      <a:pt x="102087" y="230273"/>
                      <a:pt x="97295" y="227335"/>
                      <a:pt x="94946" y="222680"/>
                    </a:cubicBezTo>
                    <a:lnTo>
                      <a:pt x="2814" y="36355"/>
                    </a:lnTo>
                    <a:cubicBezTo>
                      <a:pt x="-1910" y="27444"/>
                      <a:pt x="-715" y="16555"/>
                      <a:pt x="5835" y="8894"/>
                    </a:cubicBezTo>
                    <a:cubicBezTo>
                      <a:pt x="11794" y="2866"/>
                      <a:pt x="20018" y="-361"/>
                      <a:pt x="28490" y="-31"/>
                    </a:cubicBezTo>
                    <a:lnTo>
                      <a:pt x="477895" y="-31"/>
                    </a:lnTo>
                    <a:cubicBezTo>
                      <a:pt x="487726" y="-73"/>
                      <a:pt x="496665" y="5681"/>
                      <a:pt x="500688" y="14660"/>
                    </a:cubicBezTo>
                    <a:cubicBezTo>
                      <a:pt x="503530" y="22665"/>
                      <a:pt x="502829" y="31508"/>
                      <a:pt x="498765" y="38964"/>
                    </a:cubicBezTo>
                    <a:lnTo>
                      <a:pt x="408143" y="222131"/>
                    </a:lnTo>
                    <a:cubicBezTo>
                      <a:pt x="405300" y="229161"/>
                      <a:pt x="397309" y="232566"/>
                      <a:pt x="390265" y="229724"/>
                    </a:cubicBezTo>
                    <a:cubicBezTo>
                      <a:pt x="383235" y="226882"/>
                      <a:pt x="379844" y="218890"/>
                      <a:pt x="382673" y="211860"/>
                    </a:cubicBezTo>
                    <a:cubicBezTo>
                      <a:pt x="382933" y="211228"/>
                      <a:pt x="383222" y="210624"/>
                      <a:pt x="383565" y="210048"/>
                    </a:cubicBezTo>
                    <a:lnTo>
                      <a:pt x="473775" y="27430"/>
                    </a:lnTo>
                    <a:lnTo>
                      <a:pt x="29176" y="27430"/>
                    </a:lnTo>
                    <a:lnTo>
                      <a:pt x="119524" y="210323"/>
                    </a:lnTo>
                    <a:cubicBezTo>
                      <a:pt x="122820" y="217037"/>
                      <a:pt x="120142" y="225165"/>
                      <a:pt x="113483" y="228584"/>
                    </a:cubicBezTo>
                    <a:cubicBezTo>
                      <a:pt x="111588" y="229614"/>
                      <a:pt x="109460" y="230177"/>
                      <a:pt x="107304" y="230232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3FD2BE3C-8D42-1C4F-3420-AA784EC6FD89}"/>
                  </a:ext>
                </a:extLst>
              </p:cNvPr>
              <p:cNvSpPr/>
              <p:nvPr/>
            </p:nvSpPr>
            <p:spPr>
              <a:xfrm>
                <a:off x="6568914" y="3922310"/>
                <a:ext cx="639767" cy="329293"/>
              </a:xfrm>
              <a:custGeom>
                <a:avLst/>
                <a:gdLst>
                  <a:gd name="connsiteX0" fmla="*/ 114301 w 639767"/>
                  <a:gd name="connsiteY0" fmla="*/ 329235 h 329293"/>
                  <a:gd name="connsiteX1" fmla="*/ 101944 w 639767"/>
                  <a:gd name="connsiteY1" fmla="*/ 321546 h 329293"/>
                  <a:gd name="connsiteX2" fmla="*/ 9674 w 639767"/>
                  <a:gd name="connsiteY2" fmla="*/ 134947 h 329293"/>
                  <a:gd name="connsiteX3" fmla="*/ 20795 w 639767"/>
                  <a:gd name="connsiteY3" fmla="*/ 34576 h 329293"/>
                  <a:gd name="connsiteX4" fmla="*/ 97001 w 639767"/>
                  <a:gd name="connsiteY4" fmla="*/ -26 h 329293"/>
                  <a:gd name="connsiteX5" fmla="*/ 546405 w 639767"/>
                  <a:gd name="connsiteY5" fmla="*/ -26 h 329293"/>
                  <a:gd name="connsiteX6" fmla="*/ 631398 w 639767"/>
                  <a:gd name="connsiteY6" fmla="*/ 54897 h 329293"/>
                  <a:gd name="connsiteX7" fmla="*/ 628789 w 639767"/>
                  <a:gd name="connsiteY7" fmla="*/ 138517 h 329293"/>
                  <a:gd name="connsiteX8" fmla="*/ 538991 w 639767"/>
                  <a:gd name="connsiteY8" fmla="*/ 321272 h 329293"/>
                  <a:gd name="connsiteX9" fmla="*/ 520523 w 639767"/>
                  <a:gd name="connsiteY9" fmla="*/ 327519 h 329293"/>
                  <a:gd name="connsiteX10" fmla="*/ 514276 w 639767"/>
                  <a:gd name="connsiteY10" fmla="*/ 309051 h 329293"/>
                  <a:gd name="connsiteX11" fmla="*/ 604898 w 639767"/>
                  <a:gd name="connsiteY11" fmla="*/ 125884 h 329293"/>
                  <a:gd name="connsiteX12" fmla="*/ 607232 w 639767"/>
                  <a:gd name="connsiteY12" fmla="*/ 66019 h 329293"/>
                  <a:gd name="connsiteX13" fmla="*/ 547092 w 639767"/>
                  <a:gd name="connsiteY13" fmla="*/ 27436 h 329293"/>
                  <a:gd name="connsiteX14" fmla="*/ 97001 w 639767"/>
                  <a:gd name="connsiteY14" fmla="*/ 27436 h 329293"/>
                  <a:gd name="connsiteX15" fmla="*/ 42078 w 639767"/>
                  <a:gd name="connsiteY15" fmla="*/ 51739 h 329293"/>
                  <a:gd name="connsiteX16" fmla="*/ 34252 w 639767"/>
                  <a:gd name="connsiteY16" fmla="*/ 122726 h 329293"/>
                  <a:gd name="connsiteX17" fmla="*/ 127071 w 639767"/>
                  <a:gd name="connsiteY17" fmla="*/ 309326 h 329293"/>
                  <a:gd name="connsiteX18" fmla="*/ 120892 w 639767"/>
                  <a:gd name="connsiteY18" fmla="*/ 327725 h 329293"/>
                  <a:gd name="connsiteX19" fmla="*/ 114301 w 639767"/>
                  <a:gd name="connsiteY19" fmla="*/ 329235 h 329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39767" h="329293">
                    <a:moveTo>
                      <a:pt x="114301" y="329235"/>
                    </a:moveTo>
                    <a:cubicBezTo>
                      <a:pt x="109056" y="329249"/>
                      <a:pt x="104251" y="326256"/>
                      <a:pt x="101944" y="321546"/>
                    </a:cubicBezTo>
                    <a:lnTo>
                      <a:pt x="9674" y="134947"/>
                    </a:lnTo>
                    <a:cubicBezTo>
                      <a:pt x="-6556" y="102185"/>
                      <a:pt x="-2217" y="62984"/>
                      <a:pt x="20795" y="34576"/>
                    </a:cubicBezTo>
                    <a:cubicBezTo>
                      <a:pt x="39579" y="12002"/>
                      <a:pt x="67644" y="-740"/>
                      <a:pt x="97001" y="-26"/>
                    </a:cubicBezTo>
                    <a:lnTo>
                      <a:pt x="546405" y="-26"/>
                    </a:lnTo>
                    <a:cubicBezTo>
                      <a:pt x="583080" y="-53"/>
                      <a:pt x="616363" y="21449"/>
                      <a:pt x="631398" y="54897"/>
                    </a:cubicBezTo>
                    <a:cubicBezTo>
                      <a:pt x="643344" y="81713"/>
                      <a:pt x="642382" y="112497"/>
                      <a:pt x="628789" y="138517"/>
                    </a:cubicBezTo>
                    <a:lnTo>
                      <a:pt x="538991" y="321272"/>
                    </a:lnTo>
                    <a:cubicBezTo>
                      <a:pt x="535613" y="328096"/>
                      <a:pt x="527347" y="330897"/>
                      <a:pt x="520523" y="327519"/>
                    </a:cubicBezTo>
                    <a:cubicBezTo>
                      <a:pt x="513699" y="324141"/>
                      <a:pt x="510898" y="315876"/>
                      <a:pt x="514276" y="309051"/>
                    </a:cubicBezTo>
                    <a:lnTo>
                      <a:pt x="604898" y="125884"/>
                    </a:lnTo>
                    <a:cubicBezTo>
                      <a:pt x="614578" y="107279"/>
                      <a:pt x="615443" y="85324"/>
                      <a:pt x="607232" y="66019"/>
                    </a:cubicBezTo>
                    <a:cubicBezTo>
                      <a:pt x="596522" y="42443"/>
                      <a:pt x="572988" y="27339"/>
                      <a:pt x="547092" y="27436"/>
                    </a:cubicBezTo>
                    <a:lnTo>
                      <a:pt x="97001" y="27436"/>
                    </a:lnTo>
                    <a:cubicBezTo>
                      <a:pt x="75979" y="26941"/>
                      <a:pt x="55836" y="35853"/>
                      <a:pt x="42078" y="51739"/>
                    </a:cubicBezTo>
                    <a:cubicBezTo>
                      <a:pt x="25766" y="71813"/>
                      <a:pt x="22704" y="99576"/>
                      <a:pt x="34252" y="122726"/>
                    </a:cubicBezTo>
                    <a:lnTo>
                      <a:pt x="127071" y="309326"/>
                    </a:lnTo>
                    <a:cubicBezTo>
                      <a:pt x="130435" y="316109"/>
                      <a:pt x="127675" y="324347"/>
                      <a:pt x="120892" y="327725"/>
                    </a:cubicBezTo>
                    <a:cubicBezTo>
                      <a:pt x="118860" y="328769"/>
                      <a:pt x="116594" y="329290"/>
                      <a:pt x="114301" y="32923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78FD810E-B25D-EE6D-91E5-61F892B801C3}"/>
                  </a:ext>
                </a:extLst>
              </p:cNvPr>
              <p:cNvSpPr/>
              <p:nvPr/>
            </p:nvSpPr>
            <p:spPr>
              <a:xfrm>
                <a:off x="6696982" y="4082297"/>
                <a:ext cx="383592" cy="177129"/>
              </a:xfrm>
              <a:custGeom>
                <a:avLst/>
                <a:gdLst>
                  <a:gd name="connsiteX0" fmla="*/ 369730 w 383592"/>
                  <a:gd name="connsiteY0" fmla="*/ 177075 h 177129"/>
                  <a:gd name="connsiteX1" fmla="*/ 359981 w 383592"/>
                  <a:gd name="connsiteY1" fmla="*/ 172955 h 177129"/>
                  <a:gd name="connsiteX2" fmla="*/ 230089 w 383592"/>
                  <a:gd name="connsiteY2" fmla="*/ 43063 h 177129"/>
                  <a:gd name="connsiteX3" fmla="*/ 153198 w 383592"/>
                  <a:gd name="connsiteY3" fmla="*/ 43063 h 177129"/>
                  <a:gd name="connsiteX4" fmla="*/ 23305 w 383592"/>
                  <a:gd name="connsiteY4" fmla="*/ 172955 h 177129"/>
                  <a:gd name="connsiteX5" fmla="*/ 3945 w 383592"/>
                  <a:gd name="connsiteY5" fmla="*/ 172955 h 177129"/>
                  <a:gd name="connsiteX6" fmla="*/ 3945 w 383592"/>
                  <a:gd name="connsiteY6" fmla="*/ 153595 h 177129"/>
                  <a:gd name="connsiteX7" fmla="*/ 133837 w 383592"/>
                  <a:gd name="connsiteY7" fmla="*/ 23703 h 177129"/>
                  <a:gd name="connsiteX8" fmla="*/ 249587 w 383592"/>
                  <a:gd name="connsiteY8" fmla="*/ 23703 h 177129"/>
                  <a:gd name="connsiteX9" fmla="*/ 379479 w 383592"/>
                  <a:gd name="connsiteY9" fmla="*/ 153595 h 177129"/>
                  <a:gd name="connsiteX10" fmla="*/ 379561 w 383592"/>
                  <a:gd name="connsiteY10" fmla="*/ 173011 h 177129"/>
                  <a:gd name="connsiteX11" fmla="*/ 369730 w 383592"/>
                  <a:gd name="connsiteY11" fmla="*/ 177075 h 17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3592" h="177129">
                    <a:moveTo>
                      <a:pt x="369730" y="177075"/>
                    </a:moveTo>
                    <a:cubicBezTo>
                      <a:pt x="366064" y="177061"/>
                      <a:pt x="362549" y="175578"/>
                      <a:pt x="359981" y="172955"/>
                    </a:cubicBezTo>
                    <a:lnTo>
                      <a:pt x="230089" y="43063"/>
                    </a:lnTo>
                    <a:cubicBezTo>
                      <a:pt x="208738" y="22124"/>
                      <a:pt x="174549" y="22124"/>
                      <a:pt x="153198" y="43063"/>
                    </a:cubicBezTo>
                    <a:lnTo>
                      <a:pt x="23305" y="172955"/>
                    </a:lnTo>
                    <a:cubicBezTo>
                      <a:pt x="17951" y="178283"/>
                      <a:pt x="9300" y="178283"/>
                      <a:pt x="3945" y="172955"/>
                    </a:cubicBezTo>
                    <a:cubicBezTo>
                      <a:pt x="-1382" y="167601"/>
                      <a:pt x="-1382" y="158950"/>
                      <a:pt x="3945" y="153595"/>
                    </a:cubicBezTo>
                    <a:lnTo>
                      <a:pt x="133837" y="23703"/>
                    </a:lnTo>
                    <a:cubicBezTo>
                      <a:pt x="165926" y="-7973"/>
                      <a:pt x="217498" y="-7973"/>
                      <a:pt x="249587" y="23703"/>
                    </a:cubicBezTo>
                    <a:lnTo>
                      <a:pt x="379479" y="153595"/>
                    </a:lnTo>
                    <a:cubicBezTo>
                      <a:pt x="384861" y="158936"/>
                      <a:pt x="384903" y="167628"/>
                      <a:pt x="379561" y="173011"/>
                    </a:cubicBezTo>
                    <a:cubicBezTo>
                      <a:pt x="376966" y="175633"/>
                      <a:pt x="373424" y="177102"/>
                      <a:pt x="369730" y="17707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CD110AE-C603-878F-1ED7-3A2FF546970F}"/>
                  </a:ext>
                </a:extLst>
              </p:cNvPr>
              <p:cNvSpPr/>
              <p:nvPr/>
            </p:nvSpPr>
            <p:spPr>
              <a:xfrm>
                <a:off x="6745548" y="4592963"/>
                <a:ext cx="287987" cy="76603"/>
              </a:xfrm>
              <a:custGeom>
                <a:avLst/>
                <a:gdLst>
                  <a:gd name="connsiteX0" fmla="*/ 143352 w 287987"/>
                  <a:gd name="connsiteY0" fmla="*/ 76544 h 76603"/>
                  <a:gd name="connsiteX1" fmla="*/ 16893 w 287987"/>
                  <a:gd name="connsiteY1" fmla="*/ 33841 h 76603"/>
                  <a:gd name="connsiteX2" fmla="*/ 5359 w 287987"/>
                  <a:gd name="connsiteY2" fmla="*/ 24642 h 76603"/>
                  <a:gd name="connsiteX3" fmla="*/ 2750 w 287987"/>
                  <a:gd name="connsiteY3" fmla="*/ 5419 h 76603"/>
                  <a:gd name="connsiteX4" fmla="*/ 21973 w 287987"/>
                  <a:gd name="connsiteY4" fmla="*/ 2714 h 76603"/>
                  <a:gd name="connsiteX5" fmla="*/ 22111 w 287987"/>
                  <a:gd name="connsiteY5" fmla="*/ 2810 h 76603"/>
                  <a:gd name="connsiteX6" fmla="*/ 34331 w 287987"/>
                  <a:gd name="connsiteY6" fmla="*/ 12284 h 76603"/>
                  <a:gd name="connsiteX7" fmla="*/ 254021 w 287987"/>
                  <a:gd name="connsiteY7" fmla="*/ 12284 h 76603"/>
                  <a:gd name="connsiteX8" fmla="*/ 266379 w 287987"/>
                  <a:gd name="connsiteY8" fmla="*/ 2810 h 76603"/>
                  <a:gd name="connsiteX9" fmla="*/ 285492 w 287987"/>
                  <a:gd name="connsiteY9" fmla="*/ 6270 h 76603"/>
                  <a:gd name="connsiteX10" fmla="*/ 282993 w 287987"/>
                  <a:gd name="connsiteY10" fmla="*/ 24642 h 76603"/>
                  <a:gd name="connsiteX11" fmla="*/ 270773 w 287987"/>
                  <a:gd name="connsiteY11" fmla="*/ 33978 h 76603"/>
                  <a:gd name="connsiteX12" fmla="*/ 143352 w 287987"/>
                  <a:gd name="connsiteY12" fmla="*/ 76544 h 7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7987" h="76603">
                    <a:moveTo>
                      <a:pt x="143352" y="76544"/>
                    </a:moveTo>
                    <a:cubicBezTo>
                      <a:pt x="97657" y="76571"/>
                      <a:pt x="53210" y="61577"/>
                      <a:pt x="16893" y="33841"/>
                    </a:cubicBezTo>
                    <a:lnTo>
                      <a:pt x="5359" y="24642"/>
                    </a:lnTo>
                    <a:cubicBezTo>
                      <a:pt x="-668" y="20055"/>
                      <a:pt x="-1835" y="11446"/>
                      <a:pt x="2750" y="5419"/>
                    </a:cubicBezTo>
                    <a:cubicBezTo>
                      <a:pt x="7309" y="-637"/>
                      <a:pt x="15918" y="-1858"/>
                      <a:pt x="21973" y="2714"/>
                    </a:cubicBezTo>
                    <a:cubicBezTo>
                      <a:pt x="22028" y="2741"/>
                      <a:pt x="22070" y="2782"/>
                      <a:pt x="22111" y="2810"/>
                    </a:cubicBezTo>
                    <a:lnTo>
                      <a:pt x="34331" y="12284"/>
                    </a:lnTo>
                    <a:cubicBezTo>
                      <a:pt x="99126" y="62003"/>
                      <a:pt x="189226" y="62003"/>
                      <a:pt x="254021" y="12284"/>
                    </a:cubicBezTo>
                    <a:lnTo>
                      <a:pt x="266379" y="2810"/>
                    </a:lnTo>
                    <a:cubicBezTo>
                      <a:pt x="272613" y="-1515"/>
                      <a:pt x="281167" y="36"/>
                      <a:pt x="285492" y="6270"/>
                    </a:cubicBezTo>
                    <a:cubicBezTo>
                      <a:pt x="289543" y="12119"/>
                      <a:pt x="288458" y="20083"/>
                      <a:pt x="282993" y="24642"/>
                    </a:cubicBezTo>
                    <a:lnTo>
                      <a:pt x="270773" y="33978"/>
                    </a:lnTo>
                    <a:cubicBezTo>
                      <a:pt x="234194" y="61907"/>
                      <a:pt x="189378" y="76873"/>
                      <a:pt x="143352" y="76544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F50FFCB5-A628-430C-6DD2-2DC2F15798D4}"/>
                  </a:ext>
                </a:extLst>
              </p:cNvPr>
              <p:cNvSpPr/>
              <p:nvPr/>
            </p:nvSpPr>
            <p:spPr>
              <a:xfrm>
                <a:off x="6784402" y="4111957"/>
                <a:ext cx="208418" cy="301044"/>
              </a:xfrm>
              <a:custGeom>
                <a:avLst/>
                <a:gdLst>
                  <a:gd name="connsiteX0" fmla="*/ 194709 w 208418"/>
                  <a:gd name="connsiteY0" fmla="*/ 300512 h 301044"/>
                  <a:gd name="connsiteX1" fmla="*/ 180978 w 208418"/>
                  <a:gd name="connsiteY1" fmla="*/ 290900 h 301044"/>
                  <a:gd name="connsiteX2" fmla="*/ 103950 w 208418"/>
                  <a:gd name="connsiteY2" fmla="*/ 40179 h 301044"/>
                  <a:gd name="connsiteX3" fmla="*/ 26920 w 208418"/>
                  <a:gd name="connsiteY3" fmla="*/ 290900 h 301044"/>
                  <a:gd name="connsiteX4" fmla="*/ 10032 w 208418"/>
                  <a:gd name="connsiteY4" fmla="*/ 300498 h 301044"/>
                  <a:gd name="connsiteX5" fmla="*/ 448 w 208418"/>
                  <a:gd name="connsiteY5" fmla="*/ 283609 h 301044"/>
                  <a:gd name="connsiteX6" fmla="*/ 695 w 208418"/>
                  <a:gd name="connsiteY6" fmla="*/ 282799 h 301044"/>
                  <a:gd name="connsiteX7" fmla="*/ 83079 w 208418"/>
                  <a:gd name="connsiteY7" fmla="*/ 16287 h 301044"/>
                  <a:gd name="connsiteX8" fmla="*/ 104498 w 208418"/>
                  <a:gd name="connsiteY8" fmla="*/ -52 h 301044"/>
                  <a:gd name="connsiteX9" fmla="*/ 104498 w 208418"/>
                  <a:gd name="connsiteY9" fmla="*/ -52 h 301044"/>
                  <a:gd name="connsiteX10" fmla="*/ 126193 w 208418"/>
                  <a:gd name="connsiteY10" fmla="*/ 17386 h 301044"/>
                  <a:gd name="connsiteX11" fmla="*/ 207753 w 208418"/>
                  <a:gd name="connsiteY11" fmla="*/ 282799 h 301044"/>
                  <a:gd name="connsiteX12" fmla="*/ 198691 w 208418"/>
                  <a:gd name="connsiteY12" fmla="*/ 299962 h 301044"/>
                  <a:gd name="connsiteX13" fmla="*/ 194709 w 208418"/>
                  <a:gd name="connsiteY13" fmla="*/ 300512 h 301044"/>
                  <a:gd name="connsiteX14" fmla="*/ 99693 w 208418"/>
                  <a:gd name="connsiteY14" fmla="*/ 25075 h 301044"/>
                  <a:gd name="connsiteX15" fmla="*/ 99693 w 208418"/>
                  <a:gd name="connsiteY15" fmla="*/ 25075 h 301044"/>
                  <a:gd name="connsiteX16" fmla="*/ 109579 w 208418"/>
                  <a:gd name="connsiteY16" fmla="*/ 24113 h 301044"/>
                  <a:gd name="connsiteX17" fmla="*/ 109579 w 208418"/>
                  <a:gd name="connsiteY17" fmla="*/ 24113 h 301044"/>
                  <a:gd name="connsiteX18" fmla="*/ 109579 w 208418"/>
                  <a:gd name="connsiteY18" fmla="*/ 23427 h 30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08418" h="301044">
                    <a:moveTo>
                      <a:pt x="194709" y="300512"/>
                    </a:moveTo>
                    <a:cubicBezTo>
                      <a:pt x="188475" y="300800"/>
                      <a:pt x="182846" y="296846"/>
                      <a:pt x="180978" y="290900"/>
                    </a:cubicBezTo>
                    <a:lnTo>
                      <a:pt x="103950" y="40179"/>
                    </a:lnTo>
                    <a:lnTo>
                      <a:pt x="26920" y="290900"/>
                    </a:lnTo>
                    <a:cubicBezTo>
                      <a:pt x="24902" y="298205"/>
                      <a:pt x="17350" y="302503"/>
                      <a:pt x="10032" y="300498"/>
                    </a:cubicBezTo>
                    <a:cubicBezTo>
                      <a:pt x="2727" y="298479"/>
                      <a:pt x="-1571" y="290914"/>
                      <a:pt x="448" y="283609"/>
                    </a:cubicBezTo>
                    <a:cubicBezTo>
                      <a:pt x="516" y="283335"/>
                      <a:pt x="599" y="283060"/>
                      <a:pt x="695" y="282799"/>
                    </a:cubicBezTo>
                    <a:lnTo>
                      <a:pt x="83079" y="16287"/>
                    </a:lnTo>
                    <a:cubicBezTo>
                      <a:pt x="85605" y="6566"/>
                      <a:pt x="94448" y="-190"/>
                      <a:pt x="104498" y="-52"/>
                    </a:cubicBezTo>
                    <a:lnTo>
                      <a:pt x="104498" y="-52"/>
                    </a:lnTo>
                    <a:cubicBezTo>
                      <a:pt x="114893" y="58"/>
                      <a:pt x="123845" y="7266"/>
                      <a:pt x="126193" y="17386"/>
                    </a:cubicBezTo>
                    <a:lnTo>
                      <a:pt x="207753" y="282799"/>
                    </a:lnTo>
                    <a:cubicBezTo>
                      <a:pt x="209991" y="290035"/>
                      <a:pt x="205927" y="297724"/>
                      <a:pt x="198691" y="299962"/>
                    </a:cubicBezTo>
                    <a:cubicBezTo>
                      <a:pt x="197400" y="300333"/>
                      <a:pt x="196055" y="300526"/>
                      <a:pt x="194709" y="300512"/>
                    </a:cubicBezTo>
                    <a:close/>
                    <a:moveTo>
                      <a:pt x="99693" y="25075"/>
                    </a:moveTo>
                    <a:lnTo>
                      <a:pt x="99693" y="25075"/>
                    </a:lnTo>
                    <a:close/>
                    <a:moveTo>
                      <a:pt x="109579" y="24113"/>
                    </a:moveTo>
                    <a:lnTo>
                      <a:pt x="109579" y="24113"/>
                    </a:lnTo>
                    <a:cubicBezTo>
                      <a:pt x="109675" y="23894"/>
                      <a:pt x="109675" y="23647"/>
                      <a:pt x="109579" y="2342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F7AD891-EB17-8F6D-9C29-C59DF04551D9}"/>
                  </a:ext>
                </a:extLst>
              </p:cNvPr>
              <p:cNvSpPr/>
              <p:nvPr/>
            </p:nvSpPr>
            <p:spPr>
              <a:xfrm>
                <a:off x="6536347" y="4223726"/>
                <a:ext cx="279556" cy="447757"/>
              </a:xfrm>
              <a:custGeom>
                <a:avLst/>
                <a:gdLst>
                  <a:gd name="connsiteX0" fmla="*/ 139727 w 279556"/>
                  <a:gd name="connsiteY0" fmla="*/ 447703 h 447757"/>
                  <a:gd name="connsiteX1" fmla="*/ 13680 w 279556"/>
                  <a:gd name="connsiteY1" fmla="*/ 447703 h 447757"/>
                  <a:gd name="connsiteX2" fmla="*/ -51 w 279556"/>
                  <a:gd name="connsiteY2" fmla="*/ 433972 h 447757"/>
                  <a:gd name="connsiteX3" fmla="*/ 13680 w 279556"/>
                  <a:gd name="connsiteY3" fmla="*/ 420241 h 447757"/>
                  <a:gd name="connsiteX4" fmla="*/ 139727 w 279556"/>
                  <a:gd name="connsiteY4" fmla="*/ 420241 h 447757"/>
                  <a:gd name="connsiteX5" fmla="*/ 252045 w 279556"/>
                  <a:gd name="connsiteY5" fmla="*/ 223755 h 447757"/>
                  <a:gd name="connsiteX6" fmla="*/ 139727 w 279556"/>
                  <a:gd name="connsiteY6" fmla="*/ 27407 h 447757"/>
                  <a:gd name="connsiteX7" fmla="*/ 13680 w 279556"/>
                  <a:gd name="connsiteY7" fmla="*/ 27407 h 447757"/>
                  <a:gd name="connsiteX8" fmla="*/ -51 w 279556"/>
                  <a:gd name="connsiteY8" fmla="*/ 13676 h 447757"/>
                  <a:gd name="connsiteX9" fmla="*/ 13680 w 279556"/>
                  <a:gd name="connsiteY9" fmla="*/ -54 h 447757"/>
                  <a:gd name="connsiteX10" fmla="*/ 139727 w 279556"/>
                  <a:gd name="connsiteY10" fmla="*/ -54 h 447757"/>
                  <a:gd name="connsiteX11" fmla="*/ 279506 w 279556"/>
                  <a:gd name="connsiteY11" fmla="*/ 223755 h 447757"/>
                  <a:gd name="connsiteX12" fmla="*/ 139727 w 279556"/>
                  <a:gd name="connsiteY12" fmla="*/ 447703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556" h="447757">
                    <a:moveTo>
                      <a:pt x="139727" y="447703"/>
                    </a:moveTo>
                    <a:lnTo>
                      <a:pt x="13680" y="447703"/>
                    </a:lnTo>
                    <a:cubicBezTo>
                      <a:pt x="6101" y="447703"/>
                      <a:pt x="-51" y="441551"/>
                      <a:pt x="-51" y="433972"/>
                    </a:cubicBezTo>
                    <a:cubicBezTo>
                      <a:pt x="-51" y="426393"/>
                      <a:pt x="6101" y="420241"/>
                      <a:pt x="13680" y="420241"/>
                    </a:cubicBezTo>
                    <a:lnTo>
                      <a:pt x="139727" y="420241"/>
                    </a:lnTo>
                    <a:cubicBezTo>
                      <a:pt x="200692" y="420241"/>
                      <a:pt x="252045" y="330305"/>
                      <a:pt x="252045" y="223755"/>
                    </a:cubicBezTo>
                    <a:cubicBezTo>
                      <a:pt x="252045" y="117206"/>
                      <a:pt x="200692" y="27407"/>
                      <a:pt x="139727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139727" y="-54"/>
                    </a:lnTo>
                    <a:cubicBezTo>
                      <a:pt x="218130" y="-54"/>
                      <a:pt x="279506" y="98257"/>
                      <a:pt x="279506" y="223755"/>
                    </a:cubicBezTo>
                    <a:cubicBezTo>
                      <a:pt x="279506" y="349254"/>
                      <a:pt x="218130" y="447703"/>
                      <a:pt x="139727" y="447703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D2C96AF-8CEC-9A57-F662-ABCF071BCFDC}"/>
                  </a:ext>
                </a:extLst>
              </p:cNvPr>
              <p:cNvSpPr/>
              <p:nvPr/>
            </p:nvSpPr>
            <p:spPr>
              <a:xfrm>
                <a:off x="6410300" y="4223726"/>
                <a:ext cx="279556" cy="447757"/>
              </a:xfrm>
              <a:custGeom>
                <a:avLst/>
                <a:gdLst>
                  <a:gd name="connsiteX0" fmla="*/ 139727 w 279556"/>
                  <a:gd name="connsiteY0" fmla="*/ 447703 h 447757"/>
                  <a:gd name="connsiteX1" fmla="*/ -51 w 279556"/>
                  <a:gd name="connsiteY1" fmla="*/ 223755 h 447757"/>
                  <a:gd name="connsiteX2" fmla="*/ 139727 w 279556"/>
                  <a:gd name="connsiteY2" fmla="*/ -54 h 447757"/>
                  <a:gd name="connsiteX3" fmla="*/ 279506 w 279556"/>
                  <a:gd name="connsiteY3" fmla="*/ 223755 h 447757"/>
                  <a:gd name="connsiteX4" fmla="*/ 139727 w 279556"/>
                  <a:gd name="connsiteY4" fmla="*/ 447703 h 447757"/>
                  <a:gd name="connsiteX5" fmla="*/ 139727 w 279556"/>
                  <a:gd name="connsiteY5" fmla="*/ 27407 h 447757"/>
                  <a:gd name="connsiteX6" fmla="*/ 27411 w 279556"/>
                  <a:gd name="connsiteY6" fmla="*/ 223755 h 447757"/>
                  <a:gd name="connsiteX7" fmla="*/ 139727 w 279556"/>
                  <a:gd name="connsiteY7" fmla="*/ 420241 h 447757"/>
                  <a:gd name="connsiteX8" fmla="*/ 252044 w 279556"/>
                  <a:gd name="connsiteY8" fmla="*/ 223755 h 447757"/>
                  <a:gd name="connsiteX9" fmla="*/ 139727 w 279556"/>
                  <a:gd name="connsiteY9" fmla="*/ 27407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9556" h="447757">
                    <a:moveTo>
                      <a:pt x="139727" y="447703"/>
                    </a:moveTo>
                    <a:cubicBezTo>
                      <a:pt x="61463" y="447703"/>
                      <a:pt x="-51" y="349254"/>
                      <a:pt x="-51" y="223755"/>
                    </a:cubicBezTo>
                    <a:cubicBezTo>
                      <a:pt x="-51" y="98257"/>
                      <a:pt x="61463" y="-54"/>
                      <a:pt x="139727" y="-54"/>
                    </a:cubicBezTo>
                    <a:cubicBezTo>
                      <a:pt x="217992" y="-54"/>
                      <a:pt x="279506" y="98257"/>
                      <a:pt x="279506" y="223755"/>
                    </a:cubicBezTo>
                    <a:cubicBezTo>
                      <a:pt x="279506" y="349254"/>
                      <a:pt x="218130" y="447703"/>
                      <a:pt x="139727" y="447703"/>
                    </a:cubicBezTo>
                    <a:close/>
                    <a:moveTo>
                      <a:pt x="139727" y="27407"/>
                    </a:moveTo>
                    <a:cubicBezTo>
                      <a:pt x="78901" y="27407"/>
                      <a:pt x="27411" y="117343"/>
                      <a:pt x="27411" y="223755"/>
                    </a:cubicBezTo>
                    <a:cubicBezTo>
                      <a:pt x="27411" y="330168"/>
                      <a:pt x="78901" y="420241"/>
                      <a:pt x="139727" y="420241"/>
                    </a:cubicBezTo>
                    <a:cubicBezTo>
                      <a:pt x="200554" y="420241"/>
                      <a:pt x="252044" y="330305"/>
                      <a:pt x="252044" y="223755"/>
                    </a:cubicBezTo>
                    <a:cubicBezTo>
                      <a:pt x="252044" y="117206"/>
                      <a:pt x="200692" y="27407"/>
                      <a:pt x="139727" y="2740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474F442-1E88-E01E-F7A1-3F0746B2C7CA}"/>
                  </a:ext>
                </a:extLst>
              </p:cNvPr>
              <p:cNvSpPr/>
              <p:nvPr/>
            </p:nvSpPr>
            <p:spPr>
              <a:xfrm>
                <a:off x="6465223" y="4283866"/>
                <a:ext cx="169848" cy="327476"/>
              </a:xfrm>
              <a:custGeom>
                <a:avLst/>
                <a:gdLst>
                  <a:gd name="connsiteX0" fmla="*/ 84805 w 169848"/>
                  <a:gd name="connsiteY0" fmla="*/ 327422 h 327476"/>
                  <a:gd name="connsiteX1" fmla="*/ -51 w 169848"/>
                  <a:gd name="connsiteY1" fmla="*/ 163615 h 327476"/>
                  <a:gd name="connsiteX2" fmla="*/ 84805 w 169848"/>
                  <a:gd name="connsiteY2" fmla="*/ -54 h 327476"/>
                  <a:gd name="connsiteX3" fmla="*/ 169798 w 169848"/>
                  <a:gd name="connsiteY3" fmla="*/ 163615 h 327476"/>
                  <a:gd name="connsiteX4" fmla="*/ 84805 w 169848"/>
                  <a:gd name="connsiteY4" fmla="*/ 327422 h 327476"/>
                  <a:gd name="connsiteX5" fmla="*/ 84805 w 169848"/>
                  <a:gd name="connsiteY5" fmla="*/ 27407 h 327476"/>
                  <a:gd name="connsiteX6" fmla="*/ 27411 w 169848"/>
                  <a:gd name="connsiteY6" fmla="*/ 163615 h 327476"/>
                  <a:gd name="connsiteX7" fmla="*/ 84805 w 169848"/>
                  <a:gd name="connsiteY7" fmla="*/ 299961 h 327476"/>
                  <a:gd name="connsiteX8" fmla="*/ 142336 w 169848"/>
                  <a:gd name="connsiteY8" fmla="*/ 163615 h 327476"/>
                  <a:gd name="connsiteX9" fmla="*/ 84805 w 169848"/>
                  <a:gd name="connsiteY9" fmla="*/ 27407 h 32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848" h="327476">
                    <a:moveTo>
                      <a:pt x="84805" y="327422"/>
                    </a:moveTo>
                    <a:cubicBezTo>
                      <a:pt x="37297" y="327422"/>
                      <a:pt x="-51" y="255473"/>
                      <a:pt x="-51" y="163615"/>
                    </a:cubicBezTo>
                    <a:cubicBezTo>
                      <a:pt x="-51" y="71757"/>
                      <a:pt x="37297" y="-54"/>
                      <a:pt x="84805" y="-54"/>
                    </a:cubicBezTo>
                    <a:cubicBezTo>
                      <a:pt x="132313" y="-54"/>
                      <a:pt x="169798" y="71894"/>
                      <a:pt x="169798" y="163615"/>
                    </a:cubicBezTo>
                    <a:cubicBezTo>
                      <a:pt x="169798" y="255336"/>
                      <a:pt x="132450" y="327422"/>
                      <a:pt x="84805" y="327422"/>
                    </a:cubicBezTo>
                    <a:close/>
                    <a:moveTo>
                      <a:pt x="84805" y="27407"/>
                    </a:moveTo>
                    <a:cubicBezTo>
                      <a:pt x="57344" y="27407"/>
                      <a:pt x="27411" y="85762"/>
                      <a:pt x="27411" y="163615"/>
                    </a:cubicBezTo>
                    <a:cubicBezTo>
                      <a:pt x="27411" y="241468"/>
                      <a:pt x="57755" y="299961"/>
                      <a:pt x="84805" y="299961"/>
                    </a:cubicBezTo>
                    <a:cubicBezTo>
                      <a:pt x="111854" y="299961"/>
                      <a:pt x="142336" y="241605"/>
                      <a:pt x="142336" y="163615"/>
                    </a:cubicBezTo>
                    <a:cubicBezTo>
                      <a:pt x="142336" y="85625"/>
                      <a:pt x="111992" y="27407"/>
                      <a:pt x="84805" y="2740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70B6068-CA19-9C06-72E0-D21054298028}"/>
                  </a:ext>
                </a:extLst>
              </p:cNvPr>
              <p:cNvSpPr/>
              <p:nvPr/>
            </p:nvSpPr>
            <p:spPr>
              <a:xfrm>
                <a:off x="6961998" y="4223726"/>
                <a:ext cx="279556" cy="447757"/>
              </a:xfrm>
              <a:custGeom>
                <a:avLst/>
                <a:gdLst>
                  <a:gd name="connsiteX0" fmla="*/ 265775 w 279556"/>
                  <a:gd name="connsiteY0" fmla="*/ 447703 h 447757"/>
                  <a:gd name="connsiteX1" fmla="*/ 139727 w 279556"/>
                  <a:gd name="connsiteY1" fmla="*/ 447703 h 447757"/>
                  <a:gd name="connsiteX2" fmla="*/ -51 w 279556"/>
                  <a:gd name="connsiteY2" fmla="*/ 223755 h 447757"/>
                  <a:gd name="connsiteX3" fmla="*/ 139727 w 279556"/>
                  <a:gd name="connsiteY3" fmla="*/ -54 h 447757"/>
                  <a:gd name="connsiteX4" fmla="*/ 265775 w 279556"/>
                  <a:gd name="connsiteY4" fmla="*/ -54 h 447757"/>
                  <a:gd name="connsiteX5" fmla="*/ 279506 w 279556"/>
                  <a:gd name="connsiteY5" fmla="*/ 13676 h 447757"/>
                  <a:gd name="connsiteX6" fmla="*/ 265775 w 279556"/>
                  <a:gd name="connsiteY6" fmla="*/ 27407 h 447757"/>
                  <a:gd name="connsiteX7" fmla="*/ 139727 w 279556"/>
                  <a:gd name="connsiteY7" fmla="*/ 27407 h 447757"/>
                  <a:gd name="connsiteX8" fmla="*/ 27411 w 279556"/>
                  <a:gd name="connsiteY8" fmla="*/ 223755 h 447757"/>
                  <a:gd name="connsiteX9" fmla="*/ 139727 w 279556"/>
                  <a:gd name="connsiteY9" fmla="*/ 420241 h 447757"/>
                  <a:gd name="connsiteX10" fmla="*/ 265775 w 279556"/>
                  <a:gd name="connsiteY10" fmla="*/ 420241 h 447757"/>
                  <a:gd name="connsiteX11" fmla="*/ 279506 w 279556"/>
                  <a:gd name="connsiteY11" fmla="*/ 433972 h 447757"/>
                  <a:gd name="connsiteX12" fmla="*/ 265775 w 279556"/>
                  <a:gd name="connsiteY12" fmla="*/ 447703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556" h="447757">
                    <a:moveTo>
                      <a:pt x="265775" y="447703"/>
                    </a:moveTo>
                    <a:lnTo>
                      <a:pt x="139727" y="447703"/>
                    </a:lnTo>
                    <a:cubicBezTo>
                      <a:pt x="61326" y="447703"/>
                      <a:pt x="-51" y="349254"/>
                      <a:pt x="-51" y="223755"/>
                    </a:cubicBezTo>
                    <a:cubicBezTo>
                      <a:pt x="-51" y="98257"/>
                      <a:pt x="61326" y="-54"/>
                      <a:pt x="139727" y="-54"/>
                    </a:cubicBezTo>
                    <a:lnTo>
                      <a:pt x="265775" y="-54"/>
                    </a:lnTo>
                    <a:cubicBezTo>
                      <a:pt x="273355" y="-54"/>
                      <a:pt x="279506" y="6097"/>
                      <a:pt x="279506" y="13676"/>
                    </a:cubicBezTo>
                    <a:cubicBezTo>
                      <a:pt x="279506" y="21256"/>
                      <a:pt x="273355" y="27407"/>
                      <a:pt x="265775" y="27407"/>
                    </a:cubicBezTo>
                    <a:lnTo>
                      <a:pt x="139727" y="27407"/>
                    </a:lnTo>
                    <a:cubicBezTo>
                      <a:pt x="78763" y="27407"/>
                      <a:pt x="27411" y="117343"/>
                      <a:pt x="27411" y="223755"/>
                    </a:cubicBezTo>
                    <a:cubicBezTo>
                      <a:pt x="27411" y="330168"/>
                      <a:pt x="78763" y="420241"/>
                      <a:pt x="139727" y="420241"/>
                    </a:cubicBezTo>
                    <a:lnTo>
                      <a:pt x="265775" y="420241"/>
                    </a:lnTo>
                    <a:cubicBezTo>
                      <a:pt x="273355" y="420241"/>
                      <a:pt x="279506" y="426393"/>
                      <a:pt x="279506" y="433972"/>
                    </a:cubicBezTo>
                    <a:cubicBezTo>
                      <a:pt x="279506" y="441551"/>
                      <a:pt x="273355" y="447703"/>
                      <a:pt x="265775" y="447703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18DCF84A-07A0-5BA5-FA2D-247CC36C8D24}"/>
                  </a:ext>
                </a:extLst>
              </p:cNvPr>
              <p:cNvSpPr/>
              <p:nvPr/>
            </p:nvSpPr>
            <p:spPr>
              <a:xfrm>
                <a:off x="7088045" y="4223726"/>
                <a:ext cx="279556" cy="447757"/>
              </a:xfrm>
              <a:custGeom>
                <a:avLst/>
                <a:gdLst>
                  <a:gd name="connsiteX0" fmla="*/ 139728 w 279556"/>
                  <a:gd name="connsiteY0" fmla="*/ 447703 h 447757"/>
                  <a:gd name="connsiteX1" fmla="*/ -51 w 279556"/>
                  <a:gd name="connsiteY1" fmla="*/ 223755 h 447757"/>
                  <a:gd name="connsiteX2" fmla="*/ 139728 w 279556"/>
                  <a:gd name="connsiteY2" fmla="*/ -54 h 447757"/>
                  <a:gd name="connsiteX3" fmla="*/ 279506 w 279556"/>
                  <a:gd name="connsiteY3" fmla="*/ 223755 h 447757"/>
                  <a:gd name="connsiteX4" fmla="*/ 139728 w 279556"/>
                  <a:gd name="connsiteY4" fmla="*/ 447703 h 447757"/>
                  <a:gd name="connsiteX5" fmla="*/ 139728 w 279556"/>
                  <a:gd name="connsiteY5" fmla="*/ 27407 h 447757"/>
                  <a:gd name="connsiteX6" fmla="*/ 27411 w 279556"/>
                  <a:gd name="connsiteY6" fmla="*/ 223755 h 447757"/>
                  <a:gd name="connsiteX7" fmla="*/ 139728 w 279556"/>
                  <a:gd name="connsiteY7" fmla="*/ 420241 h 447757"/>
                  <a:gd name="connsiteX8" fmla="*/ 252045 w 279556"/>
                  <a:gd name="connsiteY8" fmla="*/ 223755 h 447757"/>
                  <a:gd name="connsiteX9" fmla="*/ 139728 w 279556"/>
                  <a:gd name="connsiteY9" fmla="*/ 27407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9556" h="447757">
                    <a:moveTo>
                      <a:pt x="139728" y="447703"/>
                    </a:moveTo>
                    <a:cubicBezTo>
                      <a:pt x="61326" y="447703"/>
                      <a:pt x="-51" y="349254"/>
                      <a:pt x="-51" y="223755"/>
                    </a:cubicBezTo>
                    <a:cubicBezTo>
                      <a:pt x="-51" y="98257"/>
                      <a:pt x="61326" y="-54"/>
                      <a:pt x="139728" y="-54"/>
                    </a:cubicBezTo>
                    <a:cubicBezTo>
                      <a:pt x="218130" y="-54"/>
                      <a:pt x="279506" y="98257"/>
                      <a:pt x="279506" y="223755"/>
                    </a:cubicBezTo>
                    <a:cubicBezTo>
                      <a:pt x="279506" y="349254"/>
                      <a:pt x="218130" y="447703"/>
                      <a:pt x="139728" y="447703"/>
                    </a:cubicBezTo>
                    <a:close/>
                    <a:moveTo>
                      <a:pt x="139728" y="27407"/>
                    </a:moveTo>
                    <a:cubicBezTo>
                      <a:pt x="78764" y="27407"/>
                      <a:pt x="27411" y="117343"/>
                      <a:pt x="27411" y="223755"/>
                    </a:cubicBezTo>
                    <a:cubicBezTo>
                      <a:pt x="27411" y="330168"/>
                      <a:pt x="78764" y="420241"/>
                      <a:pt x="139728" y="420241"/>
                    </a:cubicBezTo>
                    <a:cubicBezTo>
                      <a:pt x="200692" y="420241"/>
                      <a:pt x="252045" y="330305"/>
                      <a:pt x="252045" y="223755"/>
                    </a:cubicBezTo>
                    <a:cubicBezTo>
                      <a:pt x="252045" y="117206"/>
                      <a:pt x="200555" y="27407"/>
                      <a:pt x="139728" y="2740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0DED363F-9C66-E0C3-AD87-AA1A03629017}"/>
                  </a:ext>
                </a:extLst>
              </p:cNvPr>
              <p:cNvSpPr/>
              <p:nvPr/>
            </p:nvSpPr>
            <p:spPr>
              <a:xfrm>
                <a:off x="7142831" y="4283866"/>
                <a:ext cx="169848" cy="327476"/>
              </a:xfrm>
              <a:custGeom>
                <a:avLst/>
                <a:gdLst>
                  <a:gd name="connsiteX0" fmla="*/ 84942 w 169848"/>
                  <a:gd name="connsiteY0" fmla="*/ 327422 h 327476"/>
                  <a:gd name="connsiteX1" fmla="*/ -51 w 169848"/>
                  <a:gd name="connsiteY1" fmla="*/ 163615 h 327476"/>
                  <a:gd name="connsiteX2" fmla="*/ 84942 w 169848"/>
                  <a:gd name="connsiteY2" fmla="*/ -54 h 327476"/>
                  <a:gd name="connsiteX3" fmla="*/ 169798 w 169848"/>
                  <a:gd name="connsiteY3" fmla="*/ 163615 h 327476"/>
                  <a:gd name="connsiteX4" fmla="*/ 84942 w 169848"/>
                  <a:gd name="connsiteY4" fmla="*/ 327422 h 327476"/>
                  <a:gd name="connsiteX5" fmla="*/ 84942 w 169848"/>
                  <a:gd name="connsiteY5" fmla="*/ 27407 h 327476"/>
                  <a:gd name="connsiteX6" fmla="*/ 27411 w 169848"/>
                  <a:gd name="connsiteY6" fmla="*/ 163615 h 327476"/>
                  <a:gd name="connsiteX7" fmla="*/ 84942 w 169848"/>
                  <a:gd name="connsiteY7" fmla="*/ 299961 h 327476"/>
                  <a:gd name="connsiteX8" fmla="*/ 142336 w 169848"/>
                  <a:gd name="connsiteY8" fmla="*/ 163615 h 327476"/>
                  <a:gd name="connsiteX9" fmla="*/ 84942 w 169848"/>
                  <a:gd name="connsiteY9" fmla="*/ 27407 h 32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848" h="327476">
                    <a:moveTo>
                      <a:pt x="84942" y="327422"/>
                    </a:moveTo>
                    <a:cubicBezTo>
                      <a:pt x="37297" y="327422"/>
                      <a:pt x="-51" y="255473"/>
                      <a:pt x="-51" y="163615"/>
                    </a:cubicBezTo>
                    <a:cubicBezTo>
                      <a:pt x="-51" y="71757"/>
                      <a:pt x="37297" y="-54"/>
                      <a:pt x="84942" y="-54"/>
                    </a:cubicBezTo>
                    <a:cubicBezTo>
                      <a:pt x="132588" y="-54"/>
                      <a:pt x="169798" y="71894"/>
                      <a:pt x="169798" y="163615"/>
                    </a:cubicBezTo>
                    <a:cubicBezTo>
                      <a:pt x="169798" y="255336"/>
                      <a:pt x="132588" y="327422"/>
                      <a:pt x="84942" y="327422"/>
                    </a:cubicBezTo>
                    <a:close/>
                    <a:moveTo>
                      <a:pt x="84942" y="27407"/>
                    </a:moveTo>
                    <a:cubicBezTo>
                      <a:pt x="57481" y="27407"/>
                      <a:pt x="27411" y="85762"/>
                      <a:pt x="27411" y="163615"/>
                    </a:cubicBezTo>
                    <a:cubicBezTo>
                      <a:pt x="27411" y="241468"/>
                      <a:pt x="57755" y="299961"/>
                      <a:pt x="84942" y="299961"/>
                    </a:cubicBezTo>
                    <a:cubicBezTo>
                      <a:pt x="112129" y="299961"/>
                      <a:pt x="142336" y="241605"/>
                      <a:pt x="142336" y="163615"/>
                    </a:cubicBezTo>
                    <a:cubicBezTo>
                      <a:pt x="142336" y="85625"/>
                      <a:pt x="111992" y="27407"/>
                      <a:pt x="84942" y="2740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169D7AD-D580-07AA-EF0E-202ABFDDB30C}"/>
              </a:ext>
            </a:extLst>
          </p:cNvPr>
          <p:cNvGrpSpPr/>
          <p:nvPr/>
        </p:nvGrpSpPr>
        <p:grpSpPr>
          <a:xfrm>
            <a:off x="4747632" y="4660629"/>
            <a:ext cx="1308100" cy="1308100"/>
            <a:chOff x="6820988" y="4607345"/>
            <a:chExt cx="1308100" cy="13081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EAD2CEE-D25F-86EB-A5B9-C69EA6844BCE}"/>
                </a:ext>
              </a:extLst>
            </p:cNvPr>
            <p:cNvSpPr/>
            <p:nvPr/>
          </p:nvSpPr>
          <p:spPr>
            <a:xfrm>
              <a:off x="6820988" y="4607345"/>
              <a:ext cx="1308100" cy="13081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82C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8DA2509-4FD3-F1D5-166D-57864A3EA437}"/>
                </a:ext>
              </a:extLst>
            </p:cNvPr>
            <p:cNvGrpSpPr/>
            <p:nvPr/>
          </p:nvGrpSpPr>
          <p:grpSpPr>
            <a:xfrm>
              <a:off x="7225665" y="4989421"/>
              <a:ext cx="545405" cy="543948"/>
              <a:chOff x="5200766" y="4032471"/>
              <a:chExt cx="598318" cy="596720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7C35A13-7E4C-62E1-9B15-62EBFEE0275F}"/>
                  </a:ext>
                </a:extLst>
              </p:cNvPr>
              <p:cNvSpPr/>
              <p:nvPr/>
            </p:nvSpPr>
            <p:spPr>
              <a:xfrm>
                <a:off x="5461209" y="4135903"/>
                <a:ext cx="337875" cy="148127"/>
              </a:xfrm>
              <a:custGeom>
                <a:avLst/>
                <a:gdLst>
                  <a:gd name="connsiteX0" fmla="*/ 13571 w 337875"/>
                  <a:gd name="connsiteY0" fmla="*/ 148047 h 148127"/>
                  <a:gd name="connsiteX1" fmla="*/ -50 w 337875"/>
                  <a:gd name="connsiteY1" fmla="*/ 134220 h 148127"/>
                  <a:gd name="connsiteX2" fmla="*/ 8628 w 337875"/>
                  <a:gd name="connsiteY2" fmla="*/ 121546 h 148127"/>
                  <a:gd name="connsiteX3" fmla="*/ 318529 w 337875"/>
                  <a:gd name="connsiteY3" fmla="*/ 1128 h 148127"/>
                  <a:gd name="connsiteX4" fmla="*/ 336640 w 337875"/>
                  <a:gd name="connsiteY4" fmla="*/ 8117 h 148127"/>
                  <a:gd name="connsiteX5" fmla="*/ 329664 w 337875"/>
                  <a:gd name="connsiteY5" fmla="*/ 26228 h 148127"/>
                  <a:gd name="connsiteX6" fmla="*/ 328552 w 337875"/>
                  <a:gd name="connsiteY6" fmla="*/ 26667 h 148127"/>
                  <a:gd name="connsiteX7" fmla="*/ 18651 w 337875"/>
                  <a:gd name="connsiteY7" fmla="*/ 147360 h 148127"/>
                  <a:gd name="connsiteX8" fmla="*/ 13571 w 337875"/>
                  <a:gd name="connsiteY8" fmla="*/ 148047 h 148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875" h="148127">
                    <a:moveTo>
                      <a:pt x="13571" y="148047"/>
                    </a:moveTo>
                    <a:cubicBezTo>
                      <a:pt x="5992" y="147992"/>
                      <a:pt x="-118" y="141799"/>
                      <a:pt x="-50" y="134220"/>
                    </a:cubicBezTo>
                    <a:cubicBezTo>
                      <a:pt x="-9" y="128618"/>
                      <a:pt x="3424" y="123606"/>
                      <a:pt x="8628" y="121546"/>
                    </a:cubicBezTo>
                    <a:lnTo>
                      <a:pt x="318529" y="1128"/>
                    </a:lnTo>
                    <a:cubicBezTo>
                      <a:pt x="325463" y="-1947"/>
                      <a:pt x="333578" y="1183"/>
                      <a:pt x="336640" y="8117"/>
                    </a:cubicBezTo>
                    <a:cubicBezTo>
                      <a:pt x="339715" y="15051"/>
                      <a:pt x="336598" y="23166"/>
                      <a:pt x="329664" y="26228"/>
                    </a:cubicBezTo>
                    <a:cubicBezTo>
                      <a:pt x="329294" y="26393"/>
                      <a:pt x="328923" y="26544"/>
                      <a:pt x="328552" y="26667"/>
                    </a:cubicBezTo>
                    <a:lnTo>
                      <a:pt x="18651" y="147360"/>
                    </a:lnTo>
                    <a:cubicBezTo>
                      <a:pt x="17017" y="147923"/>
                      <a:pt x="15287" y="148156"/>
                      <a:pt x="13571" y="14804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20F9680-1FA9-624C-26BC-FB208B9B0E55}"/>
                  </a:ext>
                </a:extLst>
              </p:cNvPr>
              <p:cNvSpPr/>
              <p:nvPr/>
            </p:nvSpPr>
            <p:spPr>
              <a:xfrm>
                <a:off x="5200875" y="4136487"/>
                <a:ext cx="336309" cy="147537"/>
              </a:xfrm>
              <a:custGeom>
                <a:avLst/>
                <a:gdLst>
                  <a:gd name="connsiteX0" fmla="*/ 13571 w 336309"/>
                  <a:gd name="connsiteY0" fmla="*/ 147463 h 147537"/>
                  <a:gd name="connsiteX1" fmla="*/ -50 w 336309"/>
                  <a:gd name="connsiteY1" fmla="*/ 133635 h 147537"/>
                  <a:gd name="connsiteX2" fmla="*/ 8628 w 336309"/>
                  <a:gd name="connsiteY2" fmla="*/ 120962 h 147537"/>
                  <a:gd name="connsiteX3" fmla="*/ 318529 w 336309"/>
                  <a:gd name="connsiteY3" fmla="*/ 544 h 147537"/>
                  <a:gd name="connsiteX4" fmla="*/ 335665 w 336309"/>
                  <a:gd name="connsiteY4" fmla="*/ 9689 h 147537"/>
                  <a:gd name="connsiteX5" fmla="*/ 328415 w 336309"/>
                  <a:gd name="connsiteY5" fmla="*/ 26083 h 147537"/>
                  <a:gd name="connsiteX6" fmla="*/ 18514 w 336309"/>
                  <a:gd name="connsiteY6" fmla="*/ 146776 h 147537"/>
                  <a:gd name="connsiteX7" fmla="*/ 13571 w 336309"/>
                  <a:gd name="connsiteY7" fmla="*/ 147463 h 14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09" h="147537">
                    <a:moveTo>
                      <a:pt x="13571" y="147463"/>
                    </a:moveTo>
                    <a:cubicBezTo>
                      <a:pt x="5992" y="147408"/>
                      <a:pt x="-119" y="141215"/>
                      <a:pt x="-50" y="133635"/>
                    </a:cubicBezTo>
                    <a:cubicBezTo>
                      <a:pt x="-9" y="128034"/>
                      <a:pt x="3424" y="123022"/>
                      <a:pt x="8628" y="120962"/>
                    </a:cubicBezTo>
                    <a:lnTo>
                      <a:pt x="318529" y="544"/>
                    </a:lnTo>
                    <a:cubicBezTo>
                      <a:pt x="325779" y="-1666"/>
                      <a:pt x="333454" y="2439"/>
                      <a:pt x="335665" y="9689"/>
                    </a:cubicBezTo>
                    <a:cubicBezTo>
                      <a:pt x="337642" y="16197"/>
                      <a:pt x="334553" y="23159"/>
                      <a:pt x="328415" y="26083"/>
                    </a:cubicBezTo>
                    <a:lnTo>
                      <a:pt x="18514" y="146776"/>
                    </a:lnTo>
                    <a:cubicBezTo>
                      <a:pt x="16935" y="147325"/>
                      <a:pt x="15246" y="147558"/>
                      <a:pt x="13571" y="147463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96CD191D-B622-FE96-8AB4-F6F81AF977AD}"/>
                  </a:ext>
                </a:extLst>
              </p:cNvPr>
              <p:cNvSpPr/>
              <p:nvPr/>
            </p:nvSpPr>
            <p:spPr>
              <a:xfrm>
                <a:off x="5435149" y="4357668"/>
                <a:ext cx="363244" cy="271523"/>
              </a:xfrm>
              <a:custGeom>
                <a:avLst/>
                <a:gdLst>
                  <a:gd name="connsiteX0" fmla="*/ 115150 w 363244"/>
                  <a:gd name="connsiteY0" fmla="*/ 271470 h 271523"/>
                  <a:gd name="connsiteX1" fmla="*/ 13680 w 363244"/>
                  <a:gd name="connsiteY1" fmla="*/ 271470 h 271523"/>
                  <a:gd name="connsiteX2" fmla="*/ -51 w 363244"/>
                  <a:gd name="connsiteY2" fmla="*/ 257739 h 271523"/>
                  <a:gd name="connsiteX3" fmla="*/ -51 w 363244"/>
                  <a:gd name="connsiteY3" fmla="*/ 43403 h 271523"/>
                  <a:gd name="connsiteX4" fmla="*/ 8737 w 363244"/>
                  <a:gd name="connsiteY4" fmla="*/ 30634 h 271523"/>
                  <a:gd name="connsiteX5" fmla="*/ 84256 w 363244"/>
                  <a:gd name="connsiteY5" fmla="*/ 1250 h 271523"/>
                  <a:gd name="connsiteX6" fmla="*/ 100128 w 363244"/>
                  <a:gd name="connsiteY6" fmla="*/ 12427 h 271523"/>
                  <a:gd name="connsiteX7" fmla="*/ 93730 w 363244"/>
                  <a:gd name="connsiteY7" fmla="*/ 26515 h 271523"/>
                  <a:gd name="connsiteX8" fmla="*/ 26999 w 363244"/>
                  <a:gd name="connsiteY8" fmla="*/ 52603 h 271523"/>
                  <a:gd name="connsiteX9" fmla="*/ 26999 w 363244"/>
                  <a:gd name="connsiteY9" fmla="*/ 243734 h 271523"/>
                  <a:gd name="connsiteX10" fmla="*/ 101007 w 363244"/>
                  <a:gd name="connsiteY10" fmla="*/ 243734 h 271523"/>
                  <a:gd name="connsiteX11" fmla="*/ 101007 w 363244"/>
                  <a:gd name="connsiteY11" fmla="*/ 105054 h 271523"/>
                  <a:gd name="connsiteX12" fmla="*/ 109795 w 363244"/>
                  <a:gd name="connsiteY12" fmla="*/ 92285 h 271523"/>
                  <a:gd name="connsiteX13" fmla="*/ 344177 w 363244"/>
                  <a:gd name="connsiteY13" fmla="*/ 976 h 271523"/>
                  <a:gd name="connsiteX14" fmla="*/ 362164 w 363244"/>
                  <a:gd name="connsiteY14" fmla="*/ 8527 h 271523"/>
                  <a:gd name="connsiteX15" fmla="*/ 354612 w 363244"/>
                  <a:gd name="connsiteY15" fmla="*/ 26515 h 271523"/>
                  <a:gd name="connsiteX16" fmla="*/ 128880 w 363244"/>
                  <a:gd name="connsiteY16" fmla="*/ 114391 h 271523"/>
                  <a:gd name="connsiteX17" fmla="*/ 128880 w 363244"/>
                  <a:gd name="connsiteY17" fmla="*/ 257464 h 271523"/>
                  <a:gd name="connsiteX18" fmla="*/ 115424 w 363244"/>
                  <a:gd name="connsiteY18" fmla="*/ 271470 h 271523"/>
                  <a:gd name="connsiteX19" fmla="*/ 115150 w 363244"/>
                  <a:gd name="connsiteY19" fmla="*/ 271470 h 271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3244" h="271523">
                    <a:moveTo>
                      <a:pt x="115150" y="271470"/>
                    </a:moveTo>
                    <a:lnTo>
                      <a:pt x="13680" y="271470"/>
                    </a:lnTo>
                    <a:cubicBezTo>
                      <a:pt x="6101" y="271470"/>
                      <a:pt x="-51" y="265318"/>
                      <a:pt x="-51" y="257739"/>
                    </a:cubicBezTo>
                    <a:lnTo>
                      <a:pt x="-51" y="43403"/>
                    </a:lnTo>
                    <a:cubicBezTo>
                      <a:pt x="-37" y="37746"/>
                      <a:pt x="3451" y="32666"/>
                      <a:pt x="8737" y="30634"/>
                    </a:cubicBezTo>
                    <a:lnTo>
                      <a:pt x="84256" y="1250"/>
                    </a:lnTo>
                    <a:cubicBezTo>
                      <a:pt x="91725" y="-40"/>
                      <a:pt x="98838" y="4957"/>
                      <a:pt x="100128" y="12427"/>
                    </a:cubicBezTo>
                    <a:cubicBezTo>
                      <a:pt x="101089" y="18002"/>
                      <a:pt x="98563" y="23590"/>
                      <a:pt x="93730" y="26515"/>
                    </a:cubicBezTo>
                    <a:lnTo>
                      <a:pt x="26999" y="52603"/>
                    </a:lnTo>
                    <a:lnTo>
                      <a:pt x="26999" y="243734"/>
                    </a:lnTo>
                    <a:lnTo>
                      <a:pt x="101007" y="243734"/>
                    </a:lnTo>
                    <a:lnTo>
                      <a:pt x="101007" y="105054"/>
                    </a:lnTo>
                    <a:cubicBezTo>
                      <a:pt x="101021" y="99397"/>
                      <a:pt x="104509" y="94316"/>
                      <a:pt x="109795" y="92285"/>
                    </a:cubicBezTo>
                    <a:lnTo>
                      <a:pt x="344177" y="976"/>
                    </a:lnTo>
                    <a:cubicBezTo>
                      <a:pt x="351235" y="-1908"/>
                      <a:pt x="359281" y="1470"/>
                      <a:pt x="362164" y="8527"/>
                    </a:cubicBezTo>
                    <a:cubicBezTo>
                      <a:pt x="365048" y="15585"/>
                      <a:pt x="361670" y="23631"/>
                      <a:pt x="354612" y="26515"/>
                    </a:cubicBezTo>
                    <a:lnTo>
                      <a:pt x="128880" y="114391"/>
                    </a:lnTo>
                    <a:lnTo>
                      <a:pt x="128880" y="257464"/>
                    </a:lnTo>
                    <a:cubicBezTo>
                      <a:pt x="129031" y="265044"/>
                      <a:pt x="123004" y="271319"/>
                      <a:pt x="115424" y="271470"/>
                    </a:cubicBezTo>
                    <a:cubicBezTo>
                      <a:pt x="115328" y="271470"/>
                      <a:pt x="115246" y="271470"/>
                      <a:pt x="115150" y="271470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8F6E7CD8-4620-E35B-F893-1C7E067305A7}"/>
                  </a:ext>
                </a:extLst>
              </p:cNvPr>
              <p:cNvSpPr/>
              <p:nvPr/>
            </p:nvSpPr>
            <p:spPr>
              <a:xfrm>
                <a:off x="5200766" y="4256542"/>
                <a:ext cx="597832" cy="128930"/>
              </a:xfrm>
              <a:custGeom>
                <a:avLst/>
                <a:gdLst>
                  <a:gd name="connsiteX0" fmla="*/ 584052 w 597832"/>
                  <a:gd name="connsiteY0" fmla="*/ 128876 h 128930"/>
                  <a:gd name="connsiteX1" fmla="*/ 13680 w 597832"/>
                  <a:gd name="connsiteY1" fmla="*/ 128876 h 128930"/>
                  <a:gd name="connsiteX2" fmla="*/ -51 w 597832"/>
                  <a:gd name="connsiteY2" fmla="*/ 115146 h 128930"/>
                  <a:gd name="connsiteX3" fmla="*/ -51 w 597832"/>
                  <a:gd name="connsiteY3" fmla="*/ 13676 h 128930"/>
                  <a:gd name="connsiteX4" fmla="*/ 13680 w 597832"/>
                  <a:gd name="connsiteY4" fmla="*/ -54 h 128930"/>
                  <a:gd name="connsiteX5" fmla="*/ 584052 w 597832"/>
                  <a:gd name="connsiteY5" fmla="*/ -54 h 128930"/>
                  <a:gd name="connsiteX6" fmla="*/ 597782 w 597832"/>
                  <a:gd name="connsiteY6" fmla="*/ 13676 h 128930"/>
                  <a:gd name="connsiteX7" fmla="*/ 597782 w 597832"/>
                  <a:gd name="connsiteY7" fmla="*/ 115146 h 128930"/>
                  <a:gd name="connsiteX8" fmla="*/ 584052 w 597832"/>
                  <a:gd name="connsiteY8" fmla="*/ 128876 h 128930"/>
                  <a:gd name="connsiteX9" fmla="*/ 27411 w 597832"/>
                  <a:gd name="connsiteY9" fmla="*/ 101415 h 128930"/>
                  <a:gd name="connsiteX10" fmla="*/ 570321 w 597832"/>
                  <a:gd name="connsiteY10" fmla="*/ 101415 h 128930"/>
                  <a:gd name="connsiteX11" fmla="*/ 570321 w 597832"/>
                  <a:gd name="connsiteY11" fmla="*/ 27407 h 128930"/>
                  <a:gd name="connsiteX12" fmla="*/ 27411 w 597832"/>
                  <a:gd name="connsiteY12" fmla="*/ 27407 h 12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7832" h="128930">
                    <a:moveTo>
                      <a:pt x="584052" y="128876"/>
                    </a:moveTo>
                    <a:lnTo>
                      <a:pt x="13680" y="128876"/>
                    </a:lnTo>
                    <a:cubicBezTo>
                      <a:pt x="6101" y="128876"/>
                      <a:pt x="-51" y="122725"/>
                      <a:pt x="-51" y="115146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584052" y="-54"/>
                    </a:lnTo>
                    <a:cubicBezTo>
                      <a:pt x="591631" y="-54"/>
                      <a:pt x="597782" y="6097"/>
                      <a:pt x="597782" y="13676"/>
                    </a:cubicBezTo>
                    <a:lnTo>
                      <a:pt x="597782" y="115146"/>
                    </a:lnTo>
                    <a:cubicBezTo>
                      <a:pt x="597782" y="122725"/>
                      <a:pt x="591631" y="128876"/>
                      <a:pt x="584052" y="128876"/>
                    </a:cubicBezTo>
                    <a:close/>
                    <a:moveTo>
                      <a:pt x="27411" y="101415"/>
                    </a:moveTo>
                    <a:lnTo>
                      <a:pt x="570321" y="101415"/>
                    </a:lnTo>
                    <a:lnTo>
                      <a:pt x="570321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A8E2DDC6-248D-B704-672D-20B9150462E1}"/>
                  </a:ext>
                </a:extLst>
              </p:cNvPr>
              <p:cNvSpPr/>
              <p:nvPr/>
            </p:nvSpPr>
            <p:spPr>
              <a:xfrm>
                <a:off x="5200766" y="4034380"/>
                <a:ext cx="597832" cy="128930"/>
              </a:xfrm>
              <a:custGeom>
                <a:avLst/>
                <a:gdLst>
                  <a:gd name="connsiteX0" fmla="*/ 584052 w 597832"/>
                  <a:gd name="connsiteY0" fmla="*/ 128877 h 128930"/>
                  <a:gd name="connsiteX1" fmla="*/ 13680 w 597832"/>
                  <a:gd name="connsiteY1" fmla="*/ 128877 h 128930"/>
                  <a:gd name="connsiteX2" fmla="*/ -51 w 597832"/>
                  <a:gd name="connsiteY2" fmla="*/ 115146 h 128930"/>
                  <a:gd name="connsiteX3" fmla="*/ -51 w 597832"/>
                  <a:gd name="connsiteY3" fmla="*/ 13676 h 128930"/>
                  <a:gd name="connsiteX4" fmla="*/ 13680 w 597832"/>
                  <a:gd name="connsiteY4" fmla="*/ -54 h 128930"/>
                  <a:gd name="connsiteX5" fmla="*/ 584052 w 597832"/>
                  <a:gd name="connsiteY5" fmla="*/ -54 h 128930"/>
                  <a:gd name="connsiteX6" fmla="*/ 597782 w 597832"/>
                  <a:gd name="connsiteY6" fmla="*/ 13676 h 128930"/>
                  <a:gd name="connsiteX7" fmla="*/ 597782 w 597832"/>
                  <a:gd name="connsiteY7" fmla="*/ 115146 h 128930"/>
                  <a:gd name="connsiteX8" fmla="*/ 584052 w 597832"/>
                  <a:gd name="connsiteY8" fmla="*/ 128877 h 128930"/>
                  <a:gd name="connsiteX9" fmla="*/ 27411 w 597832"/>
                  <a:gd name="connsiteY9" fmla="*/ 101415 h 128930"/>
                  <a:gd name="connsiteX10" fmla="*/ 570321 w 597832"/>
                  <a:gd name="connsiteY10" fmla="*/ 101415 h 128930"/>
                  <a:gd name="connsiteX11" fmla="*/ 570321 w 597832"/>
                  <a:gd name="connsiteY11" fmla="*/ 27407 h 128930"/>
                  <a:gd name="connsiteX12" fmla="*/ 27411 w 597832"/>
                  <a:gd name="connsiteY12" fmla="*/ 27407 h 12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7832" h="128930">
                    <a:moveTo>
                      <a:pt x="584052" y="128877"/>
                    </a:moveTo>
                    <a:lnTo>
                      <a:pt x="13680" y="128877"/>
                    </a:lnTo>
                    <a:cubicBezTo>
                      <a:pt x="6101" y="128877"/>
                      <a:pt x="-51" y="122725"/>
                      <a:pt x="-51" y="115146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584052" y="-54"/>
                    </a:lnTo>
                    <a:cubicBezTo>
                      <a:pt x="591631" y="-54"/>
                      <a:pt x="597782" y="6097"/>
                      <a:pt x="597782" y="13676"/>
                    </a:cubicBezTo>
                    <a:lnTo>
                      <a:pt x="597782" y="115146"/>
                    </a:lnTo>
                    <a:cubicBezTo>
                      <a:pt x="597782" y="122725"/>
                      <a:pt x="591631" y="128877"/>
                      <a:pt x="584052" y="128877"/>
                    </a:cubicBezTo>
                    <a:close/>
                    <a:moveTo>
                      <a:pt x="27411" y="101415"/>
                    </a:moveTo>
                    <a:lnTo>
                      <a:pt x="570321" y="101415"/>
                    </a:lnTo>
                    <a:lnTo>
                      <a:pt x="570321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CB8DCAF-A7C1-5099-51A5-B8F34FA87351}"/>
                  </a:ext>
                </a:extLst>
              </p:cNvPr>
              <p:cNvSpPr/>
              <p:nvPr/>
            </p:nvSpPr>
            <p:spPr>
              <a:xfrm>
                <a:off x="5235640" y="4032608"/>
                <a:ext cx="88770" cy="130704"/>
              </a:xfrm>
              <a:custGeom>
                <a:avLst/>
                <a:gdLst>
                  <a:gd name="connsiteX0" fmla="*/ 13682 w 88770"/>
                  <a:gd name="connsiteY0" fmla="*/ 130649 h 130704"/>
                  <a:gd name="connsiteX1" fmla="*/ 6680 w 88770"/>
                  <a:gd name="connsiteY1" fmla="*/ 128726 h 130704"/>
                  <a:gd name="connsiteX2" fmla="*/ 1874 w 88770"/>
                  <a:gd name="connsiteY2" fmla="*/ 109915 h 130704"/>
                  <a:gd name="connsiteX3" fmla="*/ 62289 w 88770"/>
                  <a:gd name="connsiteY3" fmla="*/ 8446 h 130704"/>
                  <a:gd name="connsiteX4" fmla="*/ 80221 w 88770"/>
                  <a:gd name="connsiteY4" fmla="*/ 990 h 130704"/>
                  <a:gd name="connsiteX5" fmla="*/ 87677 w 88770"/>
                  <a:gd name="connsiteY5" fmla="*/ 18909 h 130704"/>
                  <a:gd name="connsiteX6" fmla="*/ 85768 w 88770"/>
                  <a:gd name="connsiteY6" fmla="*/ 22177 h 130704"/>
                  <a:gd name="connsiteX7" fmla="*/ 25491 w 88770"/>
                  <a:gd name="connsiteY7" fmla="*/ 123646 h 130704"/>
                  <a:gd name="connsiteX8" fmla="*/ 13682 w 88770"/>
                  <a:gd name="connsiteY8" fmla="*/ 130649 h 13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770" h="130704">
                    <a:moveTo>
                      <a:pt x="13682" y="130649"/>
                    </a:moveTo>
                    <a:cubicBezTo>
                      <a:pt x="11211" y="130690"/>
                      <a:pt x="8781" y="130031"/>
                      <a:pt x="6680" y="128726"/>
                    </a:cubicBezTo>
                    <a:cubicBezTo>
                      <a:pt x="158" y="124855"/>
                      <a:pt x="-1998" y="116438"/>
                      <a:pt x="1874" y="109915"/>
                    </a:cubicBezTo>
                    <a:lnTo>
                      <a:pt x="62289" y="8446"/>
                    </a:lnTo>
                    <a:cubicBezTo>
                      <a:pt x="65172" y="1429"/>
                      <a:pt x="73205" y="-1907"/>
                      <a:pt x="80221" y="990"/>
                    </a:cubicBezTo>
                    <a:cubicBezTo>
                      <a:pt x="87224" y="3874"/>
                      <a:pt x="90574" y="11906"/>
                      <a:pt x="87677" y="18909"/>
                    </a:cubicBezTo>
                    <a:cubicBezTo>
                      <a:pt x="87196" y="20076"/>
                      <a:pt x="86551" y="21188"/>
                      <a:pt x="85768" y="22177"/>
                    </a:cubicBezTo>
                    <a:lnTo>
                      <a:pt x="25491" y="123646"/>
                    </a:lnTo>
                    <a:cubicBezTo>
                      <a:pt x="23088" y="127916"/>
                      <a:pt x="18584" y="130594"/>
                      <a:pt x="13682" y="130649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DDFDA3A-8FBC-05E2-A748-737DAB08A590}"/>
                  </a:ext>
                </a:extLst>
              </p:cNvPr>
              <p:cNvSpPr/>
              <p:nvPr/>
            </p:nvSpPr>
            <p:spPr>
              <a:xfrm>
                <a:off x="5324889" y="4035452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5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5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5"/>
                    </a:moveTo>
                    <a:cubicBezTo>
                      <a:pt x="11225" y="127805"/>
                      <a:pt x="8794" y="127145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03C0361-A133-1045-121C-343892570EEF}"/>
                  </a:ext>
                </a:extLst>
              </p:cNvPr>
              <p:cNvSpPr/>
              <p:nvPr/>
            </p:nvSpPr>
            <p:spPr>
              <a:xfrm>
                <a:off x="5411118" y="4032471"/>
                <a:ext cx="89319" cy="130843"/>
              </a:xfrm>
              <a:custGeom>
                <a:avLst/>
                <a:gdLst>
                  <a:gd name="connsiteX0" fmla="*/ 13682 w 89319"/>
                  <a:gd name="connsiteY0" fmla="*/ 130786 h 130843"/>
                  <a:gd name="connsiteX1" fmla="*/ 6680 w 89319"/>
                  <a:gd name="connsiteY1" fmla="*/ 128864 h 130843"/>
                  <a:gd name="connsiteX2" fmla="*/ 1874 w 89319"/>
                  <a:gd name="connsiteY2" fmla="*/ 110053 h 130843"/>
                  <a:gd name="connsiteX3" fmla="*/ 62838 w 89319"/>
                  <a:gd name="connsiteY3" fmla="*/ 8446 h 130843"/>
                  <a:gd name="connsiteX4" fmla="*/ 80770 w 89319"/>
                  <a:gd name="connsiteY4" fmla="*/ 990 h 130843"/>
                  <a:gd name="connsiteX5" fmla="*/ 88226 w 89319"/>
                  <a:gd name="connsiteY5" fmla="*/ 18909 h 130843"/>
                  <a:gd name="connsiteX6" fmla="*/ 86318 w 89319"/>
                  <a:gd name="connsiteY6" fmla="*/ 22177 h 130843"/>
                  <a:gd name="connsiteX7" fmla="*/ 26040 w 89319"/>
                  <a:gd name="connsiteY7" fmla="*/ 123646 h 130843"/>
                  <a:gd name="connsiteX8" fmla="*/ 13682 w 89319"/>
                  <a:gd name="connsiteY8" fmla="*/ 130786 h 130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319" h="130843">
                    <a:moveTo>
                      <a:pt x="13682" y="130786"/>
                    </a:moveTo>
                    <a:cubicBezTo>
                      <a:pt x="11211" y="130827"/>
                      <a:pt x="8781" y="130168"/>
                      <a:pt x="6680" y="128864"/>
                    </a:cubicBezTo>
                    <a:cubicBezTo>
                      <a:pt x="158" y="124992"/>
                      <a:pt x="-1998" y="116575"/>
                      <a:pt x="1874" y="110053"/>
                    </a:cubicBezTo>
                    <a:lnTo>
                      <a:pt x="62838" y="8446"/>
                    </a:lnTo>
                    <a:cubicBezTo>
                      <a:pt x="65722" y="1429"/>
                      <a:pt x="73754" y="-1907"/>
                      <a:pt x="80770" y="990"/>
                    </a:cubicBezTo>
                    <a:cubicBezTo>
                      <a:pt x="87773" y="3874"/>
                      <a:pt x="91123" y="11906"/>
                      <a:pt x="88226" y="18909"/>
                    </a:cubicBezTo>
                    <a:cubicBezTo>
                      <a:pt x="87746" y="20090"/>
                      <a:pt x="87100" y="21188"/>
                      <a:pt x="86318" y="22177"/>
                    </a:cubicBezTo>
                    <a:lnTo>
                      <a:pt x="26040" y="123646"/>
                    </a:lnTo>
                    <a:cubicBezTo>
                      <a:pt x="23582" y="128150"/>
                      <a:pt x="18818" y="130896"/>
                      <a:pt x="13682" y="130786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C11775E-D7D6-B22C-2B0E-4E577FB73BC2}"/>
                  </a:ext>
                </a:extLst>
              </p:cNvPr>
              <p:cNvSpPr/>
              <p:nvPr/>
            </p:nvSpPr>
            <p:spPr>
              <a:xfrm>
                <a:off x="5500367" y="4035452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5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5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5"/>
                    </a:moveTo>
                    <a:cubicBezTo>
                      <a:pt x="11225" y="127805"/>
                      <a:pt x="8794" y="127145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4C353D8-AA30-2D57-813E-2BDC18A06A5F}"/>
                  </a:ext>
                </a:extLst>
              </p:cNvPr>
              <p:cNvSpPr/>
              <p:nvPr/>
            </p:nvSpPr>
            <p:spPr>
              <a:xfrm>
                <a:off x="5586595" y="4034378"/>
                <a:ext cx="87743" cy="128934"/>
              </a:xfrm>
              <a:custGeom>
                <a:avLst/>
                <a:gdLst>
                  <a:gd name="connsiteX0" fmla="*/ 13682 w 87743"/>
                  <a:gd name="connsiteY0" fmla="*/ 128879 h 128934"/>
                  <a:gd name="connsiteX1" fmla="*/ 6680 w 87743"/>
                  <a:gd name="connsiteY1" fmla="*/ 126956 h 128934"/>
                  <a:gd name="connsiteX2" fmla="*/ 1874 w 87743"/>
                  <a:gd name="connsiteY2" fmla="*/ 108145 h 128934"/>
                  <a:gd name="connsiteX3" fmla="*/ 62152 w 87743"/>
                  <a:gd name="connsiteY3" fmla="*/ 6676 h 128934"/>
                  <a:gd name="connsiteX4" fmla="*/ 80963 w 87743"/>
                  <a:gd name="connsiteY4" fmla="*/ 1870 h 128934"/>
                  <a:gd name="connsiteX5" fmla="*/ 85768 w 87743"/>
                  <a:gd name="connsiteY5" fmla="*/ 20681 h 128934"/>
                  <a:gd name="connsiteX6" fmla="*/ 25491 w 87743"/>
                  <a:gd name="connsiteY6" fmla="*/ 122151 h 128934"/>
                  <a:gd name="connsiteX7" fmla="*/ 13682 w 87743"/>
                  <a:gd name="connsiteY7" fmla="*/ 128879 h 128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743" h="128934">
                    <a:moveTo>
                      <a:pt x="13682" y="128879"/>
                    </a:moveTo>
                    <a:cubicBezTo>
                      <a:pt x="11211" y="128920"/>
                      <a:pt x="8781" y="128261"/>
                      <a:pt x="6680" y="126956"/>
                    </a:cubicBezTo>
                    <a:cubicBezTo>
                      <a:pt x="158" y="123085"/>
                      <a:pt x="-1998" y="114668"/>
                      <a:pt x="1874" y="108145"/>
                    </a:cubicBezTo>
                    <a:lnTo>
                      <a:pt x="62152" y="6676"/>
                    </a:lnTo>
                    <a:cubicBezTo>
                      <a:pt x="66024" y="154"/>
                      <a:pt x="74441" y="-2002"/>
                      <a:pt x="80963" y="1870"/>
                    </a:cubicBezTo>
                    <a:cubicBezTo>
                      <a:pt x="87485" y="5742"/>
                      <a:pt x="89640" y="14159"/>
                      <a:pt x="85768" y="20681"/>
                    </a:cubicBezTo>
                    <a:lnTo>
                      <a:pt x="25491" y="122151"/>
                    </a:lnTo>
                    <a:cubicBezTo>
                      <a:pt x="23019" y="126325"/>
                      <a:pt x="18529" y="128879"/>
                      <a:pt x="13682" y="128879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F9747D1-7A0A-A66F-31CC-BF570612C88B}"/>
                  </a:ext>
                </a:extLst>
              </p:cNvPr>
              <p:cNvSpPr/>
              <p:nvPr/>
            </p:nvSpPr>
            <p:spPr>
              <a:xfrm>
                <a:off x="5675845" y="4035452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5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5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5"/>
                    </a:moveTo>
                    <a:cubicBezTo>
                      <a:pt x="11225" y="127805"/>
                      <a:pt x="8794" y="127145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007CF0C-4150-4827-1D71-A032C5624EB8}"/>
                  </a:ext>
                </a:extLst>
              </p:cNvPr>
              <p:cNvSpPr/>
              <p:nvPr/>
            </p:nvSpPr>
            <p:spPr>
              <a:xfrm>
                <a:off x="5235640" y="4254770"/>
                <a:ext cx="88770" cy="130702"/>
              </a:xfrm>
              <a:custGeom>
                <a:avLst/>
                <a:gdLst>
                  <a:gd name="connsiteX0" fmla="*/ 13682 w 88770"/>
                  <a:gd name="connsiteY0" fmla="*/ 130649 h 130702"/>
                  <a:gd name="connsiteX1" fmla="*/ 6680 w 88770"/>
                  <a:gd name="connsiteY1" fmla="*/ 128727 h 130702"/>
                  <a:gd name="connsiteX2" fmla="*/ 1874 w 88770"/>
                  <a:gd name="connsiteY2" fmla="*/ 109915 h 130702"/>
                  <a:gd name="connsiteX3" fmla="*/ 62289 w 88770"/>
                  <a:gd name="connsiteY3" fmla="*/ 8446 h 130702"/>
                  <a:gd name="connsiteX4" fmla="*/ 80221 w 88770"/>
                  <a:gd name="connsiteY4" fmla="*/ 990 h 130702"/>
                  <a:gd name="connsiteX5" fmla="*/ 87677 w 88770"/>
                  <a:gd name="connsiteY5" fmla="*/ 18909 h 130702"/>
                  <a:gd name="connsiteX6" fmla="*/ 85768 w 88770"/>
                  <a:gd name="connsiteY6" fmla="*/ 22177 h 130702"/>
                  <a:gd name="connsiteX7" fmla="*/ 25491 w 88770"/>
                  <a:gd name="connsiteY7" fmla="*/ 123646 h 130702"/>
                  <a:gd name="connsiteX8" fmla="*/ 13682 w 88770"/>
                  <a:gd name="connsiteY8" fmla="*/ 130649 h 13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770" h="130702">
                    <a:moveTo>
                      <a:pt x="13682" y="130649"/>
                    </a:moveTo>
                    <a:cubicBezTo>
                      <a:pt x="11225" y="130649"/>
                      <a:pt x="8794" y="129990"/>
                      <a:pt x="6680" y="128727"/>
                    </a:cubicBezTo>
                    <a:cubicBezTo>
                      <a:pt x="158" y="124854"/>
                      <a:pt x="-1998" y="116437"/>
                      <a:pt x="1874" y="109915"/>
                    </a:cubicBezTo>
                    <a:lnTo>
                      <a:pt x="62289" y="8446"/>
                    </a:lnTo>
                    <a:cubicBezTo>
                      <a:pt x="65172" y="1429"/>
                      <a:pt x="73205" y="-1907"/>
                      <a:pt x="80221" y="990"/>
                    </a:cubicBezTo>
                    <a:cubicBezTo>
                      <a:pt x="87224" y="3873"/>
                      <a:pt x="90574" y="11906"/>
                      <a:pt x="87677" y="18909"/>
                    </a:cubicBezTo>
                    <a:cubicBezTo>
                      <a:pt x="87196" y="20076"/>
                      <a:pt x="86551" y="21188"/>
                      <a:pt x="85768" y="22177"/>
                    </a:cubicBezTo>
                    <a:lnTo>
                      <a:pt x="25491" y="123646"/>
                    </a:lnTo>
                    <a:cubicBezTo>
                      <a:pt x="23088" y="127916"/>
                      <a:pt x="18584" y="130594"/>
                      <a:pt x="13682" y="130649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2275D3F-E8CE-71BB-FCFC-4256548BB577}"/>
                  </a:ext>
                </a:extLst>
              </p:cNvPr>
              <p:cNvSpPr/>
              <p:nvPr/>
            </p:nvSpPr>
            <p:spPr>
              <a:xfrm>
                <a:off x="5324889" y="4257614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4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1077 h 127858"/>
                  <a:gd name="connsiteX7" fmla="*/ 13682 w 87173"/>
                  <a:gd name="connsiteY7" fmla="*/ 127804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4"/>
                    </a:moveTo>
                    <a:cubicBezTo>
                      <a:pt x="11225" y="127763"/>
                      <a:pt x="8808" y="127104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1077"/>
                    </a:lnTo>
                    <a:cubicBezTo>
                      <a:pt x="23019" y="125251"/>
                      <a:pt x="18529" y="127804"/>
                      <a:pt x="13682" y="127804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B725ECA-3EAD-D2D9-1B89-2891989A2E79}"/>
                  </a:ext>
                </a:extLst>
              </p:cNvPr>
              <p:cNvSpPr/>
              <p:nvPr/>
            </p:nvSpPr>
            <p:spPr>
              <a:xfrm>
                <a:off x="5411118" y="4254770"/>
                <a:ext cx="88770" cy="130702"/>
              </a:xfrm>
              <a:custGeom>
                <a:avLst/>
                <a:gdLst>
                  <a:gd name="connsiteX0" fmla="*/ 13682 w 88770"/>
                  <a:gd name="connsiteY0" fmla="*/ 130649 h 130702"/>
                  <a:gd name="connsiteX1" fmla="*/ 6680 w 88770"/>
                  <a:gd name="connsiteY1" fmla="*/ 128727 h 130702"/>
                  <a:gd name="connsiteX2" fmla="*/ 1874 w 88770"/>
                  <a:gd name="connsiteY2" fmla="*/ 109915 h 130702"/>
                  <a:gd name="connsiteX3" fmla="*/ 62289 w 88770"/>
                  <a:gd name="connsiteY3" fmla="*/ 8446 h 130702"/>
                  <a:gd name="connsiteX4" fmla="*/ 80221 w 88770"/>
                  <a:gd name="connsiteY4" fmla="*/ 990 h 130702"/>
                  <a:gd name="connsiteX5" fmla="*/ 87677 w 88770"/>
                  <a:gd name="connsiteY5" fmla="*/ 18909 h 130702"/>
                  <a:gd name="connsiteX6" fmla="*/ 85768 w 88770"/>
                  <a:gd name="connsiteY6" fmla="*/ 22177 h 130702"/>
                  <a:gd name="connsiteX7" fmla="*/ 25491 w 88770"/>
                  <a:gd name="connsiteY7" fmla="*/ 123646 h 130702"/>
                  <a:gd name="connsiteX8" fmla="*/ 13682 w 88770"/>
                  <a:gd name="connsiteY8" fmla="*/ 130649 h 13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770" h="130702">
                    <a:moveTo>
                      <a:pt x="13682" y="130649"/>
                    </a:moveTo>
                    <a:cubicBezTo>
                      <a:pt x="11225" y="130649"/>
                      <a:pt x="8794" y="129990"/>
                      <a:pt x="6680" y="128727"/>
                    </a:cubicBezTo>
                    <a:cubicBezTo>
                      <a:pt x="158" y="124854"/>
                      <a:pt x="-1998" y="116437"/>
                      <a:pt x="1874" y="109915"/>
                    </a:cubicBezTo>
                    <a:lnTo>
                      <a:pt x="62289" y="8446"/>
                    </a:lnTo>
                    <a:cubicBezTo>
                      <a:pt x="65172" y="1429"/>
                      <a:pt x="73205" y="-1907"/>
                      <a:pt x="80221" y="990"/>
                    </a:cubicBezTo>
                    <a:cubicBezTo>
                      <a:pt x="87224" y="3873"/>
                      <a:pt x="90574" y="11906"/>
                      <a:pt x="87677" y="18909"/>
                    </a:cubicBezTo>
                    <a:cubicBezTo>
                      <a:pt x="87196" y="20076"/>
                      <a:pt x="86551" y="21188"/>
                      <a:pt x="85768" y="22177"/>
                    </a:cubicBezTo>
                    <a:lnTo>
                      <a:pt x="25491" y="123646"/>
                    </a:lnTo>
                    <a:cubicBezTo>
                      <a:pt x="23088" y="127916"/>
                      <a:pt x="18584" y="130594"/>
                      <a:pt x="13682" y="130649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5ABF54D-7239-7129-F6BE-8FB8873C4DAB}"/>
                  </a:ext>
                </a:extLst>
              </p:cNvPr>
              <p:cNvSpPr/>
              <p:nvPr/>
            </p:nvSpPr>
            <p:spPr>
              <a:xfrm>
                <a:off x="5500367" y="4257614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4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4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4"/>
                    </a:moveTo>
                    <a:cubicBezTo>
                      <a:pt x="11225" y="127763"/>
                      <a:pt x="8808" y="127104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4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291D83A-6653-2E27-ADD2-4834FF8224F4}"/>
                  </a:ext>
                </a:extLst>
              </p:cNvPr>
              <p:cNvSpPr/>
              <p:nvPr/>
            </p:nvSpPr>
            <p:spPr>
              <a:xfrm>
                <a:off x="5586595" y="4256484"/>
                <a:ext cx="87773" cy="128988"/>
              </a:xfrm>
              <a:custGeom>
                <a:avLst/>
                <a:gdLst>
                  <a:gd name="connsiteX0" fmla="*/ 13682 w 87773"/>
                  <a:gd name="connsiteY0" fmla="*/ 128935 h 128988"/>
                  <a:gd name="connsiteX1" fmla="*/ 6680 w 87773"/>
                  <a:gd name="connsiteY1" fmla="*/ 127013 h 128988"/>
                  <a:gd name="connsiteX2" fmla="*/ 1874 w 87773"/>
                  <a:gd name="connsiteY2" fmla="*/ 108201 h 128988"/>
                  <a:gd name="connsiteX3" fmla="*/ 62152 w 87773"/>
                  <a:gd name="connsiteY3" fmla="*/ 6732 h 128988"/>
                  <a:gd name="connsiteX4" fmla="*/ 80935 w 87773"/>
                  <a:gd name="connsiteY4" fmla="*/ 1830 h 128988"/>
                  <a:gd name="connsiteX5" fmla="*/ 81100 w 87773"/>
                  <a:gd name="connsiteY5" fmla="*/ 1926 h 128988"/>
                  <a:gd name="connsiteX6" fmla="*/ 85768 w 87773"/>
                  <a:gd name="connsiteY6" fmla="*/ 20737 h 128988"/>
                  <a:gd name="connsiteX7" fmla="*/ 25491 w 87773"/>
                  <a:gd name="connsiteY7" fmla="*/ 122207 h 128988"/>
                  <a:gd name="connsiteX8" fmla="*/ 13682 w 87773"/>
                  <a:gd name="connsiteY8" fmla="*/ 128935 h 128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773" h="128988">
                    <a:moveTo>
                      <a:pt x="13682" y="128935"/>
                    </a:moveTo>
                    <a:cubicBezTo>
                      <a:pt x="11225" y="128935"/>
                      <a:pt x="8794" y="128275"/>
                      <a:pt x="6680" y="127013"/>
                    </a:cubicBezTo>
                    <a:cubicBezTo>
                      <a:pt x="158" y="123140"/>
                      <a:pt x="-1998" y="114723"/>
                      <a:pt x="1874" y="108201"/>
                    </a:cubicBezTo>
                    <a:lnTo>
                      <a:pt x="62152" y="6732"/>
                    </a:lnTo>
                    <a:cubicBezTo>
                      <a:pt x="65983" y="196"/>
                      <a:pt x="74399" y="-2001"/>
                      <a:pt x="80935" y="1830"/>
                    </a:cubicBezTo>
                    <a:cubicBezTo>
                      <a:pt x="80990" y="1857"/>
                      <a:pt x="81045" y="1899"/>
                      <a:pt x="81100" y="1926"/>
                    </a:cubicBezTo>
                    <a:cubicBezTo>
                      <a:pt x="87567" y="5839"/>
                      <a:pt x="89654" y="14256"/>
                      <a:pt x="85768" y="20737"/>
                    </a:cubicBezTo>
                    <a:lnTo>
                      <a:pt x="25491" y="122207"/>
                    </a:lnTo>
                    <a:cubicBezTo>
                      <a:pt x="23019" y="126381"/>
                      <a:pt x="18529" y="128935"/>
                      <a:pt x="13682" y="12893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69C955F-E59E-A6F4-8C91-68622F7EB1C6}"/>
                  </a:ext>
                </a:extLst>
              </p:cNvPr>
              <p:cNvSpPr/>
              <p:nvPr/>
            </p:nvSpPr>
            <p:spPr>
              <a:xfrm>
                <a:off x="5675845" y="4257614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4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4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4"/>
                    </a:moveTo>
                    <a:cubicBezTo>
                      <a:pt x="11225" y="127763"/>
                      <a:pt x="8808" y="127104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4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solidFill>
                  <a:srgbClr val="082C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9DD010E0-D82B-6538-37A3-212FDF62312F}"/>
              </a:ext>
            </a:extLst>
          </p:cNvPr>
          <p:cNvSpPr txBox="1"/>
          <p:nvPr/>
        </p:nvSpPr>
        <p:spPr>
          <a:xfrm>
            <a:off x="536812" y="1516609"/>
            <a:ext cx="4236140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082C3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137906B-5934-BC9F-B43A-025068374644}"/>
              </a:ext>
            </a:extLst>
          </p:cNvPr>
          <p:cNvSpPr txBox="1"/>
          <p:nvPr/>
        </p:nvSpPr>
        <p:spPr>
          <a:xfrm>
            <a:off x="536812" y="4098271"/>
            <a:ext cx="4236140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082C3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FF8E05B-95C0-F189-C740-16B998E7B708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2538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5" grpId="0"/>
      <p:bldP spid="4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61887F-5C0B-2984-4E1A-6AEC8FB97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37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163B87-8386-731C-DDC4-CF99A16B38E9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ABB55E0-29E7-D05B-6B30-9A37DE77B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658725"/>
              </p:ext>
            </p:extLst>
          </p:nvPr>
        </p:nvGraphicFramePr>
        <p:xfrm>
          <a:off x="670684" y="3183037"/>
          <a:ext cx="8242467" cy="2886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68DBCE5-A699-FC2E-52C9-9670058CFB89}"/>
              </a:ext>
            </a:extLst>
          </p:cNvPr>
          <p:cNvSpPr txBox="1"/>
          <p:nvPr/>
        </p:nvSpPr>
        <p:spPr>
          <a:xfrm>
            <a:off x="837655" y="1216860"/>
            <a:ext cx="8075496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8896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El"/>
        </p:bldSub>
      </p:bldGraphic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61887F-5C0B-2984-4E1A-6AEC8FB97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38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163B87-8386-731C-DDC4-CF99A16B38E9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B879F16-A907-2B3A-F99A-246A4425B4D9}"/>
              </a:ext>
            </a:extLst>
          </p:cNvPr>
          <p:cNvGrpSpPr/>
          <p:nvPr/>
        </p:nvGrpSpPr>
        <p:grpSpPr>
          <a:xfrm>
            <a:off x="6117827" y="4637085"/>
            <a:ext cx="995031" cy="897154"/>
            <a:chOff x="7958198" y="4501156"/>
            <a:chExt cx="995031" cy="897154"/>
          </a:xfrm>
        </p:grpSpPr>
        <p:sp>
          <p:nvSpPr>
            <p:cNvPr id="29" name="Freeform 169">
              <a:extLst>
                <a:ext uri="{FF2B5EF4-FFF2-40B4-BE49-F238E27FC236}">
                  <a16:creationId xmlns:a16="http://schemas.microsoft.com/office/drawing/2014/main" id="{B311466D-B764-82D1-BBE6-734D04991292}"/>
                </a:ext>
              </a:extLst>
            </p:cNvPr>
            <p:cNvSpPr/>
            <p:nvPr/>
          </p:nvSpPr>
          <p:spPr>
            <a:xfrm rot="16200000" flipH="1">
              <a:off x="8007137" y="4452217"/>
              <a:ext cx="897154" cy="995031"/>
            </a:xfrm>
            <a:custGeom>
              <a:avLst/>
              <a:gdLst>
                <a:gd name="connsiteX0" fmla="*/ 0 w 656305"/>
                <a:gd name="connsiteY0" fmla="*/ 618624 h 727906"/>
                <a:gd name="connsiteX1" fmla="*/ 0 w 656305"/>
                <a:gd name="connsiteY1" fmla="*/ 181510 h 727906"/>
                <a:gd name="connsiteX2" fmla="*/ 109282 w 656305"/>
                <a:gd name="connsiteY2" fmla="*/ 72228 h 727906"/>
                <a:gd name="connsiteX3" fmla="*/ 244461 w 656305"/>
                <a:gd name="connsiteY3" fmla="*/ 72228 h 727906"/>
                <a:gd name="connsiteX4" fmla="*/ 328154 w 656305"/>
                <a:gd name="connsiteY4" fmla="*/ 0 h 727906"/>
                <a:gd name="connsiteX5" fmla="*/ 411846 w 656305"/>
                <a:gd name="connsiteY5" fmla="*/ 72228 h 727906"/>
                <a:gd name="connsiteX6" fmla="*/ 547023 w 656305"/>
                <a:gd name="connsiteY6" fmla="*/ 72228 h 727906"/>
                <a:gd name="connsiteX7" fmla="*/ 656305 w 656305"/>
                <a:gd name="connsiteY7" fmla="*/ 181510 h 727906"/>
                <a:gd name="connsiteX8" fmla="*/ 656305 w 656305"/>
                <a:gd name="connsiteY8" fmla="*/ 618624 h 727906"/>
                <a:gd name="connsiteX9" fmla="*/ 547023 w 656305"/>
                <a:gd name="connsiteY9" fmla="*/ 727906 h 727906"/>
                <a:gd name="connsiteX10" fmla="*/ 109282 w 656305"/>
                <a:gd name="connsiteY10" fmla="*/ 727906 h 727906"/>
                <a:gd name="connsiteX11" fmla="*/ 0 w 656305"/>
                <a:gd name="connsiteY11" fmla="*/ 618624 h 72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6305" h="727906">
                  <a:moveTo>
                    <a:pt x="0" y="618624"/>
                  </a:moveTo>
                  <a:lnTo>
                    <a:pt x="0" y="181510"/>
                  </a:lnTo>
                  <a:cubicBezTo>
                    <a:pt x="0" y="121155"/>
                    <a:pt x="48927" y="72228"/>
                    <a:pt x="109282" y="72228"/>
                  </a:cubicBezTo>
                  <a:lnTo>
                    <a:pt x="244461" y="72228"/>
                  </a:lnTo>
                  <a:lnTo>
                    <a:pt x="328154" y="0"/>
                  </a:lnTo>
                  <a:lnTo>
                    <a:pt x="411846" y="72228"/>
                  </a:lnTo>
                  <a:lnTo>
                    <a:pt x="547023" y="72228"/>
                  </a:lnTo>
                  <a:cubicBezTo>
                    <a:pt x="607378" y="72228"/>
                    <a:pt x="656305" y="121155"/>
                    <a:pt x="656305" y="181510"/>
                  </a:cubicBezTo>
                  <a:lnTo>
                    <a:pt x="656305" y="618624"/>
                  </a:lnTo>
                  <a:cubicBezTo>
                    <a:pt x="656305" y="678979"/>
                    <a:pt x="607378" y="727906"/>
                    <a:pt x="547023" y="727906"/>
                  </a:cubicBezTo>
                  <a:lnTo>
                    <a:pt x="109282" y="727906"/>
                  </a:lnTo>
                  <a:cubicBezTo>
                    <a:pt x="48927" y="727906"/>
                    <a:pt x="0" y="678979"/>
                    <a:pt x="0" y="618624"/>
                  </a:cubicBezTo>
                  <a:close/>
                </a:path>
              </a:pathLst>
            </a:custGeom>
            <a:solidFill>
              <a:srgbClr val="082C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AutoShape 59">
              <a:extLst>
                <a:ext uri="{FF2B5EF4-FFF2-40B4-BE49-F238E27FC236}">
                  <a16:creationId xmlns:a16="http://schemas.microsoft.com/office/drawing/2014/main" id="{CC3DB52D-3402-0153-39C2-608495518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7271" y="4755214"/>
              <a:ext cx="362372" cy="36175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16187-6E09-3438-1685-2CF673DF290F}"/>
              </a:ext>
            </a:extLst>
          </p:cNvPr>
          <p:cNvGrpSpPr/>
          <p:nvPr/>
        </p:nvGrpSpPr>
        <p:grpSpPr>
          <a:xfrm>
            <a:off x="6120330" y="2337640"/>
            <a:ext cx="995031" cy="897154"/>
            <a:chOff x="7960701" y="2699423"/>
            <a:chExt cx="995031" cy="897154"/>
          </a:xfrm>
        </p:grpSpPr>
        <p:sp>
          <p:nvSpPr>
            <p:cNvPr id="32" name="Freeform 184">
              <a:extLst>
                <a:ext uri="{FF2B5EF4-FFF2-40B4-BE49-F238E27FC236}">
                  <a16:creationId xmlns:a16="http://schemas.microsoft.com/office/drawing/2014/main" id="{D7223FB3-6E5B-61A9-8F66-4D491583EDF7}"/>
                </a:ext>
              </a:extLst>
            </p:cNvPr>
            <p:cNvSpPr/>
            <p:nvPr/>
          </p:nvSpPr>
          <p:spPr>
            <a:xfrm rot="16200000" flipH="1">
              <a:off x="8009640" y="2650484"/>
              <a:ext cx="897154" cy="995031"/>
            </a:xfrm>
            <a:custGeom>
              <a:avLst/>
              <a:gdLst>
                <a:gd name="connsiteX0" fmla="*/ 0 w 656305"/>
                <a:gd name="connsiteY0" fmla="*/ 618624 h 727906"/>
                <a:gd name="connsiteX1" fmla="*/ 0 w 656305"/>
                <a:gd name="connsiteY1" fmla="*/ 181510 h 727906"/>
                <a:gd name="connsiteX2" fmla="*/ 109282 w 656305"/>
                <a:gd name="connsiteY2" fmla="*/ 72228 h 727906"/>
                <a:gd name="connsiteX3" fmla="*/ 244461 w 656305"/>
                <a:gd name="connsiteY3" fmla="*/ 72228 h 727906"/>
                <a:gd name="connsiteX4" fmla="*/ 328154 w 656305"/>
                <a:gd name="connsiteY4" fmla="*/ 0 h 727906"/>
                <a:gd name="connsiteX5" fmla="*/ 411846 w 656305"/>
                <a:gd name="connsiteY5" fmla="*/ 72228 h 727906"/>
                <a:gd name="connsiteX6" fmla="*/ 547023 w 656305"/>
                <a:gd name="connsiteY6" fmla="*/ 72228 h 727906"/>
                <a:gd name="connsiteX7" fmla="*/ 656305 w 656305"/>
                <a:gd name="connsiteY7" fmla="*/ 181510 h 727906"/>
                <a:gd name="connsiteX8" fmla="*/ 656305 w 656305"/>
                <a:gd name="connsiteY8" fmla="*/ 618624 h 727906"/>
                <a:gd name="connsiteX9" fmla="*/ 547023 w 656305"/>
                <a:gd name="connsiteY9" fmla="*/ 727906 h 727906"/>
                <a:gd name="connsiteX10" fmla="*/ 109282 w 656305"/>
                <a:gd name="connsiteY10" fmla="*/ 727906 h 727906"/>
                <a:gd name="connsiteX11" fmla="*/ 0 w 656305"/>
                <a:gd name="connsiteY11" fmla="*/ 618624 h 72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6305" h="727906">
                  <a:moveTo>
                    <a:pt x="0" y="618624"/>
                  </a:moveTo>
                  <a:lnTo>
                    <a:pt x="0" y="181510"/>
                  </a:lnTo>
                  <a:cubicBezTo>
                    <a:pt x="0" y="121155"/>
                    <a:pt x="48927" y="72228"/>
                    <a:pt x="109282" y="72228"/>
                  </a:cubicBezTo>
                  <a:lnTo>
                    <a:pt x="244461" y="72228"/>
                  </a:lnTo>
                  <a:lnTo>
                    <a:pt x="328154" y="0"/>
                  </a:lnTo>
                  <a:lnTo>
                    <a:pt x="411846" y="72228"/>
                  </a:lnTo>
                  <a:lnTo>
                    <a:pt x="547023" y="72228"/>
                  </a:lnTo>
                  <a:cubicBezTo>
                    <a:pt x="607378" y="72228"/>
                    <a:pt x="656305" y="121155"/>
                    <a:pt x="656305" y="181510"/>
                  </a:cubicBezTo>
                  <a:lnTo>
                    <a:pt x="656305" y="618624"/>
                  </a:lnTo>
                  <a:cubicBezTo>
                    <a:pt x="656305" y="678979"/>
                    <a:pt x="607378" y="727906"/>
                    <a:pt x="547023" y="727906"/>
                  </a:cubicBezTo>
                  <a:lnTo>
                    <a:pt x="109282" y="727906"/>
                  </a:lnTo>
                  <a:cubicBezTo>
                    <a:pt x="48927" y="727906"/>
                    <a:pt x="0" y="678979"/>
                    <a:pt x="0" y="618624"/>
                  </a:cubicBezTo>
                  <a:close/>
                </a:path>
              </a:pathLst>
            </a:cu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AutoShape 112">
              <a:extLst>
                <a:ext uri="{FF2B5EF4-FFF2-40B4-BE49-F238E27FC236}">
                  <a16:creationId xmlns:a16="http://schemas.microsoft.com/office/drawing/2014/main" id="{1FA0C69C-424C-5A3B-797E-ADBB0EC29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6069" y="2978485"/>
              <a:ext cx="359773" cy="360387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5" tIns="19045" rIns="19045" bIns="19045" anchor="ctr"/>
            <a:lstStyle/>
            <a:p>
              <a:pPr algn="ctr" defTabSz="22854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FBC991B-0B57-F6A4-0854-D0682DAA82A9}"/>
              </a:ext>
            </a:extLst>
          </p:cNvPr>
          <p:cNvGrpSpPr/>
          <p:nvPr/>
        </p:nvGrpSpPr>
        <p:grpSpPr>
          <a:xfrm>
            <a:off x="2558012" y="2337641"/>
            <a:ext cx="992829" cy="897154"/>
            <a:chOff x="2916825" y="2699424"/>
            <a:chExt cx="992829" cy="897154"/>
          </a:xfrm>
        </p:grpSpPr>
        <p:sp>
          <p:nvSpPr>
            <p:cNvPr id="35" name="Freeform 164">
              <a:extLst>
                <a:ext uri="{FF2B5EF4-FFF2-40B4-BE49-F238E27FC236}">
                  <a16:creationId xmlns:a16="http://schemas.microsoft.com/office/drawing/2014/main" id="{84F12014-6026-2AFB-EF80-7D51ADA75896}"/>
                </a:ext>
              </a:extLst>
            </p:cNvPr>
            <p:cNvSpPr/>
            <p:nvPr/>
          </p:nvSpPr>
          <p:spPr>
            <a:xfrm rot="5400000">
              <a:off x="2964663" y="2651586"/>
              <a:ext cx="897154" cy="992829"/>
            </a:xfrm>
            <a:custGeom>
              <a:avLst/>
              <a:gdLst>
                <a:gd name="connsiteX0" fmla="*/ 0 w 656305"/>
                <a:gd name="connsiteY0" fmla="*/ 617013 h 726295"/>
                <a:gd name="connsiteX1" fmla="*/ 0 w 656305"/>
                <a:gd name="connsiteY1" fmla="*/ 179899 h 726295"/>
                <a:gd name="connsiteX2" fmla="*/ 109282 w 656305"/>
                <a:gd name="connsiteY2" fmla="*/ 70617 h 726295"/>
                <a:gd name="connsiteX3" fmla="*/ 246327 w 656305"/>
                <a:gd name="connsiteY3" fmla="*/ 70617 h 726295"/>
                <a:gd name="connsiteX4" fmla="*/ 328153 w 656305"/>
                <a:gd name="connsiteY4" fmla="*/ 0 h 726295"/>
                <a:gd name="connsiteX5" fmla="*/ 409978 w 656305"/>
                <a:gd name="connsiteY5" fmla="*/ 70617 h 726295"/>
                <a:gd name="connsiteX6" fmla="*/ 547023 w 656305"/>
                <a:gd name="connsiteY6" fmla="*/ 70617 h 726295"/>
                <a:gd name="connsiteX7" fmla="*/ 656305 w 656305"/>
                <a:gd name="connsiteY7" fmla="*/ 179899 h 726295"/>
                <a:gd name="connsiteX8" fmla="*/ 656305 w 656305"/>
                <a:gd name="connsiteY8" fmla="*/ 617013 h 726295"/>
                <a:gd name="connsiteX9" fmla="*/ 547023 w 656305"/>
                <a:gd name="connsiteY9" fmla="*/ 726295 h 726295"/>
                <a:gd name="connsiteX10" fmla="*/ 109282 w 656305"/>
                <a:gd name="connsiteY10" fmla="*/ 726295 h 726295"/>
                <a:gd name="connsiteX11" fmla="*/ 0 w 656305"/>
                <a:gd name="connsiteY11" fmla="*/ 617013 h 72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6305" h="726295">
                  <a:moveTo>
                    <a:pt x="0" y="617013"/>
                  </a:moveTo>
                  <a:lnTo>
                    <a:pt x="0" y="179899"/>
                  </a:lnTo>
                  <a:cubicBezTo>
                    <a:pt x="0" y="119544"/>
                    <a:pt x="48927" y="70617"/>
                    <a:pt x="109282" y="70617"/>
                  </a:cubicBezTo>
                  <a:lnTo>
                    <a:pt x="246327" y="70617"/>
                  </a:lnTo>
                  <a:lnTo>
                    <a:pt x="328153" y="0"/>
                  </a:lnTo>
                  <a:lnTo>
                    <a:pt x="409978" y="70617"/>
                  </a:lnTo>
                  <a:lnTo>
                    <a:pt x="547023" y="70617"/>
                  </a:lnTo>
                  <a:cubicBezTo>
                    <a:pt x="607378" y="70617"/>
                    <a:pt x="656305" y="119544"/>
                    <a:pt x="656305" y="179899"/>
                  </a:cubicBezTo>
                  <a:lnTo>
                    <a:pt x="656305" y="617013"/>
                  </a:lnTo>
                  <a:cubicBezTo>
                    <a:pt x="656305" y="677368"/>
                    <a:pt x="607378" y="726295"/>
                    <a:pt x="547023" y="726295"/>
                  </a:cubicBezTo>
                  <a:lnTo>
                    <a:pt x="109282" y="726295"/>
                  </a:lnTo>
                  <a:cubicBezTo>
                    <a:pt x="48927" y="726295"/>
                    <a:pt x="0" y="677368"/>
                    <a:pt x="0" y="617013"/>
                  </a:cubicBezTo>
                  <a:close/>
                </a:path>
              </a:pathLst>
            </a:custGeom>
            <a:solidFill>
              <a:srgbClr val="082C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9A541EC-FC5F-6FDA-CE78-85E44A2630A7}"/>
                </a:ext>
              </a:extLst>
            </p:cNvPr>
            <p:cNvGrpSpPr/>
            <p:nvPr/>
          </p:nvGrpSpPr>
          <p:grpSpPr>
            <a:xfrm>
              <a:off x="3213124" y="2924826"/>
              <a:ext cx="291321" cy="424663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37" name="AutoShape 113">
                <a:extLst>
                  <a:ext uri="{FF2B5EF4-FFF2-40B4-BE49-F238E27FC236}">
                    <a16:creationId xmlns:a16="http://schemas.microsoft.com/office/drawing/2014/main" id="{FA797D0F-2495-F7FD-FD2A-A16E05195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114">
                <a:extLst>
                  <a:ext uri="{FF2B5EF4-FFF2-40B4-BE49-F238E27FC236}">
                    <a16:creationId xmlns:a16="http://schemas.microsoft.com/office/drawing/2014/main" id="{296291E6-6C3D-55C9-FDD3-AF5FE838A0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CF80C9C-0824-0D79-734E-24D17E19DABF}"/>
              </a:ext>
            </a:extLst>
          </p:cNvPr>
          <p:cNvGrpSpPr/>
          <p:nvPr/>
        </p:nvGrpSpPr>
        <p:grpSpPr>
          <a:xfrm>
            <a:off x="2558012" y="4637085"/>
            <a:ext cx="992829" cy="897154"/>
            <a:chOff x="2916825" y="4501156"/>
            <a:chExt cx="992829" cy="897154"/>
          </a:xfrm>
        </p:grpSpPr>
        <p:sp>
          <p:nvSpPr>
            <p:cNvPr id="40" name="Freeform 172">
              <a:extLst>
                <a:ext uri="{FF2B5EF4-FFF2-40B4-BE49-F238E27FC236}">
                  <a16:creationId xmlns:a16="http://schemas.microsoft.com/office/drawing/2014/main" id="{6B92DB5A-79C5-1C3C-10EE-160E9EC9327D}"/>
                </a:ext>
              </a:extLst>
            </p:cNvPr>
            <p:cNvSpPr/>
            <p:nvPr/>
          </p:nvSpPr>
          <p:spPr>
            <a:xfrm rot="5400000">
              <a:off x="2964663" y="4453318"/>
              <a:ext cx="897154" cy="992829"/>
            </a:xfrm>
            <a:custGeom>
              <a:avLst/>
              <a:gdLst>
                <a:gd name="connsiteX0" fmla="*/ 0 w 656305"/>
                <a:gd name="connsiteY0" fmla="*/ 617013 h 726295"/>
                <a:gd name="connsiteX1" fmla="*/ 0 w 656305"/>
                <a:gd name="connsiteY1" fmla="*/ 179899 h 726295"/>
                <a:gd name="connsiteX2" fmla="*/ 109282 w 656305"/>
                <a:gd name="connsiteY2" fmla="*/ 70617 h 726295"/>
                <a:gd name="connsiteX3" fmla="*/ 246327 w 656305"/>
                <a:gd name="connsiteY3" fmla="*/ 70617 h 726295"/>
                <a:gd name="connsiteX4" fmla="*/ 328153 w 656305"/>
                <a:gd name="connsiteY4" fmla="*/ 0 h 726295"/>
                <a:gd name="connsiteX5" fmla="*/ 409978 w 656305"/>
                <a:gd name="connsiteY5" fmla="*/ 70617 h 726295"/>
                <a:gd name="connsiteX6" fmla="*/ 547023 w 656305"/>
                <a:gd name="connsiteY6" fmla="*/ 70617 h 726295"/>
                <a:gd name="connsiteX7" fmla="*/ 656305 w 656305"/>
                <a:gd name="connsiteY7" fmla="*/ 179899 h 726295"/>
                <a:gd name="connsiteX8" fmla="*/ 656305 w 656305"/>
                <a:gd name="connsiteY8" fmla="*/ 617013 h 726295"/>
                <a:gd name="connsiteX9" fmla="*/ 547023 w 656305"/>
                <a:gd name="connsiteY9" fmla="*/ 726295 h 726295"/>
                <a:gd name="connsiteX10" fmla="*/ 109282 w 656305"/>
                <a:gd name="connsiteY10" fmla="*/ 726295 h 726295"/>
                <a:gd name="connsiteX11" fmla="*/ 0 w 656305"/>
                <a:gd name="connsiteY11" fmla="*/ 617013 h 72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6305" h="726295">
                  <a:moveTo>
                    <a:pt x="0" y="617013"/>
                  </a:moveTo>
                  <a:lnTo>
                    <a:pt x="0" y="179899"/>
                  </a:lnTo>
                  <a:cubicBezTo>
                    <a:pt x="0" y="119544"/>
                    <a:pt x="48927" y="70617"/>
                    <a:pt x="109282" y="70617"/>
                  </a:cubicBezTo>
                  <a:lnTo>
                    <a:pt x="246327" y="70617"/>
                  </a:lnTo>
                  <a:lnTo>
                    <a:pt x="328153" y="0"/>
                  </a:lnTo>
                  <a:lnTo>
                    <a:pt x="409978" y="70617"/>
                  </a:lnTo>
                  <a:lnTo>
                    <a:pt x="547023" y="70617"/>
                  </a:lnTo>
                  <a:cubicBezTo>
                    <a:pt x="607378" y="70617"/>
                    <a:pt x="656305" y="119544"/>
                    <a:pt x="656305" y="179899"/>
                  </a:cubicBezTo>
                  <a:lnTo>
                    <a:pt x="656305" y="617013"/>
                  </a:lnTo>
                  <a:cubicBezTo>
                    <a:pt x="656305" y="677368"/>
                    <a:pt x="607378" y="726295"/>
                    <a:pt x="547023" y="726295"/>
                  </a:cubicBezTo>
                  <a:lnTo>
                    <a:pt x="109282" y="726295"/>
                  </a:lnTo>
                  <a:cubicBezTo>
                    <a:pt x="48927" y="726295"/>
                    <a:pt x="0" y="677368"/>
                    <a:pt x="0" y="617013"/>
                  </a:cubicBezTo>
                  <a:close/>
                </a:path>
              </a:pathLst>
            </a:custGeom>
            <a:solidFill>
              <a:srgbClr val="EBB0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AEDD9E0-0EA9-97E9-2B34-E23F3EB2A048}"/>
                </a:ext>
              </a:extLst>
            </p:cNvPr>
            <p:cNvGrpSpPr/>
            <p:nvPr/>
          </p:nvGrpSpPr>
          <p:grpSpPr>
            <a:xfrm>
              <a:off x="3188654" y="4758164"/>
              <a:ext cx="377824" cy="377824"/>
              <a:chOff x="4427654" y="3049909"/>
              <a:chExt cx="464344" cy="464344"/>
            </a:xfrm>
            <a:solidFill>
              <a:schemeClr val="bg1"/>
            </a:solidFill>
          </p:grpSpPr>
          <p:sp>
            <p:nvSpPr>
              <p:cNvPr id="42" name="AutoShape 123">
                <a:extLst>
                  <a:ext uri="{FF2B5EF4-FFF2-40B4-BE49-F238E27FC236}">
                    <a16:creationId xmlns:a16="http://schemas.microsoft.com/office/drawing/2014/main" id="{2FB73A93-E974-BE80-E3F6-CA6B39B13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3" name="AutoShape 124">
                <a:extLst>
                  <a:ext uri="{FF2B5EF4-FFF2-40B4-BE49-F238E27FC236}">
                    <a16:creationId xmlns:a16="http://schemas.microsoft.com/office/drawing/2014/main" id="{6B20915F-6412-D82E-7EAF-8C50C31BC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4" name="AutoShape 125">
                <a:extLst>
                  <a:ext uri="{FF2B5EF4-FFF2-40B4-BE49-F238E27FC236}">
                    <a16:creationId xmlns:a16="http://schemas.microsoft.com/office/drawing/2014/main" id="{393B8D04-D8F1-1D14-22D9-DE729571B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5" tIns="19045" rIns="19045" bIns="19045" anchor="ctr"/>
              <a:lstStyle/>
              <a:p>
                <a:pPr algn="ctr" defTabSz="228543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2A385C9C-56C6-A84A-F816-F33F3ABE4F86}"/>
              </a:ext>
            </a:extLst>
          </p:cNvPr>
          <p:cNvSpPr txBox="1"/>
          <p:nvPr/>
        </p:nvSpPr>
        <p:spPr>
          <a:xfrm>
            <a:off x="433114" y="2143993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7052A78-FAD2-277D-CD66-F6E68CA30541}"/>
              </a:ext>
            </a:extLst>
          </p:cNvPr>
          <p:cNvSpPr txBox="1"/>
          <p:nvPr/>
        </p:nvSpPr>
        <p:spPr>
          <a:xfrm>
            <a:off x="433114" y="4492682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A9D5713-A11C-A5A0-0512-13A607FA4257}"/>
              </a:ext>
            </a:extLst>
          </p:cNvPr>
          <p:cNvSpPr txBox="1"/>
          <p:nvPr/>
        </p:nvSpPr>
        <p:spPr>
          <a:xfrm>
            <a:off x="7243728" y="2057275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9196617-BAD0-E359-2553-E615D6BF59C1}"/>
              </a:ext>
            </a:extLst>
          </p:cNvPr>
          <p:cNvSpPr txBox="1"/>
          <p:nvPr/>
        </p:nvSpPr>
        <p:spPr>
          <a:xfrm>
            <a:off x="7243728" y="4405964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50" name="Graphic 49">
            <a:extLst>
              <a:ext uri="{FF2B5EF4-FFF2-40B4-BE49-F238E27FC236}">
                <a16:creationId xmlns:a16="http://schemas.microsoft.com/office/drawing/2014/main" id="{9D09A5AF-093E-0AB3-FE35-D9A43F41D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79208" y="2337639"/>
            <a:ext cx="2279520" cy="263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8041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261;p64">
            <a:extLst>
              <a:ext uri="{FF2B5EF4-FFF2-40B4-BE49-F238E27FC236}">
                <a16:creationId xmlns:a16="http://schemas.microsoft.com/office/drawing/2014/main" id="{E40A581D-C899-2627-6663-0BF3C834F165}"/>
              </a:ext>
            </a:extLst>
          </p:cNvPr>
          <p:cNvGrpSpPr/>
          <p:nvPr/>
        </p:nvGrpSpPr>
        <p:grpSpPr>
          <a:xfrm>
            <a:off x="8824952" y="2407907"/>
            <a:ext cx="1761144" cy="1871398"/>
            <a:chOff x="870939" y="2439293"/>
            <a:chExt cx="331993" cy="331993"/>
          </a:xfrm>
          <a:solidFill>
            <a:srgbClr val="082C39"/>
          </a:solidFill>
        </p:grpSpPr>
        <p:sp>
          <p:nvSpPr>
            <p:cNvPr id="3" name="Google Shape;9262;p64">
              <a:extLst>
                <a:ext uri="{FF2B5EF4-FFF2-40B4-BE49-F238E27FC236}">
                  <a16:creationId xmlns:a16="http://schemas.microsoft.com/office/drawing/2014/main" id="{D7842CBC-B56D-C2C1-1FE0-15541E6D8052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9263;p64">
              <a:extLst>
                <a:ext uri="{FF2B5EF4-FFF2-40B4-BE49-F238E27FC236}">
                  <a16:creationId xmlns:a16="http://schemas.microsoft.com/office/drawing/2014/main" id="{0F07AFA5-D31A-0D3D-038A-3EAF0BEDAD66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264;p64">
              <a:extLst>
                <a:ext uri="{FF2B5EF4-FFF2-40B4-BE49-F238E27FC236}">
                  <a16:creationId xmlns:a16="http://schemas.microsoft.com/office/drawing/2014/main" id="{C91FE535-FBB7-404F-55AE-D4A3B113639D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265;p64">
              <a:extLst>
                <a:ext uri="{FF2B5EF4-FFF2-40B4-BE49-F238E27FC236}">
                  <a16:creationId xmlns:a16="http://schemas.microsoft.com/office/drawing/2014/main" id="{733CFD04-7032-1938-429F-3A4C7B866DB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266;p64">
              <a:extLst>
                <a:ext uri="{FF2B5EF4-FFF2-40B4-BE49-F238E27FC236}">
                  <a16:creationId xmlns:a16="http://schemas.microsoft.com/office/drawing/2014/main" id="{7B0AA5C7-45E1-9B46-39E4-D664506120D4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267;p64">
              <a:extLst>
                <a:ext uri="{FF2B5EF4-FFF2-40B4-BE49-F238E27FC236}">
                  <a16:creationId xmlns:a16="http://schemas.microsoft.com/office/drawing/2014/main" id="{EE6B5678-C5F0-64B4-ED15-49857EC05645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268;p64">
              <a:extLst>
                <a:ext uri="{FF2B5EF4-FFF2-40B4-BE49-F238E27FC236}">
                  <a16:creationId xmlns:a16="http://schemas.microsoft.com/office/drawing/2014/main" id="{5D867DE4-7207-1942-339D-8274D760BBA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269;p64">
              <a:extLst>
                <a:ext uri="{FF2B5EF4-FFF2-40B4-BE49-F238E27FC236}">
                  <a16:creationId xmlns:a16="http://schemas.microsoft.com/office/drawing/2014/main" id="{0628444D-E3F3-F1DD-57EB-0D312CFA3465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270;p64">
              <a:extLst>
                <a:ext uri="{FF2B5EF4-FFF2-40B4-BE49-F238E27FC236}">
                  <a16:creationId xmlns:a16="http://schemas.microsoft.com/office/drawing/2014/main" id="{35860F05-2B62-A230-30FA-9BF0F2425E54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271;p64">
              <a:extLst>
                <a:ext uri="{FF2B5EF4-FFF2-40B4-BE49-F238E27FC236}">
                  <a16:creationId xmlns:a16="http://schemas.microsoft.com/office/drawing/2014/main" id="{A3B424AA-E373-51CF-77F5-2DD35D47E0C9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272;p64">
              <a:extLst>
                <a:ext uri="{FF2B5EF4-FFF2-40B4-BE49-F238E27FC236}">
                  <a16:creationId xmlns:a16="http://schemas.microsoft.com/office/drawing/2014/main" id="{07C34E19-D013-938C-8B0F-08985AE3CD7A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273;p64">
              <a:extLst>
                <a:ext uri="{FF2B5EF4-FFF2-40B4-BE49-F238E27FC236}">
                  <a16:creationId xmlns:a16="http://schemas.microsoft.com/office/drawing/2014/main" id="{AA13464D-186A-26BA-CB20-3387D8DC4E55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274;p64">
              <a:extLst>
                <a:ext uri="{FF2B5EF4-FFF2-40B4-BE49-F238E27FC236}">
                  <a16:creationId xmlns:a16="http://schemas.microsoft.com/office/drawing/2014/main" id="{AEA3A6F4-F79F-3659-B11B-74129D3A8364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75;p64">
              <a:extLst>
                <a:ext uri="{FF2B5EF4-FFF2-40B4-BE49-F238E27FC236}">
                  <a16:creationId xmlns:a16="http://schemas.microsoft.com/office/drawing/2014/main" id="{7A6956F2-71D2-880B-1885-16216742959F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76;p64">
              <a:extLst>
                <a:ext uri="{FF2B5EF4-FFF2-40B4-BE49-F238E27FC236}">
                  <a16:creationId xmlns:a16="http://schemas.microsoft.com/office/drawing/2014/main" id="{802C98F8-53BE-A321-E42D-4059289E7F2F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77;p64">
              <a:extLst>
                <a:ext uri="{FF2B5EF4-FFF2-40B4-BE49-F238E27FC236}">
                  <a16:creationId xmlns:a16="http://schemas.microsoft.com/office/drawing/2014/main" id="{C0B0E445-ED2D-03FD-B630-A59B7288F5D0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8CE4355-AD0E-DA68-32A2-771340B74E3D}"/>
              </a:ext>
            </a:extLst>
          </p:cNvPr>
          <p:cNvGrpSpPr/>
          <p:nvPr/>
        </p:nvGrpSpPr>
        <p:grpSpPr>
          <a:xfrm>
            <a:off x="1012633" y="2308486"/>
            <a:ext cx="7365621" cy="2150252"/>
            <a:chOff x="1012633" y="1970329"/>
            <a:chExt cx="7365621" cy="215025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CFD829C-1E5D-D528-A888-8CAF8FC29DCB}"/>
                </a:ext>
              </a:extLst>
            </p:cNvPr>
            <p:cNvSpPr txBox="1"/>
            <p:nvPr/>
          </p:nvSpPr>
          <p:spPr>
            <a:xfrm>
              <a:off x="1015429" y="3104918"/>
              <a:ext cx="7362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0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بحث و نتیجه</a:t>
              </a:r>
              <a:endParaRPr lang="en-US" sz="6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466F6E8-A803-B89C-2769-909313E509E5}"/>
                </a:ext>
              </a:extLst>
            </p:cNvPr>
            <p:cNvSpPr txBox="1"/>
            <p:nvPr/>
          </p:nvSpPr>
          <p:spPr>
            <a:xfrm>
              <a:off x="1012633" y="1970329"/>
              <a:ext cx="7362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rgbClr val="EBB05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فصل پنجم</a:t>
              </a:r>
              <a:endParaRPr lang="en-US" sz="4800" b="1" dirty="0">
                <a:solidFill>
                  <a:srgbClr val="EBB053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0006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885127-9FBD-02A5-77BE-30DC25E8C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27729E-486B-DA40-9CDA-54B6D0CE487B}"/>
              </a:ext>
            </a:extLst>
          </p:cNvPr>
          <p:cNvSpPr txBox="1"/>
          <p:nvPr/>
        </p:nvSpPr>
        <p:spPr>
          <a:xfrm>
            <a:off x="4958080" y="1308116"/>
            <a:ext cx="4253546" cy="5139869"/>
          </a:xfrm>
          <a:prstGeom prst="rect">
            <a:avLst/>
          </a:prstGeom>
          <a:solidFill>
            <a:srgbClr val="F2F5F1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A236D7-05F4-24DC-D667-D57C0AA8E12B}"/>
              </a:ext>
            </a:extLst>
          </p:cNvPr>
          <p:cNvSpPr txBox="1"/>
          <p:nvPr/>
        </p:nvSpPr>
        <p:spPr>
          <a:xfrm>
            <a:off x="375920" y="1308116"/>
            <a:ext cx="4253546" cy="5139869"/>
          </a:xfrm>
          <a:prstGeom prst="rect">
            <a:avLst/>
          </a:prstGeom>
          <a:solidFill>
            <a:srgbClr val="F2F5F1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73087A-AAFC-ADF9-AB4F-BF9EF927EFB7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4963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C78D82-627D-17F8-4CA4-0412A1C62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9BF050-C785-C158-2197-22514D72E8E3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Arrow: Pentagon 7">
            <a:extLst>
              <a:ext uri="{FF2B5EF4-FFF2-40B4-BE49-F238E27FC236}">
                <a16:creationId xmlns:a16="http://schemas.microsoft.com/office/drawing/2014/main" id="{012EF48F-EE99-5EC9-FB36-9A03A2FDB205}"/>
              </a:ext>
            </a:extLst>
          </p:cNvPr>
          <p:cNvSpPr/>
          <p:nvPr/>
        </p:nvSpPr>
        <p:spPr>
          <a:xfrm>
            <a:off x="922217" y="2319692"/>
            <a:ext cx="2252133" cy="939800"/>
          </a:xfrm>
          <a:prstGeom prst="homePlate">
            <a:avLst>
              <a:gd name="adj" fmla="val 32883"/>
            </a:avLst>
          </a:prstGeom>
          <a:solidFill>
            <a:srgbClr val="082C3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عنوان</a:t>
            </a:r>
            <a:endParaRPr lang="en-US" sz="2800" cap="all" dirty="0">
              <a:solidFill>
                <a:schemeClr val="bg1"/>
              </a:solidFill>
              <a:latin typeface="Shabnam" panose="020B0603030804020204" pitchFamily="34" charset="-78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5" name="Freeform: Shape 8">
            <a:extLst>
              <a:ext uri="{FF2B5EF4-FFF2-40B4-BE49-F238E27FC236}">
                <a16:creationId xmlns:a16="http://schemas.microsoft.com/office/drawing/2014/main" id="{75F534B2-4816-C4EF-7F0F-95A4846C1BBD}"/>
              </a:ext>
            </a:extLst>
          </p:cNvPr>
          <p:cNvSpPr/>
          <p:nvPr/>
        </p:nvSpPr>
        <p:spPr>
          <a:xfrm>
            <a:off x="922218" y="1717561"/>
            <a:ext cx="301356" cy="3617001"/>
          </a:xfrm>
          <a:custGeom>
            <a:avLst/>
            <a:gdLst>
              <a:gd name="connsiteX0" fmla="*/ 0 w 160867"/>
              <a:gd name="connsiteY0" fmla="*/ 0 h 4404665"/>
              <a:gd name="connsiteX1" fmla="*/ 10837 w 160867"/>
              <a:gd name="connsiteY1" fmla="*/ 53058 h 4404665"/>
              <a:gd name="connsiteX2" fmla="*/ 160867 w 160867"/>
              <a:gd name="connsiteY2" fmla="*/ 2202332 h 4404665"/>
              <a:gd name="connsiteX3" fmla="*/ 10837 w 160867"/>
              <a:gd name="connsiteY3" fmla="*/ 4351607 h 4404665"/>
              <a:gd name="connsiteX4" fmla="*/ 0 w 160867"/>
              <a:gd name="connsiteY4" fmla="*/ 4404665 h 440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67" h="4404665">
                <a:moveTo>
                  <a:pt x="0" y="0"/>
                </a:moveTo>
                <a:lnTo>
                  <a:pt x="10837" y="53058"/>
                </a:lnTo>
                <a:cubicBezTo>
                  <a:pt x="103533" y="603105"/>
                  <a:pt x="160867" y="1362988"/>
                  <a:pt x="160867" y="2202332"/>
                </a:cubicBezTo>
                <a:cubicBezTo>
                  <a:pt x="160867" y="3041676"/>
                  <a:pt x="103533" y="3801560"/>
                  <a:pt x="10837" y="4351607"/>
                </a:cubicBezTo>
                <a:lnTo>
                  <a:pt x="0" y="440466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61000">
                <a:schemeClr val="tx1">
                  <a:alpha val="0"/>
                </a:schemeClr>
              </a:gs>
              <a:gs pos="92000">
                <a:schemeClr val="tx1">
                  <a:alpha val="34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Arrow: Pentagon 10">
            <a:extLst>
              <a:ext uri="{FF2B5EF4-FFF2-40B4-BE49-F238E27FC236}">
                <a16:creationId xmlns:a16="http://schemas.microsoft.com/office/drawing/2014/main" id="{68616255-E660-BEFF-05D4-BB9C39DDF60C}"/>
              </a:ext>
            </a:extLst>
          </p:cNvPr>
          <p:cNvSpPr/>
          <p:nvPr/>
        </p:nvSpPr>
        <p:spPr>
          <a:xfrm>
            <a:off x="3751875" y="2319692"/>
            <a:ext cx="2252133" cy="939800"/>
          </a:xfrm>
          <a:prstGeom prst="homePlate">
            <a:avLst>
              <a:gd name="adj" fmla="val 32883"/>
            </a:avLst>
          </a:prstGeom>
          <a:solidFill>
            <a:srgbClr val="2489A3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عنوان</a:t>
            </a:r>
            <a:endParaRPr lang="en-US" sz="2800" dirty="0">
              <a:latin typeface="Shabnam" panose="020B0603030804020204" pitchFamily="34" charset="-78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E4D9B580-8C7E-D8DA-399B-4B6000F4B252}"/>
              </a:ext>
            </a:extLst>
          </p:cNvPr>
          <p:cNvSpPr/>
          <p:nvPr/>
        </p:nvSpPr>
        <p:spPr>
          <a:xfrm>
            <a:off x="3751876" y="1717561"/>
            <a:ext cx="301356" cy="3617001"/>
          </a:xfrm>
          <a:custGeom>
            <a:avLst/>
            <a:gdLst>
              <a:gd name="connsiteX0" fmla="*/ 0 w 160867"/>
              <a:gd name="connsiteY0" fmla="*/ 0 h 4404665"/>
              <a:gd name="connsiteX1" fmla="*/ 10837 w 160867"/>
              <a:gd name="connsiteY1" fmla="*/ 53058 h 4404665"/>
              <a:gd name="connsiteX2" fmla="*/ 160867 w 160867"/>
              <a:gd name="connsiteY2" fmla="*/ 2202332 h 4404665"/>
              <a:gd name="connsiteX3" fmla="*/ 10837 w 160867"/>
              <a:gd name="connsiteY3" fmla="*/ 4351607 h 4404665"/>
              <a:gd name="connsiteX4" fmla="*/ 0 w 160867"/>
              <a:gd name="connsiteY4" fmla="*/ 4404665 h 440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67" h="4404665">
                <a:moveTo>
                  <a:pt x="0" y="0"/>
                </a:moveTo>
                <a:lnTo>
                  <a:pt x="10837" y="53058"/>
                </a:lnTo>
                <a:cubicBezTo>
                  <a:pt x="103533" y="603105"/>
                  <a:pt x="160867" y="1362988"/>
                  <a:pt x="160867" y="2202332"/>
                </a:cubicBezTo>
                <a:cubicBezTo>
                  <a:pt x="160867" y="3041676"/>
                  <a:pt x="103533" y="3801560"/>
                  <a:pt x="10837" y="4351607"/>
                </a:cubicBezTo>
                <a:lnTo>
                  <a:pt x="0" y="440466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61000">
                <a:schemeClr val="tx1">
                  <a:alpha val="0"/>
                </a:schemeClr>
              </a:gs>
              <a:gs pos="92000">
                <a:schemeClr val="tx1">
                  <a:alpha val="34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Arrow: Pentagon 13">
            <a:extLst>
              <a:ext uri="{FF2B5EF4-FFF2-40B4-BE49-F238E27FC236}">
                <a16:creationId xmlns:a16="http://schemas.microsoft.com/office/drawing/2014/main" id="{A11EBB2D-B035-F64B-631C-C7A18BEBFACF}"/>
              </a:ext>
            </a:extLst>
          </p:cNvPr>
          <p:cNvSpPr/>
          <p:nvPr/>
        </p:nvSpPr>
        <p:spPr>
          <a:xfrm>
            <a:off x="6581533" y="2319692"/>
            <a:ext cx="2252133" cy="939800"/>
          </a:xfrm>
          <a:prstGeom prst="homePlate">
            <a:avLst>
              <a:gd name="adj" fmla="val 32883"/>
            </a:avLst>
          </a:prstGeom>
          <a:solidFill>
            <a:srgbClr val="EBB053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عنوان</a:t>
            </a:r>
            <a:endParaRPr lang="en-US" sz="2800" dirty="0">
              <a:latin typeface="Shabnam" panose="020B0603030804020204" pitchFamily="34" charset="-78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9" name="Freeform: Shape 14">
            <a:extLst>
              <a:ext uri="{FF2B5EF4-FFF2-40B4-BE49-F238E27FC236}">
                <a16:creationId xmlns:a16="http://schemas.microsoft.com/office/drawing/2014/main" id="{7AE7C271-AA0C-A739-2CF5-B7793C0F41D0}"/>
              </a:ext>
            </a:extLst>
          </p:cNvPr>
          <p:cNvSpPr/>
          <p:nvPr/>
        </p:nvSpPr>
        <p:spPr>
          <a:xfrm>
            <a:off x="6581534" y="1717562"/>
            <a:ext cx="301356" cy="3617000"/>
          </a:xfrm>
          <a:custGeom>
            <a:avLst/>
            <a:gdLst>
              <a:gd name="connsiteX0" fmla="*/ 0 w 160867"/>
              <a:gd name="connsiteY0" fmla="*/ 0 h 4404665"/>
              <a:gd name="connsiteX1" fmla="*/ 10837 w 160867"/>
              <a:gd name="connsiteY1" fmla="*/ 53058 h 4404665"/>
              <a:gd name="connsiteX2" fmla="*/ 160867 w 160867"/>
              <a:gd name="connsiteY2" fmla="*/ 2202332 h 4404665"/>
              <a:gd name="connsiteX3" fmla="*/ 10837 w 160867"/>
              <a:gd name="connsiteY3" fmla="*/ 4351607 h 4404665"/>
              <a:gd name="connsiteX4" fmla="*/ 0 w 160867"/>
              <a:gd name="connsiteY4" fmla="*/ 4404665 h 440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67" h="4404665">
                <a:moveTo>
                  <a:pt x="0" y="0"/>
                </a:moveTo>
                <a:lnTo>
                  <a:pt x="10837" y="53058"/>
                </a:lnTo>
                <a:cubicBezTo>
                  <a:pt x="103533" y="603105"/>
                  <a:pt x="160867" y="1362988"/>
                  <a:pt x="160867" y="2202332"/>
                </a:cubicBezTo>
                <a:cubicBezTo>
                  <a:pt x="160867" y="3041676"/>
                  <a:pt x="103533" y="3801560"/>
                  <a:pt x="10837" y="4351607"/>
                </a:cubicBezTo>
                <a:lnTo>
                  <a:pt x="0" y="440466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61000">
                <a:schemeClr val="tx1">
                  <a:alpha val="0"/>
                </a:schemeClr>
              </a:gs>
              <a:gs pos="92000">
                <a:schemeClr val="tx1">
                  <a:alpha val="34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Graphic 29" descr="Handshake">
            <a:extLst>
              <a:ext uri="{FF2B5EF4-FFF2-40B4-BE49-F238E27FC236}">
                <a16:creationId xmlns:a16="http://schemas.microsoft.com/office/drawing/2014/main" id="{0F392A0F-6425-639A-30C1-DDA105AC2E64}"/>
              </a:ext>
            </a:extLst>
          </p:cNvPr>
          <p:cNvSpPr/>
          <p:nvPr/>
        </p:nvSpPr>
        <p:spPr>
          <a:xfrm>
            <a:off x="7391732" y="1722018"/>
            <a:ext cx="637153" cy="392254"/>
          </a:xfrm>
          <a:custGeom>
            <a:avLst/>
            <a:gdLst>
              <a:gd name="connsiteX0" fmla="*/ 630927 w 637153"/>
              <a:gd name="connsiteY0" fmla="*/ 141820 h 392254"/>
              <a:gd name="connsiteX1" fmla="*/ 552753 w 637153"/>
              <a:gd name="connsiteY1" fmla="*/ 11761 h 392254"/>
              <a:gd name="connsiteX2" fmla="*/ 545835 w 637153"/>
              <a:gd name="connsiteY2" fmla="*/ 0 h 392254"/>
              <a:gd name="connsiteX3" fmla="*/ 534074 w 637153"/>
              <a:gd name="connsiteY3" fmla="*/ 7610 h 392254"/>
              <a:gd name="connsiteX4" fmla="*/ 481497 w 637153"/>
              <a:gd name="connsiteY4" fmla="*/ 40125 h 392254"/>
              <a:gd name="connsiteX5" fmla="*/ 468353 w 637153"/>
              <a:gd name="connsiteY5" fmla="*/ 56728 h 392254"/>
              <a:gd name="connsiteX6" fmla="*/ 469045 w 637153"/>
              <a:gd name="connsiteY6" fmla="*/ 71948 h 392254"/>
              <a:gd name="connsiteX7" fmla="*/ 424769 w 637153"/>
              <a:gd name="connsiteY7" fmla="*/ 79558 h 392254"/>
              <a:gd name="connsiteX8" fmla="*/ 363198 w 637153"/>
              <a:gd name="connsiteY8" fmla="*/ 69181 h 392254"/>
              <a:gd name="connsiteX9" fmla="*/ 332759 w 637153"/>
              <a:gd name="connsiteY9" fmla="*/ 62263 h 392254"/>
              <a:gd name="connsiteX10" fmla="*/ 331375 w 637153"/>
              <a:gd name="connsiteY10" fmla="*/ 62263 h 392254"/>
              <a:gd name="connsiteX11" fmla="*/ 331375 w 637153"/>
              <a:gd name="connsiteY11" fmla="*/ 62263 h 392254"/>
              <a:gd name="connsiteX12" fmla="*/ 329992 w 637153"/>
              <a:gd name="connsiteY12" fmla="*/ 62263 h 392254"/>
              <a:gd name="connsiteX13" fmla="*/ 328608 w 637153"/>
              <a:gd name="connsiteY13" fmla="*/ 62263 h 392254"/>
              <a:gd name="connsiteX14" fmla="*/ 327224 w 637153"/>
              <a:gd name="connsiteY14" fmla="*/ 62263 h 392254"/>
              <a:gd name="connsiteX15" fmla="*/ 323765 w 637153"/>
              <a:gd name="connsiteY15" fmla="*/ 62263 h 392254"/>
              <a:gd name="connsiteX16" fmla="*/ 323765 w 637153"/>
              <a:gd name="connsiteY16" fmla="*/ 62263 h 392254"/>
              <a:gd name="connsiteX17" fmla="*/ 292634 w 637153"/>
              <a:gd name="connsiteY17" fmla="*/ 76099 h 392254"/>
              <a:gd name="connsiteX18" fmla="*/ 287100 w 637153"/>
              <a:gd name="connsiteY18" fmla="*/ 82325 h 392254"/>
              <a:gd name="connsiteX19" fmla="*/ 258736 w 637153"/>
              <a:gd name="connsiteY19" fmla="*/ 76790 h 392254"/>
              <a:gd name="connsiteX20" fmla="*/ 253201 w 637153"/>
              <a:gd name="connsiteY20" fmla="*/ 76790 h 392254"/>
              <a:gd name="connsiteX21" fmla="*/ 241440 w 637153"/>
              <a:gd name="connsiteY21" fmla="*/ 77482 h 392254"/>
              <a:gd name="connsiteX22" fmla="*/ 214460 w 637153"/>
              <a:gd name="connsiteY22" fmla="*/ 78866 h 392254"/>
              <a:gd name="connsiteX23" fmla="*/ 170184 w 637153"/>
              <a:gd name="connsiteY23" fmla="*/ 69872 h 392254"/>
              <a:gd name="connsiteX24" fmla="*/ 170184 w 637153"/>
              <a:gd name="connsiteY24" fmla="*/ 56728 h 392254"/>
              <a:gd name="connsiteX25" fmla="*/ 157040 w 637153"/>
              <a:gd name="connsiteY25" fmla="*/ 40125 h 392254"/>
              <a:gd name="connsiteX26" fmla="*/ 105155 w 637153"/>
              <a:gd name="connsiteY26" fmla="*/ 7610 h 392254"/>
              <a:gd name="connsiteX27" fmla="*/ 93394 w 637153"/>
              <a:gd name="connsiteY27" fmla="*/ 0 h 392254"/>
              <a:gd name="connsiteX28" fmla="*/ 86476 w 637153"/>
              <a:gd name="connsiteY28" fmla="*/ 11761 h 392254"/>
              <a:gd name="connsiteX29" fmla="*/ 6918 w 637153"/>
              <a:gd name="connsiteY29" fmla="*/ 141820 h 392254"/>
              <a:gd name="connsiteX30" fmla="*/ 0 w 637153"/>
              <a:gd name="connsiteY30" fmla="*/ 153581 h 392254"/>
              <a:gd name="connsiteX31" fmla="*/ 11761 w 637153"/>
              <a:gd name="connsiteY31" fmla="*/ 160499 h 392254"/>
              <a:gd name="connsiteX32" fmla="*/ 65030 w 637153"/>
              <a:gd name="connsiteY32" fmla="*/ 193014 h 392254"/>
              <a:gd name="connsiteX33" fmla="*/ 95469 w 637153"/>
              <a:gd name="connsiteY33" fmla="*/ 191630 h 392254"/>
              <a:gd name="connsiteX34" fmla="*/ 140437 w 637153"/>
              <a:gd name="connsiteY34" fmla="*/ 244208 h 392254"/>
              <a:gd name="connsiteX35" fmla="*/ 141128 w 637153"/>
              <a:gd name="connsiteY35" fmla="*/ 245591 h 392254"/>
              <a:gd name="connsiteX36" fmla="*/ 142512 w 637153"/>
              <a:gd name="connsiteY36" fmla="*/ 246283 h 392254"/>
              <a:gd name="connsiteX37" fmla="*/ 142512 w 637153"/>
              <a:gd name="connsiteY37" fmla="*/ 246283 h 392254"/>
              <a:gd name="connsiteX38" fmla="*/ 132827 w 637153"/>
              <a:gd name="connsiteY38" fmla="*/ 257352 h 392254"/>
              <a:gd name="connsiteX39" fmla="*/ 135594 w 637153"/>
              <a:gd name="connsiteY39" fmla="*/ 305778 h 392254"/>
              <a:gd name="connsiteX40" fmla="*/ 135594 w 637153"/>
              <a:gd name="connsiteY40" fmla="*/ 305778 h 392254"/>
              <a:gd name="connsiteX41" fmla="*/ 135594 w 637153"/>
              <a:gd name="connsiteY41" fmla="*/ 305778 h 392254"/>
              <a:gd name="connsiteX42" fmla="*/ 157732 w 637153"/>
              <a:gd name="connsiteY42" fmla="*/ 314080 h 392254"/>
              <a:gd name="connsiteX43" fmla="*/ 161883 w 637153"/>
              <a:gd name="connsiteY43" fmla="*/ 314080 h 392254"/>
              <a:gd name="connsiteX44" fmla="*/ 175027 w 637153"/>
              <a:gd name="connsiteY44" fmla="*/ 309237 h 392254"/>
              <a:gd name="connsiteX45" fmla="*/ 186096 w 637153"/>
              <a:gd name="connsiteY45" fmla="*/ 331375 h 392254"/>
              <a:gd name="connsiteX46" fmla="*/ 186096 w 637153"/>
              <a:gd name="connsiteY46" fmla="*/ 331375 h 392254"/>
              <a:gd name="connsiteX47" fmla="*/ 186096 w 637153"/>
              <a:gd name="connsiteY47" fmla="*/ 331375 h 392254"/>
              <a:gd name="connsiteX48" fmla="*/ 208234 w 637153"/>
              <a:gd name="connsiteY48" fmla="*/ 339677 h 392254"/>
              <a:gd name="connsiteX49" fmla="*/ 211001 w 637153"/>
              <a:gd name="connsiteY49" fmla="*/ 339677 h 392254"/>
              <a:gd name="connsiteX50" fmla="*/ 221378 w 637153"/>
              <a:gd name="connsiteY50" fmla="*/ 337601 h 392254"/>
              <a:gd name="connsiteX51" fmla="*/ 231755 w 637153"/>
              <a:gd name="connsiteY51" fmla="*/ 357664 h 392254"/>
              <a:gd name="connsiteX52" fmla="*/ 231755 w 637153"/>
              <a:gd name="connsiteY52" fmla="*/ 357664 h 392254"/>
              <a:gd name="connsiteX53" fmla="*/ 231755 w 637153"/>
              <a:gd name="connsiteY53" fmla="*/ 357664 h 392254"/>
              <a:gd name="connsiteX54" fmla="*/ 251126 w 637153"/>
              <a:gd name="connsiteY54" fmla="*/ 365274 h 392254"/>
              <a:gd name="connsiteX55" fmla="*/ 254585 w 637153"/>
              <a:gd name="connsiteY55" fmla="*/ 365274 h 392254"/>
              <a:gd name="connsiteX56" fmla="*/ 267729 w 637153"/>
              <a:gd name="connsiteY56" fmla="*/ 361123 h 392254"/>
              <a:gd name="connsiteX57" fmla="*/ 276031 w 637153"/>
              <a:gd name="connsiteY57" fmla="*/ 374267 h 392254"/>
              <a:gd name="connsiteX58" fmla="*/ 296093 w 637153"/>
              <a:gd name="connsiteY58" fmla="*/ 381185 h 392254"/>
              <a:gd name="connsiteX59" fmla="*/ 297477 w 637153"/>
              <a:gd name="connsiteY59" fmla="*/ 381185 h 392254"/>
              <a:gd name="connsiteX60" fmla="*/ 298860 w 637153"/>
              <a:gd name="connsiteY60" fmla="*/ 381185 h 392254"/>
              <a:gd name="connsiteX61" fmla="*/ 310621 w 637153"/>
              <a:gd name="connsiteY61" fmla="*/ 376343 h 392254"/>
              <a:gd name="connsiteX62" fmla="*/ 311313 w 637153"/>
              <a:gd name="connsiteY62" fmla="*/ 377034 h 392254"/>
              <a:gd name="connsiteX63" fmla="*/ 320998 w 637153"/>
              <a:gd name="connsiteY63" fmla="*/ 384644 h 392254"/>
              <a:gd name="connsiteX64" fmla="*/ 321690 w 637153"/>
              <a:gd name="connsiteY64" fmla="*/ 385336 h 392254"/>
              <a:gd name="connsiteX65" fmla="*/ 322382 w 637153"/>
              <a:gd name="connsiteY65" fmla="*/ 386028 h 392254"/>
              <a:gd name="connsiteX66" fmla="*/ 343136 w 637153"/>
              <a:gd name="connsiteY66" fmla="*/ 392254 h 392254"/>
              <a:gd name="connsiteX67" fmla="*/ 347287 w 637153"/>
              <a:gd name="connsiteY67" fmla="*/ 392254 h 392254"/>
              <a:gd name="connsiteX68" fmla="*/ 383261 w 637153"/>
              <a:gd name="connsiteY68" fmla="*/ 361815 h 392254"/>
              <a:gd name="connsiteX69" fmla="*/ 415084 w 637153"/>
              <a:gd name="connsiteY69" fmla="*/ 332067 h 392254"/>
              <a:gd name="connsiteX70" fmla="*/ 446907 w 637153"/>
              <a:gd name="connsiteY70" fmla="*/ 301628 h 392254"/>
              <a:gd name="connsiteX71" fmla="*/ 449674 w 637153"/>
              <a:gd name="connsiteY71" fmla="*/ 301628 h 392254"/>
              <a:gd name="connsiteX72" fmla="*/ 487032 w 637153"/>
              <a:gd name="connsiteY72" fmla="*/ 258044 h 392254"/>
              <a:gd name="connsiteX73" fmla="*/ 487032 w 637153"/>
              <a:gd name="connsiteY73" fmla="*/ 253201 h 392254"/>
              <a:gd name="connsiteX74" fmla="*/ 492566 w 637153"/>
              <a:gd name="connsiteY74" fmla="*/ 246283 h 392254"/>
              <a:gd name="connsiteX75" fmla="*/ 540301 w 637153"/>
              <a:gd name="connsiteY75" fmla="*/ 190939 h 392254"/>
              <a:gd name="connsiteX76" fmla="*/ 572124 w 637153"/>
              <a:gd name="connsiteY76" fmla="*/ 192322 h 392254"/>
              <a:gd name="connsiteX77" fmla="*/ 625393 w 637153"/>
              <a:gd name="connsiteY77" fmla="*/ 159807 h 392254"/>
              <a:gd name="connsiteX78" fmla="*/ 637154 w 637153"/>
              <a:gd name="connsiteY78" fmla="*/ 152889 h 392254"/>
              <a:gd name="connsiteX79" fmla="*/ 630927 w 637153"/>
              <a:gd name="connsiteY79" fmla="*/ 141820 h 392254"/>
              <a:gd name="connsiteX80" fmla="*/ 71948 w 637153"/>
              <a:gd name="connsiteY80" fmla="*/ 181253 h 392254"/>
              <a:gd name="connsiteX81" fmla="*/ 18679 w 637153"/>
              <a:gd name="connsiteY81" fmla="*/ 148738 h 392254"/>
              <a:gd name="connsiteX82" fmla="*/ 97545 w 637153"/>
              <a:gd name="connsiteY82" fmla="*/ 18679 h 392254"/>
              <a:gd name="connsiteX83" fmla="*/ 150122 w 637153"/>
              <a:gd name="connsiteY83" fmla="*/ 51194 h 392254"/>
              <a:gd name="connsiteX84" fmla="*/ 156348 w 637153"/>
              <a:gd name="connsiteY84" fmla="*/ 66413 h 392254"/>
              <a:gd name="connsiteX85" fmla="*/ 152197 w 637153"/>
              <a:gd name="connsiteY85" fmla="*/ 73331 h 392254"/>
              <a:gd name="connsiteX86" fmla="*/ 92010 w 637153"/>
              <a:gd name="connsiteY86" fmla="*/ 172952 h 392254"/>
              <a:gd name="connsiteX87" fmla="*/ 87859 w 637153"/>
              <a:gd name="connsiteY87" fmla="*/ 179178 h 392254"/>
              <a:gd name="connsiteX88" fmla="*/ 78866 w 637153"/>
              <a:gd name="connsiteY88" fmla="*/ 182637 h 392254"/>
              <a:gd name="connsiteX89" fmla="*/ 71948 w 637153"/>
              <a:gd name="connsiteY89" fmla="*/ 181253 h 392254"/>
              <a:gd name="connsiteX90" fmla="*/ 160499 w 637153"/>
              <a:gd name="connsiteY90" fmla="*/ 300244 h 392254"/>
              <a:gd name="connsiteX91" fmla="*/ 158424 w 637153"/>
              <a:gd name="connsiteY91" fmla="*/ 300244 h 392254"/>
              <a:gd name="connsiteX92" fmla="*/ 138361 w 637153"/>
              <a:gd name="connsiteY92" fmla="*/ 279490 h 392254"/>
              <a:gd name="connsiteX93" fmla="*/ 143204 w 637153"/>
              <a:gd name="connsiteY93" fmla="*/ 266345 h 392254"/>
              <a:gd name="connsiteX94" fmla="*/ 179870 w 637153"/>
              <a:gd name="connsiteY94" fmla="*/ 224837 h 392254"/>
              <a:gd name="connsiteX95" fmla="*/ 195781 w 637153"/>
              <a:gd name="connsiteY95" fmla="*/ 217919 h 392254"/>
              <a:gd name="connsiteX96" fmla="*/ 208925 w 637153"/>
              <a:gd name="connsiteY96" fmla="*/ 222762 h 392254"/>
              <a:gd name="connsiteX97" fmla="*/ 211001 w 637153"/>
              <a:gd name="connsiteY97" fmla="*/ 251817 h 392254"/>
              <a:gd name="connsiteX98" fmla="*/ 174335 w 637153"/>
              <a:gd name="connsiteY98" fmla="*/ 293326 h 392254"/>
              <a:gd name="connsiteX99" fmla="*/ 160499 w 637153"/>
              <a:gd name="connsiteY99" fmla="*/ 300244 h 392254"/>
              <a:gd name="connsiteX100" fmla="*/ 211693 w 637153"/>
              <a:gd name="connsiteY100" fmla="*/ 326533 h 392254"/>
              <a:gd name="connsiteX101" fmla="*/ 209617 w 637153"/>
              <a:gd name="connsiteY101" fmla="*/ 326533 h 392254"/>
              <a:gd name="connsiteX102" fmla="*/ 189555 w 637153"/>
              <a:gd name="connsiteY102" fmla="*/ 305778 h 392254"/>
              <a:gd name="connsiteX103" fmla="*/ 194398 w 637153"/>
              <a:gd name="connsiteY103" fmla="*/ 292634 h 392254"/>
              <a:gd name="connsiteX104" fmla="*/ 226221 w 637153"/>
              <a:gd name="connsiteY104" fmla="*/ 255968 h 392254"/>
              <a:gd name="connsiteX105" fmla="*/ 242132 w 637153"/>
              <a:gd name="connsiteY105" fmla="*/ 249050 h 392254"/>
              <a:gd name="connsiteX106" fmla="*/ 255277 w 637153"/>
              <a:gd name="connsiteY106" fmla="*/ 253893 h 392254"/>
              <a:gd name="connsiteX107" fmla="*/ 257352 w 637153"/>
              <a:gd name="connsiteY107" fmla="*/ 282949 h 392254"/>
              <a:gd name="connsiteX108" fmla="*/ 225529 w 637153"/>
              <a:gd name="connsiteY108" fmla="*/ 319615 h 392254"/>
              <a:gd name="connsiteX109" fmla="*/ 211693 w 637153"/>
              <a:gd name="connsiteY109" fmla="*/ 326533 h 392254"/>
              <a:gd name="connsiteX110" fmla="*/ 211693 w 637153"/>
              <a:gd name="connsiteY110" fmla="*/ 326533 h 392254"/>
              <a:gd name="connsiteX111" fmla="*/ 255277 w 637153"/>
              <a:gd name="connsiteY111" fmla="*/ 352129 h 392254"/>
              <a:gd name="connsiteX112" fmla="*/ 253201 w 637153"/>
              <a:gd name="connsiteY112" fmla="*/ 352129 h 392254"/>
              <a:gd name="connsiteX113" fmla="*/ 242132 w 637153"/>
              <a:gd name="connsiteY113" fmla="*/ 347979 h 392254"/>
              <a:gd name="connsiteX114" fmla="*/ 240749 w 637153"/>
              <a:gd name="connsiteY114" fmla="*/ 323765 h 392254"/>
              <a:gd name="connsiteX115" fmla="*/ 272572 w 637153"/>
              <a:gd name="connsiteY115" fmla="*/ 287100 h 392254"/>
              <a:gd name="connsiteX116" fmla="*/ 285716 w 637153"/>
              <a:gd name="connsiteY116" fmla="*/ 281565 h 392254"/>
              <a:gd name="connsiteX117" fmla="*/ 296785 w 637153"/>
              <a:gd name="connsiteY117" fmla="*/ 285716 h 392254"/>
              <a:gd name="connsiteX118" fmla="*/ 298169 w 637153"/>
              <a:gd name="connsiteY118" fmla="*/ 309929 h 392254"/>
              <a:gd name="connsiteX119" fmla="*/ 266345 w 637153"/>
              <a:gd name="connsiteY119" fmla="*/ 346595 h 392254"/>
              <a:gd name="connsiteX120" fmla="*/ 255277 w 637153"/>
              <a:gd name="connsiteY120" fmla="*/ 352129 h 392254"/>
              <a:gd name="connsiteX121" fmla="*/ 255277 w 637153"/>
              <a:gd name="connsiteY121" fmla="*/ 352129 h 392254"/>
              <a:gd name="connsiteX122" fmla="*/ 297477 w 637153"/>
              <a:gd name="connsiteY122" fmla="*/ 368733 h 392254"/>
              <a:gd name="connsiteX123" fmla="*/ 287100 w 637153"/>
              <a:gd name="connsiteY123" fmla="*/ 365274 h 392254"/>
              <a:gd name="connsiteX124" fmla="*/ 285716 w 637153"/>
              <a:gd name="connsiteY124" fmla="*/ 345903 h 392254"/>
              <a:gd name="connsiteX125" fmla="*/ 312696 w 637153"/>
              <a:gd name="connsiteY125" fmla="*/ 314772 h 392254"/>
              <a:gd name="connsiteX126" fmla="*/ 323074 w 637153"/>
              <a:gd name="connsiteY126" fmla="*/ 309929 h 392254"/>
              <a:gd name="connsiteX127" fmla="*/ 332067 w 637153"/>
              <a:gd name="connsiteY127" fmla="*/ 313388 h 392254"/>
              <a:gd name="connsiteX128" fmla="*/ 333451 w 637153"/>
              <a:gd name="connsiteY128" fmla="*/ 332759 h 392254"/>
              <a:gd name="connsiteX129" fmla="*/ 306470 w 637153"/>
              <a:gd name="connsiteY129" fmla="*/ 363890 h 392254"/>
              <a:gd name="connsiteX130" fmla="*/ 297477 w 637153"/>
              <a:gd name="connsiteY130" fmla="*/ 368733 h 392254"/>
              <a:gd name="connsiteX131" fmla="*/ 297477 w 637153"/>
              <a:gd name="connsiteY131" fmla="*/ 368733 h 392254"/>
              <a:gd name="connsiteX132" fmla="*/ 449674 w 637153"/>
              <a:gd name="connsiteY132" fmla="*/ 287791 h 392254"/>
              <a:gd name="connsiteX133" fmla="*/ 446907 w 637153"/>
              <a:gd name="connsiteY133" fmla="*/ 287791 h 392254"/>
              <a:gd name="connsiteX134" fmla="*/ 435146 w 637153"/>
              <a:gd name="connsiteY134" fmla="*/ 285024 h 392254"/>
              <a:gd name="connsiteX135" fmla="*/ 435838 w 637153"/>
              <a:gd name="connsiteY135" fmla="*/ 289175 h 392254"/>
              <a:gd name="connsiteX136" fmla="*/ 410933 w 637153"/>
              <a:gd name="connsiteY136" fmla="*/ 318923 h 392254"/>
              <a:gd name="connsiteX137" fmla="*/ 410933 w 637153"/>
              <a:gd name="connsiteY137" fmla="*/ 318923 h 392254"/>
              <a:gd name="connsiteX138" fmla="*/ 404015 w 637153"/>
              <a:gd name="connsiteY138" fmla="*/ 318231 h 392254"/>
              <a:gd name="connsiteX139" fmla="*/ 404015 w 637153"/>
              <a:gd name="connsiteY139" fmla="*/ 318923 h 392254"/>
              <a:gd name="connsiteX140" fmla="*/ 379110 w 637153"/>
              <a:gd name="connsiteY140" fmla="*/ 348670 h 392254"/>
              <a:gd name="connsiteX141" fmla="*/ 379110 w 637153"/>
              <a:gd name="connsiteY141" fmla="*/ 348670 h 392254"/>
              <a:gd name="connsiteX142" fmla="*/ 372192 w 637153"/>
              <a:gd name="connsiteY142" fmla="*/ 347979 h 392254"/>
              <a:gd name="connsiteX143" fmla="*/ 372192 w 637153"/>
              <a:gd name="connsiteY143" fmla="*/ 348670 h 392254"/>
              <a:gd name="connsiteX144" fmla="*/ 347287 w 637153"/>
              <a:gd name="connsiteY144" fmla="*/ 378418 h 392254"/>
              <a:gd name="connsiteX145" fmla="*/ 347287 w 637153"/>
              <a:gd name="connsiteY145" fmla="*/ 378418 h 392254"/>
              <a:gd name="connsiteX146" fmla="*/ 345211 w 637153"/>
              <a:gd name="connsiteY146" fmla="*/ 378418 h 392254"/>
              <a:gd name="connsiteX147" fmla="*/ 330683 w 637153"/>
              <a:gd name="connsiteY147" fmla="*/ 374267 h 392254"/>
              <a:gd name="connsiteX148" fmla="*/ 321690 w 637153"/>
              <a:gd name="connsiteY148" fmla="*/ 367349 h 392254"/>
              <a:gd name="connsiteX149" fmla="*/ 343828 w 637153"/>
              <a:gd name="connsiteY149" fmla="*/ 341752 h 392254"/>
              <a:gd name="connsiteX150" fmla="*/ 341061 w 637153"/>
              <a:gd name="connsiteY150" fmla="*/ 303011 h 392254"/>
              <a:gd name="connsiteX151" fmla="*/ 323074 w 637153"/>
              <a:gd name="connsiteY151" fmla="*/ 296093 h 392254"/>
              <a:gd name="connsiteX152" fmla="*/ 316155 w 637153"/>
              <a:gd name="connsiteY152" fmla="*/ 296785 h 392254"/>
              <a:gd name="connsiteX153" fmla="*/ 305778 w 637153"/>
              <a:gd name="connsiteY153" fmla="*/ 275339 h 392254"/>
              <a:gd name="connsiteX154" fmla="*/ 285024 w 637153"/>
              <a:gd name="connsiteY154" fmla="*/ 267729 h 392254"/>
              <a:gd name="connsiteX155" fmla="*/ 285024 w 637153"/>
              <a:gd name="connsiteY155" fmla="*/ 267729 h 392254"/>
              <a:gd name="connsiteX156" fmla="*/ 275339 w 637153"/>
              <a:gd name="connsiteY156" fmla="*/ 269113 h 392254"/>
              <a:gd name="connsiteX157" fmla="*/ 263578 w 637153"/>
              <a:gd name="connsiteY157" fmla="*/ 243516 h 392254"/>
              <a:gd name="connsiteX158" fmla="*/ 241440 w 637153"/>
              <a:gd name="connsiteY158" fmla="*/ 235214 h 392254"/>
              <a:gd name="connsiteX159" fmla="*/ 241440 w 637153"/>
              <a:gd name="connsiteY159" fmla="*/ 235214 h 392254"/>
              <a:gd name="connsiteX160" fmla="*/ 228988 w 637153"/>
              <a:gd name="connsiteY160" fmla="*/ 237290 h 392254"/>
              <a:gd name="connsiteX161" fmla="*/ 217227 w 637153"/>
              <a:gd name="connsiteY161" fmla="*/ 212385 h 392254"/>
              <a:gd name="connsiteX162" fmla="*/ 195089 w 637153"/>
              <a:gd name="connsiteY162" fmla="*/ 204083 h 392254"/>
              <a:gd name="connsiteX163" fmla="*/ 195089 w 637153"/>
              <a:gd name="connsiteY163" fmla="*/ 204083 h 392254"/>
              <a:gd name="connsiteX164" fmla="*/ 168801 w 637153"/>
              <a:gd name="connsiteY164" fmla="*/ 215844 h 392254"/>
              <a:gd name="connsiteX165" fmla="*/ 150814 w 637153"/>
              <a:gd name="connsiteY165" fmla="*/ 236598 h 392254"/>
              <a:gd name="connsiteX166" fmla="*/ 150122 w 637153"/>
              <a:gd name="connsiteY166" fmla="*/ 235906 h 392254"/>
              <a:gd name="connsiteX167" fmla="*/ 103079 w 637153"/>
              <a:gd name="connsiteY167" fmla="*/ 181253 h 392254"/>
              <a:gd name="connsiteX168" fmla="*/ 163266 w 637153"/>
              <a:gd name="connsiteY168" fmla="*/ 81633 h 392254"/>
              <a:gd name="connsiteX169" fmla="*/ 213076 w 637153"/>
              <a:gd name="connsiteY169" fmla="*/ 92010 h 392254"/>
              <a:gd name="connsiteX170" fmla="*/ 253201 w 637153"/>
              <a:gd name="connsiteY170" fmla="*/ 89243 h 392254"/>
              <a:gd name="connsiteX171" fmla="*/ 257352 w 637153"/>
              <a:gd name="connsiteY171" fmla="*/ 89243 h 392254"/>
              <a:gd name="connsiteX172" fmla="*/ 275339 w 637153"/>
              <a:gd name="connsiteY172" fmla="*/ 92010 h 392254"/>
              <a:gd name="connsiteX173" fmla="*/ 237290 w 637153"/>
              <a:gd name="connsiteY173" fmla="*/ 136978 h 392254"/>
              <a:gd name="connsiteX174" fmla="*/ 226912 w 637153"/>
              <a:gd name="connsiteY174" fmla="*/ 167417 h 392254"/>
              <a:gd name="connsiteX175" fmla="*/ 241440 w 637153"/>
              <a:gd name="connsiteY175" fmla="*/ 195781 h 392254"/>
              <a:gd name="connsiteX176" fmla="*/ 241440 w 637153"/>
              <a:gd name="connsiteY176" fmla="*/ 195781 h 392254"/>
              <a:gd name="connsiteX177" fmla="*/ 241440 w 637153"/>
              <a:gd name="connsiteY177" fmla="*/ 195781 h 392254"/>
              <a:gd name="connsiteX178" fmla="*/ 268421 w 637153"/>
              <a:gd name="connsiteY178" fmla="*/ 205466 h 392254"/>
              <a:gd name="connsiteX179" fmla="*/ 271880 w 637153"/>
              <a:gd name="connsiteY179" fmla="*/ 205466 h 392254"/>
              <a:gd name="connsiteX180" fmla="*/ 300244 w 637153"/>
              <a:gd name="connsiteY180" fmla="*/ 190939 h 392254"/>
              <a:gd name="connsiteX181" fmla="*/ 347287 w 637153"/>
              <a:gd name="connsiteY181" fmla="*/ 136978 h 392254"/>
              <a:gd name="connsiteX182" fmla="*/ 347287 w 637153"/>
              <a:gd name="connsiteY182" fmla="*/ 136978 h 392254"/>
              <a:gd name="connsiteX183" fmla="*/ 354897 w 637153"/>
              <a:gd name="connsiteY183" fmla="*/ 143896 h 392254"/>
              <a:gd name="connsiteX184" fmla="*/ 466277 w 637153"/>
              <a:gd name="connsiteY184" fmla="*/ 239365 h 392254"/>
              <a:gd name="connsiteX185" fmla="*/ 473887 w 637153"/>
              <a:gd name="connsiteY185" fmla="*/ 256660 h 392254"/>
              <a:gd name="connsiteX186" fmla="*/ 473887 w 637153"/>
              <a:gd name="connsiteY186" fmla="*/ 259427 h 392254"/>
              <a:gd name="connsiteX187" fmla="*/ 449674 w 637153"/>
              <a:gd name="connsiteY187" fmla="*/ 287791 h 392254"/>
              <a:gd name="connsiteX188" fmla="*/ 449674 w 637153"/>
              <a:gd name="connsiteY188" fmla="*/ 287791 h 392254"/>
              <a:gd name="connsiteX189" fmla="*/ 483573 w 637153"/>
              <a:gd name="connsiteY189" fmla="*/ 237290 h 392254"/>
              <a:gd name="connsiteX190" fmla="*/ 475963 w 637153"/>
              <a:gd name="connsiteY190" fmla="*/ 228296 h 392254"/>
              <a:gd name="connsiteX191" fmla="*/ 346595 w 637153"/>
              <a:gd name="connsiteY191" fmla="*/ 116915 h 392254"/>
              <a:gd name="connsiteX192" fmla="*/ 289867 w 637153"/>
              <a:gd name="connsiteY192" fmla="*/ 181945 h 392254"/>
              <a:gd name="connsiteX193" fmla="*/ 271188 w 637153"/>
              <a:gd name="connsiteY193" fmla="*/ 191630 h 392254"/>
              <a:gd name="connsiteX194" fmla="*/ 269113 w 637153"/>
              <a:gd name="connsiteY194" fmla="*/ 191630 h 392254"/>
              <a:gd name="connsiteX195" fmla="*/ 250434 w 637153"/>
              <a:gd name="connsiteY195" fmla="*/ 184712 h 392254"/>
              <a:gd name="connsiteX196" fmla="*/ 246975 w 637153"/>
              <a:gd name="connsiteY196" fmla="*/ 146663 h 392254"/>
              <a:gd name="connsiteX197" fmla="*/ 247667 w 637153"/>
              <a:gd name="connsiteY197" fmla="*/ 145971 h 392254"/>
              <a:gd name="connsiteX198" fmla="*/ 302319 w 637153"/>
              <a:gd name="connsiteY198" fmla="*/ 83709 h 392254"/>
              <a:gd name="connsiteX199" fmla="*/ 323074 w 637153"/>
              <a:gd name="connsiteY199" fmla="*/ 74715 h 392254"/>
              <a:gd name="connsiteX200" fmla="*/ 325841 w 637153"/>
              <a:gd name="connsiteY200" fmla="*/ 74715 h 392254"/>
              <a:gd name="connsiteX201" fmla="*/ 329300 w 637153"/>
              <a:gd name="connsiteY201" fmla="*/ 75407 h 392254"/>
              <a:gd name="connsiteX202" fmla="*/ 424077 w 637153"/>
              <a:gd name="connsiteY202" fmla="*/ 92702 h 392254"/>
              <a:gd name="connsiteX203" fmla="*/ 474579 w 637153"/>
              <a:gd name="connsiteY203" fmla="*/ 83709 h 392254"/>
              <a:gd name="connsiteX204" fmla="*/ 514704 w 637153"/>
              <a:gd name="connsiteY204" fmla="*/ 148738 h 392254"/>
              <a:gd name="connsiteX205" fmla="*/ 533383 w 637153"/>
              <a:gd name="connsiteY205" fmla="*/ 179870 h 392254"/>
              <a:gd name="connsiteX206" fmla="*/ 483573 w 637153"/>
              <a:gd name="connsiteY206" fmla="*/ 237290 h 392254"/>
              <a:gd name="connsiteX207" fmla="*/ 565898 w 637153"/>
              <a:gd name="connsiteY207" fmla="*/ 181253 h 392254"/>
              <a:gd name="connsiteX208" fmla="*/ 558979 w 637153"/>
              <a:gd name="connsiteY208" fmla="*/ 183329 h 392254"/>
              <a:gd name="connsiteX209" fmla="*/ 549294 w 637153"/>
              <a:gd name="connsiteY209" fmla="*/ 179178 h 392254"/>
              <a:gd name="connsiteX210" fmla="*/ 545143 w 637153"/>
              <a:gd name="connsiteY210" fmla="*/ 172260 h 392254"/>
              <a:gd name="connsiteX211" fmla="*/ 526465 w 637153"/>
              <a:gd name="connsiteY211" fmla="*/ 141820 h 392254"/>
              <a:gd name="connsiteX212" fmla="*/ 482881 w 637153"/>
              <a:gd name="connsiteY212" fmla="*/ 69872 h 392254"/>
              <a:gd name="connsiteX213" fmla="*/ 486340 w 637153"/>
              <a:gd name="connsiteY213" fmla="*/ 51885 h 392254"/>
              <a:gd name="connsiteX214" fmla="*/ 487723 w 637153"/>
              <a:gd name="connsiteY214" fmla="*/ 51194 h 392254"/>
              <a:gd name="connsiteX215" fmla="*/ 540993 w 637153"/>
              <a:gd name="connsiteY215" fmla="*/ 18679 h 392254"/>
              <a:gd name="connsiteX216" fmla="*/ 619167 w 637153"/>
              <a:gd name="connsiteY216" fmla="*/ 148738 h 392254"/>
              <a:gd name="connsiteX217" fmla="*/ 565898 w 637153"/>
              <a:gd name="connsiteY217" fmla="*/ 181253 h 39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</a:cxnLst>
            <a:rect l="l" t="t" r="r" b="b"/>
            <a:pathLst>
              <a:path w="637153" h="392254">
                <a:moveTo>
                  <a:pt x="630927" y="141820"/>
                </a:moveTo>
                <a:lnTo>
                  <a:pt x="552753" y="11761"/>
                </a:lnTo>
                <a:lnTo>
                  <a:pt x="545835" y="0"/>
                </a:lnTo>
                <a:lnTo>
                  <a:pt x="534074" y="7610"/>
                </a:lnTo>
                <a:lnTo>
                  <a:pt x="481497" y="40125"/>
                </a:lnTo>
                <a:cubicBezTo>
                  <a:pt x="475271" y="43584"/>
                  <a:pt x="470428" y="49810"/>
                  <a:pt x="468353" y="56728"/>
                </a:cubicBezTo>
                <a:cubicBezTo>
                  <a:pt x="466969" y="61571"/>
                  <a:pt x="466969" y="67105"/>
                  <a:pt x="469045" y="71948"/>
                </a:cubicBezTo>
                <a:cubicBezTo>
                  <a:pt x="454517" y="76790"/>
                  <a:pt x="439989" y="79558"/>
                  <a:pt x="424769" y="79558"/>
                </a:cubicBezTo>
                <a:cubicBezTo>
                  <a:pt x="404015" y="78866"/>
                  <a:pt x="383261" y="75407"/>
                  <a:pt x="363198" y="69181"/>
                </a:cubicBezTo>
                <a:cubicBezTo>
                  <a:pt x="353513" y="66413"/>
                  <a:pt x="343136" y="64338"/>
                  <a:pt x="332759" y="62263"/>
                </a:cubicBezTo>
                <a:lnTo>
                  <a:pt x="331375" y="62263"/>
                </a:lnTo>
                <a:lnTo>
                  <a:pt x="331375" y="62263"/>
                </a:lnTo>
                <a:cubicBezTo>
                  <a:pt x="330683" y="62263"/>
                  <a:pt x="329992" y="62263"/>
                  <a:pt x="329992" y="62263"/>
                </a:cubicBezTo>
                <a:lnTo>
                  <a:pt x="328608" y="62263"/>
                </a:lnTo>
                <a:lnTo>
                  <a:pt x="327224" y="62263"/>
                </a:lnTo>
                <a:cubicBezTo>
                  <a:pt x="325841" y="62263"/>
                  <a:pt x="325149" y="62263"/>
                  <a:pt x="323765" y="62263"/>
                </a:cubicBezTo>
                <a:lnTo>
                  <a:pt x="323765" y="62263"/>
                </a:lnTo>
                <a:cubicBezTo>
                  <a:pt x="312005" y="62263"/>
                  <a:pt x="300244" y="67105"/>
                  <a:pt x="292634" y="76099"/>
                </a:cubicBezTo>
                <a:lnTo>
                  <a:pt x="287100" y="82325"/>
                </a:lnTo>
                <a:cubicBezTo>
                  <a:pt x="278106" y="78866"/>
                  <a:pt x="268421" y="76790"/>
                  <a:pt x="258736" y="76790"/>
                </a:cubicBezTo>
                <a:cubicBezTo>
                  <a:pt x="256660" y="76790"/>
                  <a:pt x="255277" y="76790"/>
                  <a:pt x="253201" y="76790"/>
                </a:cubicBezTo>
                <a:cubicBezTo>
                  <a:pt x="249050" y="76790"/>
                  <a:pt x="245591" y="77482"/>
                  <a:pt x="241440" y="77482"/>
                </a:cubicBezTo>
                <a:cubicBezTo>
                  <a:pt x="232447" y="78174"/>
                  <a:pt x="223453" y="78866"/>
                  <a:pt x="214460" y="78866"/>
                </a:cubicBezTo>
                <a:cubicBezTo>
                  <a:pt x="199240" y="79558"/>
                  <a:pt x="184020" y="76099"/>
                  <a:pt x="170184" y="69872"/>
                </a:cubicBezTo>
                <a:cubicBezTo>
                  <a:pt x="170876" y="65722"/>
                  <a:pt x="170876" y="61571"/>
                  <a:pt x="170184" y="56728"/>
                </a:cubicBezTo>
                <a:cubicBezTo>
                  <a:pt x="168109" y="49810"/>
                  <a:pt x="163266" y="43584"/>
                  <a:pt x="157040" y="40125"/>
                </a:cubicBezTo>
                <a:lnTo>
                  <a:pt x="105155" y="7610"/>
                </a:lnTo>
                <a:lnTo>
                  <a:pt x="93394" y="0"/>
                </a:lnTo>
                <a:lnTo>
                  <a:pt x="86476" y="11761"/>
                </a:lnTo>
                <a:lnTo>
                  <a:pt x="6918" y="141820"/>
                </a:lnTo>
                <a:lnTo>
                  <a:pt x="0" y="153581"/>
                </a:lnTo>
                <a:lnTo>
                  <a:pt x="11761" y="160499"/>
                </a:lnTo>
                <a:lnTo>
                  <a:pt x="65030" y="193014"/>
                </a:lnTo>
                <a:cubicBezTo>
                  <a:pt x="74715" y="199240"/>
                  <a:pt x="86476" y="198548"/>
                  <a:pt x="95469" y="191630"/>
                </a:cubicBezTo>
                <a:lnTo>
                  <a:pt x="140437" y="244208"/>
                </a:lnTo>
                <a:lnTo>
                  <a:pt x="141128" y="245591"/>
                </a:lnTo>
                <a:lnTo>
                  <a:pt x="142512" y="246283"/>
                </a:lnTo>
                <a:lnTo>
                  <a:pt x="142512" y="246283"/>
                </a:lnTo>
                <a:lnTo>
                  <a:pt x="132827" y="257352"/>
                </a:lnTo>
                <a:cubicBezTo>
                  <a:pt x="120374" y="271880"/>
                  <a:pt x="121758" y="293326"/>
                  <a:pt x="135594" y="305778"/>
                </a:cubicBezTo>
                <a:lnTo>
                  <a:pt x="135594" y="305778"/>
                </a:lnTo>
                <a:lnTo>
                  <a:pt x="135594" y="305778"/>
                </a:lnTo>
                <a:cubicBezTo>
                  <a:pt x="141820" y="311313"/>
                  <a:pt x="149430" y="314080"/>
                  <a:pt x="157732" y="314080"/>
                </a:cubicBezTo>
                <a:cubicBezTo>
                  <a:pt x="159115" y="314080"/>
                  <a:pt x="160499" y="314080"/>
                  <a:pt x="161883" y="314080"/>
                </a:cubicBezTo>
                <a:cubicBezTo>
                  <a:pt x="166725" y="313388"/>
                  <a:pt x="170876" y="312005"/>
                  <a:pt x="175027" y="309237"/>
                </a:cubicBezTo>
                <a:cubicBezTo>
                  <a:pt x="175719" y="317539"/>
                  <a:pt x="179870" y="325841"/>
                  <a:pt x="186096" y="331375"/>
                </a:cubicBezTo>
                <a:lnTo>
                  <a:pt x="186096" y="331375"/>
                </a:lnTo>
                <a:lnTo>
                  <a:pt x="186096" y="331375"/>
                </a:lnTo>
                <a:cubicBezTo>
                  <a:pt x="192322" y="336910"/>
                  <a:pt x="199932" y="339677"/>
                  <a:pt x="208234" y="339677"/>
                </a:cubicBezTo>
                <a:cubicBezTo>
                  <a:pt x="208925" y="339677"/>
                  <a:pt x="210309" y="339677"/>
                  <a:pt x="211001" y="339677"/>
                </a:cubicBezTo>
                <a:cubicBezTo>
                  <a:pt x="214460" y="339677"/>
                  <a:pt x="217919" y="338985"/>
                  <a:pt x="221378" y="337601"/>
                </a:cubicBezTo>
                <a:cubicBezTo>
                  <a:pt x="222070" y="345211"/>
                  <a:pt x="225529" y="352821"/>
                  <a:pt x="231755" y="357664"/>
                </a:cubicBezTo>
                <a:lnTo>
                  <a:pt x="231755" y="357664"/>
                </a:lnTo>
                <a:lnTo>
                  <a:pt x="231755" y="357664"/>
                </a:lnTo>
                <a:cubicBezTo>
                  <a:pt x="237290" y="362506"/>
                  <a:pt x="244208" y="365274"/>
                  <a:pt x="251126" y="365274"/>
                </a:cubicBezTo>
                <a:cubicBezTo>
                  <a:pt x="252509" y="365274"/>
                  <a:pt x="253201" y="365274"/>
                  <a:pt x="254585" y="365274"/>
                </a:cubicBezTo>
                <a:cubicBezTo>
                  <a:pt x="259427" y="365274"/>
                  <a:pt x="263578" y="363198"/>
                  <a:pt x="267729" y="361123"/>
                </a:cubicBezTo>
                <a:cubicBezTo>
                  <a:pt x="269113" y="365966"/>
                  <a:pt x="271880" y="370808"/>
                  <a:pt x="276031" y="374267"/>
                </a:cubicBezTo>
                <a:cubicBezTo>
                  <a:pt x="281565" y="379110"/>
                  <a:pt x="288483" y="381877"/>
                  <a:pt x="296093" y="381185"/>
                </a:cubicBezTo>
                <a:lnTo>
                  <a:pt x="297477" y="381185"/>
                </a:lnTo>
                <a:lnTo>
                  <a:pt x="298860" y="381185"/>
                </a:lnTo>
                <a:cubicBezTo>
                  <a:pt x="303011" y="380493"/>
                  <a:pt x="307162" y="378418"/>
                  <a:pt x="310621" y="376343"/>
                </a:cubicBezTo>
                <a:lnTo>
                  <a:pt x="311313" y="377034"/>
                </a:lnTo>
                <a:lnTo>
                  <a:pt x="320998" y="384644"/>
                </a:lnTo>
                <a:lnTo>
                  <a:pt x="321690" y="385336"/>
                </a:lnTo>
                <a:lnTo>
                  <a:pt x="322382" y="386028"/>
                </a:lnTo>
                <a:cubicBezTo>
                  <a:pt x="328608" y="390179"/>
                  <a:pt x="336218" y="392254"/>
                  <a:pt x="343136" y="392254"/>
                </a:cubicBezTo>
                <a:cubicBezTo>
                  <a:pt x="344520" y="392254"/>
                  <a:pt x="345903" y="392254"/>
                  <a:pt x="347287" y="392254"/>
                </a:cubicBezTo>
                <a:cubicBezTo>
                  <a:pt x="364582" y="390871"/>
                  <a:pt x="378418" y="378418"/>
                  <a:pt x="383261" y="361815"/>
                </a:cubicBezTo>
                <a:cubicBezTo>
                  <a:pt x="398480" y="359047"/>
                  <a:pt x="410933" y="347287"/>
                  <a:pt x="415084" y="332067"/>
                </a:cubicBezTo>
                <a:cubicBezTo>
                  <a:pt x="430995" y="328608"/>
                  <a:pt x="443448" y="316847"/>
                  <a:pt x="446907" y="301628"/>
                </a:cubicBezTo>
                <a:cubicBezTo>
                  <a:pt x="447599" y="301628"/>
                  <a:pt x="448982" y="301628"/>
                  <a:pt x="449674" y="301628"/>
                </a:cubicBezTo>
                <a:cubicBezTo>
                  <a:pt x="471812" y="299552"/>
                  <a:pt x="488415" y="280182"/>
                  <a:pt x="487032" y="258044"/>
                </a:cubicBezTo>
                <a:cubicBezTo>
                  <a:pt x="487032" y="256660"/>
                  <a:pt x="487032" y="254585"/>
                  <a:pt x="487032" y="253201"/>
                </a:cubicBezTo>
                <a:lnTo>
                  <a:pt x="492566" y="246283"/>
                </a:lnTo>
                <a:lnTo>
                  <a:pt x="540301" y="190939"/>
                </a:lnTo>
                <a:cubicBezTo>
                  <a:pt x="549294" y="198548"/>
                  <a:pt x="561747" y="198548"/>
                  <a:pt x="572124" y="192322"/>
                </a:cubicBezTo>
                <a:lnTo>
                  <a:pt x="625393" y="159807"/>
                </a:lnTo>
                <a:lnTo>
                  <a:pt x="637154" y="152889"/>
                </a:lnTo>
                <a:lnTo>
                  <a:pt x="630927" y="141820"/>
                </a:lnTo>
                <a:close/>
                <a:moveTo>
                  <a:pt x="71948" y="181253"/>
                </a:moveTo>
                <a:lnTo>
                  <a:pt x="18679" y="148738"/>
                </a:lnTo>
                <a:lnTo>
                  <a:pt x="97545" y="18679"/>
                </a:lnTo>
                <a:lnTo>
                  <a:pt x="150122" y="51194"/>
                </a:lnTo>
                <a:cubicBezTo>
                  <a:pt x="155656" y="53961"/>
                  <a:pt x="158424" y="60879"/>
                  <a:pt x="156348" y="66413"/>
                </a:cubicBezTo>
                <a:lnTo>
                  <a:pt x="152197" y="73331"/>
                </a:lnTo>
                <a:lnTo>
                  <a:pt x="92010" y="172952"/>
                </a:lnTo>
                <a:lnTo>
                  <a:pt x="87859" y="179178"/>
                </a:lnTo>
                <a:cubicBezTo>
                  <a:pt x="85784" y="181253"/>
                  <a:pt x="82325" y="182637"/>
                  <a:pt x="78866" y="182637"/>
                </a:cubicBezTo>
                <a:cubicBezTo>
                  <a:pt x="76790" y="183329"/>
                  <a:pt x="74023" y="182637"/>
                  <a:pt x="71948" y="181253"/>
                </a:cubicBezTo>
                <a:close/>
                <a:moveTo>
                  <a:pt x="160499" y="300244"/>
                </a:moveTo>
                <a:cubicBezTo>
                  <a:pt x="159807" y="300244"/>
                  <a:pt x="159115" y="300244"/>
                  <a:pt x="158424" y="300244"/>
                </a:cubicBezTo>
                <a:cubicBezTo>
                  <a:pt x="147355" y="300244"/>
                  <a:pt x="138361" y="290559"/>
                  <a:pt x="138361" y="279490"/>
                </a:cubicBezTo>
                <a:cubicBezTo>
                  <a:pt x="138361" y="274647"/>
                  <a:pt x="140437" y="269804"/>
                  <a:pt x="143204" y="266345"/>
                </a:cubicBezTo>
                <a:lnTo>
                  <a:pt x="179870" y="224837"/>
                </a:lnTo>
                <a:cubicBezTo>
                  <a:pt x="184020" y="220686"/>
                  <a:pt x="189555" y="217919"/>
                  <a:pt x="195781" y="217919"/>
                </a:cubicBezTo>
                <a:cubicBezTo>
                  <a:pt x="200624" y="217919"/>
                  <a:pt x="205466" y="219994"/>
                  <a:pt x="208925" y="222762"/>
                </a:cubicBezTo>
                <a:cubicBezTo>
                  <a:pt x="217227" y="230371"/>
                  <a:pt x="218611" y="243516"/>
                  <a:pt x="211001" y="251817"/>
                </a:cubicBezTo>
                <a:lnTo>
                  <a:pt x="174335" y="293326"/>
                </a:lnTo>
                <a:cubicBezTo>
                  <a:pt x="170876" y="297477"/>
                  <a:pt x="166034" y="299552"/>
                  <a:pt x="160499" y="300244"/>
                </a:cubicBezTo>
                <a:close/>
                <a:moveTo>
                  <a:pt x="211693" y="326533"/>
                </a:moveTo>
                <a:cubicBezTo>
                  <a:pt x="211001" y="326533"/>
                  <a:pt x="210309" y="326533"/>
                  <a:pt x="209617" y="326533"/>
                </a:cubicBezTo>
                <a:cubicBezTo>
                  <a:pt x="198548" y="326533"/>
                  <a:pt x="189555" y="316847"/>
                  <a:pt x="189555" y="305778"/>
                </a:cubicBezTo>
                <a:cubicBezTo>
                  <a:pt x="189555" y="300936"/>
                  <a:pt x="191630" y="296093"/>
                  <a:pt x="194398" y="292634"/>
                </a:cubicBezTo>
                <a:lnTo>
                  <a:pt x="226221" y="255968"/>
                </a:lnTo>
                <a:cubicBezTo>
                  <a:pt x="230371" y="251817"/>
                  <a:pt x="235906" y="249050"/>
                  <a:pt x="242132" y="249050"/>
                </a:cubicBezTo>
                <a:cubicBezTo>
                  <a:pt x="246975" y="249050"/>
                  <a:pt x="251817" y="251126"/>
                  <a:pt x="255277" y="253893"/>
                </a:cubicBezTo>
                <a:cubicBezTo>
                  <a:pt x="263578" y="261503"/>
                  <a:pt x="264962" y="274647"/>
                  <a:pt x="257352" y="282949"/>
                </a:cubicBezTo>
                <a:lnTo>
                  <a:pt x="225529" y="319615"/>
                </a:lnTo>
                <a:cubicBezTo>
                  <a:pt x="222070" y="323765"/>
                  <a:pt x="217227" y="326533"/>
                  <a:pt x="211693" y="326533"/>
                </a:cubicBezTo>
                <a:lnTo>
                  <a:pt x="211693" y="326533"/>
                </a:lnTo>
                <a:close/>
                <a:moveTo>
                  <a:pt x="255277" y="352129"/>
                </a:moveTo>
                <a:cubicBezTo>
                  <a:pt x="254585" y="352129"/>
                  <a:pt x="253893" y="352129"/>
                  <a:pt x="253201" y="352129"/>
                </a:cubicBezTo>
                <a:cubicBezTo>
                  <a:pt x="249050" y="352129"/>
                  <a:pt x="245591" y="350746"/>
                  <a:pt x="242132" y="347979"/>
                </a:cubicBezTo>
                <a:cubicBezTo>
                  <a:pt x="235214" y="341752"/>
                  <a:pt x="234522" y="330683"/>
                  <a:pt x="240749" y="323765"/>
                </a:cubicBezTo>
                <a:lnTo>
                  <a:pt x="272572" y="287100"/>
                </a:lnTo>
                <a:cubicBezTo>
                  <a:pt x="276031" y="283641"/>
                  <a:pt x="280873" y="281565"/>
                  <a:pt x="285716" y="281565"/>
                </a:cubicBezTo>
                <a:cubicBezTo>
                  <a:pt x="289867" y="281565"/>
                  <a:pt x="294018" y="282949"/>
                  <a:pt x="296785" y="285716"/>
                </a:cubicBezTo>
                <a:cubicBezTo>
                  <a:pt x="303703" y="291942"/>
                  <a:pt x="304395" y="303011"/>
                  <a:pt x="298169" y="309929"/>
                </a:cubicBezTo>
                <a:lnTo>
                  <a:pt x="266345" y="346595"/>
                </a:lnTo>
                <a:cubicBezTo>
                  <a:pt x="263578" y="350054"/>
                  <a:pt x="259427" y="352129"/>
                  <a:pt x="255277" y="352129"/>
                </a:cubicBezTo>
                <a:lnTo>
                  <a:pt x="255277" y="352129"/>
                </a:lnTo>
                <a:close/>
                <a:moveTo>
                  <a:pt x="297477" y="368733"/>
                </a:moveTo>
                <a:cubicBezTo>
                  <a:pt x="294018" y="368733"/>
                  <a:pt x="289867" y="368041"/>
                  <a:pt x="287100" y="365274"/>
                </a:cubicBezTo>
                <a:cubicBezTo>
                  <a:pt x="281565" y="360431"/>
                  <a:pt x="280873" y="351438"/>
                  <a:pt x="285716" y="345903"/>
                </a:cubicBezTo>
                <a:lnTo>
                  <a:pt x="312696" y="314772"/>
                </a:lnTo>
                <a:cubicBezTo>
                  <a:pt x="315464" y="312005"/>
                  <a:pt x="318923" y="309929"/>
                  <a:pt x="323074" y="309929"/>
                </a:cubicBezTo>
                <a:cubicBezTo>
                  <a:pt x="326533" y="309929"/>
                  <a:pt x="329300" y="311313"/>
                  <a:pt x="332067" y="313388"/>
                </a:cubicBezTo>
                <a:cubicBezTo>
                  <a:pt x="337601" y="318231"/>
                  <a:pt x="338293" y="327224"/>
                  <a:pt x="333451" y="332759"/>
                </a:cubicBezTo>
                <a:lnTo>
                  <a:pt x="306470" y="363890"/>
                </a:lnTo>
                <a:cubicBezTo>
                  <a:pt x="304395" y="366657"/>
                  <a:pt x="300936" y="368041"/>
                  <a:pt x="297477" y="368733"/>
                </a:cubicBezTo>
                <a:lnTo>
                  <a:pt x="297477" y="368733"/>
                </a:lnTo>
                <a:close/>
                <a:moveTo>
                  <a:pt x="449674" y="287791"/>
                </a:moveTo>
                <a:cubicBezTo>
                  <a:pt x="448982" y="287791"/>
                  <a:pt x="447599" y="287791"/>
                  <a:pt x="446907" y="287791"/>
                </a:cubicBezTo>
                <a:cubicBezTo>
                  <a:pt x="442756" y="287791"/>
                  <a:pt x="438605" y="286408"/>
                  <a:pt x="435146" y="285024"/>
                </a:cubicBezTo>
                <a:cubicBezTo>
                  <a:pt x="435146" y="286408"/>
                  <a:pt x="435838" y="287791"/>
                  <a:pt x="435838" y="289175"/>
                </a:cubicBezTo>
                <a:cubicBezTo>
                  <a:pt x="437222" y="304395"/>
                  <a:pt x="426153" y="317539"/>
                  <a:pt x="410933" y="318923"/>
                </a:cubicBezTo>
                <a:cubicBezTo>
                  <a:pt x="410933" y="318923"/>
                  <a:pt x="410933" y="318923"/>
                  <a:pt x="410933" y="318923"/>
                </a:cubicBezTo>
                <a:cubicBezTo>
                  <a:pt x="408858" y="318923"/>
                  <a:pt x="406090" y="318923"/>
                  <a:pt x="404015" y="318231"/>
                </a:cubicBezTo>
                <a:lnTo>
                  <a:pt x="404015" y="318923"/>
                </a:lnTo>
                <a:cubicBezTo>
                  <a:pt x="405398" y="334142"/>
                  <a:pt x="394330" y="347287"/>
                  <a:pt x="379110" y="348670"/>
                </a:cubicBezTo>
                <a:cubicBezTo>
                  <a:pt x="379110" y="348670"/>
                  <a:pt x="379110" y="348670"/>
                  <a:pt x="379110" y="348670"/>
                </a:cubicBezTo>
                <a:cubicBezTo>
                  <a:pt x="377034" y="348670"/>
                  <a:pt x="374267" y="348670"/>
                  <a:pt x="372192" y="347979"/>
                </a:cubicBezTo>
                <a:lnTo>
                  <a:pt x="372192" y="348670"/>
                </a:lnTo>
                <a:cubicBezTo>
                  <a:pt x="373575" y="363890"/>
                  <a:pt x="362506" y="377034"/>
                  <a:pt x="347287" y="378418"/>
                </a:cubicBezTo>
                <a:cubicBezTo>
                  <a:pt x="347287" y="378418"/>
                  <a:pt x="347287" y="378418"/>
                  <a:pt x="347287" y="378418"/>
                </a:cubicBezTo>
                <a:cubicBezTo>
                  <a:pt x="346595" y="378418"/>
                  <a:pt x="345903" y="378418"/>
                  <a:pt x="345211" y="378418"/>
                </a:cubicBezTo>
                <a:cubicBezTo>
                  <a:pt x="340369" y="378418"/>
                  <a:pt x="335526" y="377034"/>
                  <a:pt x="330683" y="374267"/>
                </a:cubicBezTo>
                <a:lnTo>
                  <a:pt x="321690" y="367349"/>
                </a:lnTo>
                <a:lnTo>
                  <a:pt x="343828" y="341752"/>
                </a:lnTo>
                <a:cubicBezTo>
                  <a:pt x="353513" y="329992"/>
                  <a:pt x="352129" y="312696"/>
                  <a:pt x="341061" y="303011"/>
                </a:cubicBezTo>
                <a:cubicBezTo>
                  <a:pt x="336218" y="298860"/>
                  <a:pt x="329992" y="296093"/>
                  <a:pt x="323074" y="296093"/>
                </a:cubicBezTo>
                <a:cubicBezTo>
                  <a:pt x="320998" y="296093"/>
                  <a:pt x="318231" y="296093"/>
                  <a:pt x="316155" y="296785"/>
                </a:cubicBezTo>
                <a:cubicBezTo>
                  <a:pt x="315464" y="288483"/>
                  <a:pt x="312005" y="280873"/>
                  <a:pt x="305778" y="275339"/>
                </a:cubicBezTo>
                <a:cubicBezTo>
                  <a:pt x="300244" y="270496"/>
                  <a:pt x="292634" y="267729"/>
                  <a:pt x="285024" y="267729"/>
                </a:cubicBezTo>
                <a:lnTo>
                  <a:pt x="285024" y="267729"/>
                </a:lnTo>
                <a:cubicBezTo>
                  <a:pt x="281565" y="267729"/>
                  <a:pt x="278798" y="268421"/>
                  <a:pt x="275339" y="269113"/>
                </a:cubicBezTo>
                <a:cubicBezTo>
                  <a:pt x="275339" y="259427"/>
                  <a:pt x="271188" y="250434"/>
                  <a:pt x="263578" y="243516"/>
                </a:cubicBezTo>
                <a:cubicBezTo>
                  <a:pt x="257352" y="237981"/>
                  <a:pt x="249742" y="234522"/>
                  <a:pt x="241440" y="235214"/>
                </a:cubicBezTo>
                <a:lnTo>
                  <a:pt x="241440" y="235214"/>
                </a:lnTo>
                <a:cubicBezTo>
                  <a:pt x="237290" y="235214"/>
                  <a:pt x="233139" y="235906"/>
                  <a:pt x="228988" y="237290"/>
                </a:cubicBezTo>
                <a:cubicBezTo>
                  <a:pt x="228296" y="227604"/>
                  <a:pt x="224145" y="218611"/>
                  <a:pt x="217227" y="212385"/>
                </a:cubicBezTo>
                <a:cubicBezTo>
                  <a:pt x="211001" y="206850"/>
                  <a:pt x="203391" y="203391"/>
                  <a:pt x="195089" y="204083"/>
                </a:cubicBezTo>
                <a:lnTo>
                  <a:pt x="195089" y="204083"/>
                </a:lnTo>
                <a:cubicBezTo>
                  <a:pt x="185404" y="204083"/>
                  <a:pt x="175719" y="208234"/>
                  <a:pt x="168801" y="215844"/>
                </a:cubicBezTo>
                <a:lnTo>
                  <a:pt x="150814" y="236598"/>
                </a:lnTo>
                <a:lnTo>
                  <a:pt x="150122" y="235906"/>
                </a:lnTo>
                <a:lnTo>
                  <a:pt x="103079" y="181253"/>
                </a:lnTo>
                <a:lnTo>
                  <a:pt x="163266" y="81633"/>
                </a:lnTo>
                <a:cubicBezTo>
                  <a:pt x="178486" y="89243"/>
                  <a:pt x="195781" y="92702"/>
                  <a:pt x="213076" y="92010"/>
                </a:cubicBezTo>
                <a:cubicBezTo>
                  <a:pt x="226912" y="92010"/>
                  <a:pt x="240749" y="90627"/>
                  <a:pt x="253201" y="89243"/>
                </a:cubicBezTo>
                <a:cubicBezTo>
                  <a:pt x="254585" y="89243"/>
                  <a:pt x="255968" y="89243"/>
                  <a:pt x="257352" y="89243"/>
                </a:cubicBezTo>
                <a:cubicBezTo>
                  <a:pt x="263578" y="89243"/>
                  <a:pt x="269804" y="89935"/>
                  <a:pt x="275339" y="92010"/>
                </a:cubicBezTo>
                <a:lnTo>
                  <a:pt x="237290" y="136978"/>
                </a:lnTo>
                <a:cubicBezTo>
                  <a:pt x="229680" y="145279"/>
                  <a:pt x="226221" y="156348"/>
                  <a:pt x="226912" y="167417"/>
                </a:cubicBezTo>
                <a:cubicBezTo>
                  <a:pt x="227604" y="178486"/>
                  <a:pt x="233139" y="188171"/>
                  <a:pt x="241440" y="195781"/>
                </a:cubicBezTo>
                <a:lnTo>
                  <a:pt x="241440" y="195781"/>
                </a:lnTo>
                <a:lnTo>
                  <a:pt x="241440" y="195781"/>
                </a:lnTo>
                <a:cubicBezTo>
                  <a:pt x="249050" y="202007"/>
                  <a:pt x="258736" y="205466"/>
                  <a:pt x="268421" y="205466"/>
                </a:cubicBezTo>
                <a:cubicBezTo>
                  <a:pt x="269804" y="205466"/>
                  <a:pt x="270496" y="205466"/>
                  <a:pt x="271880" y="205466"/>
                </a:cubicBezTo>
                <a:cubicBezTo>
                  <a:pt x="282949" y="204775"/>
                  <a:pt x="293326" y="199240"/>
                  <a:pt x="300244" y="190939"/>
                </a:cubicBezTo>
                <a:lnTo>
                  <a:pt x="347287" y="136978"/>
                </a:lnTo>
                <a:lnTo>
                  <a:pt x="347287" y="136978"/>
                </a:lnTo>
                <a:lnTo>
                  <a:pt x="354897" y="143896"/>
                </a:lnTo>
                <a:lnTo>
                  <a:pt x="466277" y="239365"/>
                </a:lnTo>
                <a:cubicBezTo>
                  <a:pt x="471120" y="243516"/>
                  <a:pt x="473887" y="250434"/>
                  <a:pt x="473887" y="256660"/>
                </a:cubicBezTo>
                <a:cubicBezTo>
                  <a:pt x="473887" y="257352"/>
                  <a:pt x="473887" y="259427"/>
                  <a:pt x="473887" y="259427"/>
                </a:cubicBezTo>
                <a:cubicBezTo>
                  <a:pt x="475271" y="273955"/>
                  <a:pt x="464202" y="286408"/>
                  <a:pt x="449674" y="287791"/>
                </a:cubicBezTo>
                <a:cubicBezTo>
                  <a:pt x="449674" y="287791"/>
                  <a:pt x="449674" y="287791"/>
                  <a:pt x="449674" y="287791"/>
                </a:cubicBezTo>
                <a:close/>
                <a:moveTo>
                  <a:pt x="483573" y="237290"/>
                </a:moveTo>
                <a:cubicBezTo>
                  <a:pt x="481497" y="233831"/>
                  <a:pt x="478730" y="231063"/>
                  <a:pt x="475963" y="228296"/>
                </a:cubicBezTo>
                <a:lnTo>
                  <a:pt x="346595" y="116915"/>
                </a:lnTo>
                <a:lnTo>
                  <a:pt x="289867" y="181945"/>
                </a:lnTo>
                <a:cubicBezTo>
                  <a:pt x="285024" y="187479"/>
                  <a:pt x="278798" y="190939"/>
                  <a:pt x="271188" y="191630"/>
                </a:cubicBezTo>
                <a:cubicBezTo>
                  <a:pt x="270496" y="191630"/>
                  <a:pt x="269804" y="191630"/>
                  <a:pt x="269113" y="191630"/>
                </a:cubicBezTo>
                <a:cubicBezTo>
                  <a:pt x="262195" y="191630"/>
                  <a:pt x="255968" y="188863"/>
                  <a:pt x="250434" y="184712"/>
                </a:cubicBezTo>
                <a:cubicBezTo>
                  <a:pt x="238673" y="175027"/>
                  <a:pt x="237290" y="158424"/>
                  <a:pt x="246975" y="146663"/>
                </a:cubicBezTo>
                <a:cubicBezTo>
                  <a:pt x="246975" y="146663"/>
                  <a:pt x="247667" y="145971"/>
                  <a:pt x="247667" y="145971"/>
                </a:cubicBezTo>
                <a:lnTo>
                  <a:pt x="302319" y="83709"/>
                </a:lnTo>
                <a:cubicBezTo>
                  <a:pt x="307854" y="77482"/>
                  <a:pt x="315464" y="74715"/>
                  <a:pt x="323074" y="74715"/>
                </a:cubicBezTo>
                <a:cubicBezTo>
                  <a:pt x="323765" y="74715"/>
                  <a:pt x="324457" y="74715"/>
                  <a:pt x="325841" y="74715"/>
                </a:cubicBezTo>
                <a:cubicBezTo>
                  <a:pt x="327224" y="74715"/>
                  <a:pt x="327916" y="75407"/>
                  <a:pt x="329300" y="75407"/>
                </a:cubicBezTo>
                <a:cubicBezTo>
                  <a:pt x="361123" y="81633"/>
                  <a:pt x="390179" y="92702"/>
                  <a:pt x="424077" y="92702"/>
                </a:cubicBezTo>
                <a:cubicBezTo>
                  <a:pt x="441372" y="92702"/>
                  <a:pt x="458668" y="89935"/>
                  <a:pt x="474579" y="83709"/>
                </a:cubicBezTo>
                <a:lnTo>
                  <a:pt x="514704" y="148738"/>
                </a:lnTo>
                <a:lnTo>
                  <a:pt x="533383" y="179870"/>
                </a:lnTo>
                <a:lnTo>
                  <a:pt x="483573" y="237290"/>
                </a:lnTo>
                <a:close/>
                <a:moveTo>
                  <a:pt x="565898" y="181253"/>
                </a:moveTo>
                <a:cubicBezTo>
                  <a:pt x="563822" y="182637"/>
                  <a:pt x="561055" y="183329"/>
                  <a:pt x="558979" y="183329"/>
                </a:cubicBezTo>
                <a:cubicBezTo>
                  <a:pt x="555520" y="183329"/>
                  <a:pt x="552061" y="181945"/>
                  <a:pt x="549294" y="179178"/>
                </a:cubicBezTo>
                <a:lnTo>
                  <a:pt x="545143" y="172260"/>
                </a:lnTo>
                <a:lnTo>
                  <a:pt x="526465" y="141820"/>
                </a:lnTo>
                <a:lnTo>
                  <a:pt x="482881" y="69872"/>
                </a:lnTo>
                <a:cubicBezTo>
                  <a:pt x="478730" y="63646"/>
                  <a:pt x="480805" y="56036"/>
                  <a:pt x="486340" y="51885"/>
                </a:cubicBezTo>
                <a:cubicBezTo>
                  <a:pt x="487032" y="51885"/>
                  <a:pt x="487032" y="51194"/>
                  <a:pt x="487723" y="51194"/>
                </a:cubicBezTo>
                <a:lnTo>
                  <a:pt x="540993" y="18679"/>
                </a:lnTo>
                <a:lnTo>
                  <a:pt x="619167" y="148738"/>
                </a:lnTo>
                <a:lnTo>
                  <a:pt x="565898" y="181253"/>
                </a:lnTo>
                <a:close/>
              </a:path>
            </a:pathLst>
          </a:custGeom>
          <a:solidFill>
            <a:srgbClr val="082C39"/>
          </a:soli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" name="Graphic 27" descr="Good Idea">
            <a:extLst>
              <a:ext uri="{FF2B5EF4-FFF2-40B4-BE49-F238E27FC236}">
                <a16:creationId xmlns:a16="http://schemas.microsoft.com/office/drawing/2014/main" id="{280E0C2F-3650-F664-7E75-4BD7F2FCFEAF}"/>
              </a:ext>
            </a:extLst>
          </p:cNvPr>
          <p:cNvGrpSpPr/>
          <p:nvPr/>
        </p:nvGrpSpPr>
        <p:grpSpPr>
          <a:xfrm>
            <a:off x="4642626" y="1628175"/>
            <a:ext cx="470638" cy="558211"/>
            <a:chOff x="4445856" y="1213482"/>
            <a:chExt cx="470638" cy="558211"/>
          </a:xfrm>
          <a:solidFill>
            <a:srgbClr val="082C39"/>
          </a:solidFill>
        </p:grpSpPr>
        <p:sp>
          <p:nvSpPr>
            <p:cNvPr id="14" name="Freeform: Shape 36">
              <a:extLst>
                <a:ext uri="{FF2B5EF4-FFF2-40B4-BE49-F238E27FC236}">
                  <a16:creationId xmlns:a16="http://schemas.microsoft.com/office/drawing/2014/main" id="{A8F44BA9-0EA6-9821-F5C2-76AB8D654848}"/>
                </a:ext>
              </a:extLst>
            </p:cNvPr>
            <p:cNvSpPr/>
            <p:nvPr/>
          </p:nvSpPr>
          <p:spPr>
            <a:xfrm>
              <a:off x="4445856" y="1213482"/>
              <a:ext cx="470638" cy="558211"/>
            </a:xfrm>
            <a:custGeom>
              <a:avLst/>
              <a:gdLst>
                <a:gd name="connsiteX0" fmla="*/ 81775 w 470638"/>
                <a:gd name="connsiteY0" fmla="*/ 383136 h 558211"/>
                <a:gd name="connsiteX1" fmla="*/ 81775 w 470638"/>
                <a:gd name="connsiteY1" fmla="*/ 558212 h 558211"/>
                <a:gd name="connsiteX2" fmla="*/ 300386 w 470638"/>
                <a:gd name="connsiteY2" fmla="*/ 558212 h 558211"/>
                <a:gd name="connsiteX3" fmla="*/ 300386 w 470638"/>
                <a:gd name="connsiteY3" fmla="*/ 475195 h 558211"/>
                <a:gd name="connsiteX4" fmla="*/ 334284 w 470638"/>
                <a:gd name="connsiteY4" fmla="*/ 475195 h 558211"/>
                <a:gd name="connsiteX5" fmla="*/ 415917 w 470638"/>
                <a:gd name="connsiteY5" fmla="*/ 393562 h 558211"/>
                <a:gd name="connsiteX6" fmla="*/ 415917 w 470638"/>
                <a:gd name="connsiteY6" fmla="*/ 392178 h 558211"/>
                <a:gd name="connsiteX7" fmla="*/ 415917 w 470638"/>
                <a:gd name="connsiteY7" fmla="*/ 350670 h 558211"/>
                <a:gd name="connsiteX8" fmla="*/ 446357 w 470638"/>
                <a:gd name="connsiteY8" fmla="*/ 350670 h 558211"/>
                <a:gd name="connsiteX9" fmla="*/ 463652 w 470638"/>
                <a:gd name="connsiteY9" fmla="*/ 302243 h 558211"/>
                <a:gd name="connsiteX10" fmla="*/ 415917 w 470638"/>
                <a:gd name="connsiteY10" fmla="*/ 219226 h 558211"/>
                <a:gd name="connsiteX11" fmla="*/ 415917 w 470638"/>
                <a:gd name="connsiteY11" fmla="*/ 215767 h 558211"/>
                <a:gd name="connsiteX12" fmla="*/ 215694 w 470638"/>
                <a:gd name="connsiteY12" fmla="*/ 141 h 558211"/>
                <a:gd name="connsiteX13" fmla="*/ 215625 w 470638"/>
                <a:gd name="connsiteY13" fmla="*/ 138 h 558211"/>
                <a:gd name="connsiteX14" fmla="*/ 207905 w 470638"/>
                <a:gd name="connsiteY14" fmla="*/ 0 h 558211"/>
                <a:gd name="connsiteX15" fmla="*/ 142 w 470638"/>
                <a:gd name="connsiteY15" fmla="*/ 200499 h 558211"/>
                <a:gd name="connsiteX16" fmla="*/ 142 w 470638"/>
                <a:gd name="connsiteY16" fmla="*/ 215671 h 558211"/>
                <a:gd name="connsiteX17" fmla="*/ 81775 w 470638"/>
                <a:gd name="connsiteY17" fmla="*/ 383136 h 558211"/>
                <a:gd name="connsiteX18" fmla="*/ 13936 w 470638"/>
                <a:gd name="connsiteY18" fmla="*/ 215166 h 558211"/>
                <a:gd name="connsiteX19" fmla="*/ 13936 w 470638"/>
                <a:gd name="connsiteY19" fmla="*/ 200997 h 558211"/>
                <a:gd name="connsiteX20" fmla="*/ 207905 w 470638"/>
                <a:gd name="connsiteY20" fmla="*/ 13836 h 558211"/>
                <a:gd name="connsiteX21" fmla="*/ 215120 w 470638"/>
                <a:gd name="connsiteY21" fmla="*/ 13968 h 558211"/>
                <a:gd name="connsiteX22" fmla="*/ 402109 w 470638"/>
                <a:gd name="connsiteY22" fmla="*/ 215166 h 558211"/>
                <a:gd name="connsiteX23" fmla="*/ 402109 w 470638"/>
                <a:gd name="connsiteY23" fmla="*/ 222824 h 558211"/>
                <a:gd name="connsiteX24" fmla="*/ 403949 w 470638"/>
                <a:gd name="connsiteY24" fmla="*/ 226027 h 558211"/>
                <a:gd name="connsiteX25" fmla="*/ 451684 w 470638"/>
                <a:gd name="connsiteY25" fmla="*/ 309044 h 558211"/>
                <a:gd name="connsiteX26" fmla="*/ 451870 w 470638"/>
                <a:gd name="connsiteY26" fmla="*/ 309362 h 558211"/>
                <a:gd name="connsiteX27" fmla="*/ 452071 w 470638"/>
                <a:gd name="connsiteY27" fmla="*/ 309673 h 558211"/>
                <a:gd name="connsiteX28" fmla="*/ 455572 w 470638"/>
                <a:gd name="connsiteY28" fmla="*/ 329120 h 558211"/>
                <a:gd name="connsiteX29" fmla="*/ 445444 w 470638"/>
                <a:gd name="connsiteY29" fmla="*/ 336730 h 558211"/>
                <a:gd name="connsiteX30" fmla="*/ 402102 w 470638"/>
                <a:gd name="connsiteY30" fmla="*/ 336730 h 558211"/>
                <a:gd name="connsiteX31" fmla="*/ 402102 w 470638"/>
                <a:gd name="connsiteY31" fmla="*/ 393458 h 558211"/>
                <a:gd name="connsiteX32" fmla="*/ 334305 w 470638"/>
                <a:gd name="connsiteY32" fmla="*/ 461255 h 558211"/>
                <a:gd name="connsiteX33" fmla="*/ 286570 w 470638"/>
                <a:gd name="connsiteY33" fmla="*/ 461255 h 558211"/>
                <a:gd name="connsiteX34" fmla="*/ 286570 w 470638"/>
                <a:gd name="connsiteY34" fmla="*/ 544272 h 558211"/>
                <a:gd name="connsiteX35" fmla="*/ 95632 w 470638"/>
                <a:gd name="connsiteY35" fmla="*/ 544272 h 558211"/>
                <a:gd name="connsiteX36" fmla="*/ 95632 w 470638"/>
                <a:gd name="connsiteY36" fmla="*/ 376356 h 558211"/>
                <a:gd name="connsiteX37" fmla="*/ 90277 w 470638"/>
                <a:gd name="connsiteY37" fmla="*/ 372206 h 558211"/>
                <a:gd name="connsiteX38" fmla="*/ 13978 w 470638"/>
                <a:gd name="connsiteY38" fmla="*/ 215726 h 558211"/>
                <a:gd name="connsiteX39" fmla="*/ 13978 w 470638"/>
                <a:gd name="connsiteY39" fmla="*/ 215449 h 55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0638" h="558211">
                  <a:moveTo>
                    <a:pt x="81775" y="383136"/>
                  </a:moveTo>
                  <a:lnTo>
                    <a:pt x="81775" y="558212"/>
                  </a:lnTo>
                  <a:lnTo>
                    <a:pt x="300386" y="558212"/>
                  </a:lnTo>
                  <a:lnTo>
                    <a:pt x="300386" y="475195"/>
                  </a:lnTo>
                  <a:lnTo>
                    <a:pt x="334284" y="475195"/>
                  </a:lnTo>
                  <a:cubicBezTo>
                    <a:pt x="379369" y="475195"/>
                    <a:pt x="415917" y="438647"/>
                    <a:pt x="415917" y="393562"/>
                  </a:cubicBezTo>
                  <a:cubicBezTo>
                    <a:pt x="415917" y="393098"/>
                    <a:pt x="415917" y="392635"/>
                    <a:pt x="415917" y="392178"/>
                  </a:cubicBezTo>
                  <a:lnTo>
                    <a:pt x="415917" y="350670"/>
                  </a:lnTo>
                  <a:lnTo>
                    <a:pt x="446357" y="350670"/>
                  </a:lnTo>
                  <a:cubicBezTo>
                    <a:pt x="464344" y="348594"/>
                    <a:pt x="480255" y="327840"/>
                    <a:pt x="463652" y="302243"/>
                  </a:cubicBezTo>
                  <a:lnTo>
                    <a:pt x="415917" y="219226"/>
                  </a:lnTo>
                  <a:lnTo>
                    <a:pt x="415917" y="215767"/>
                  </a:lnTo>
                  <a:cubicBezTo>
                    <a:pt x="420170" y="100934"/>
                    <a:pt x="330528" y="4394"/>
                    <a:pt x="215694" y="141"/>
                  </a:cubicBezTo>
                  <a:cubicBezTo>
                    <a:pt x="215671" y="140"/>
                    <a:pt x="215648" y="139"/>
                    <a:pt x="215625" y="138"/>
                  </a:cubicBezTo>
                  <a:cubicBezTo>
                    <a:pt x="213045" y="42"/>
                    <a:pt x="210465" y="0"/>
                    <a:pt x="207905" y="0"/>
                  </a:cubicBezTo>
                  <a:cubicBezTo>
                    <a:pt x="95999" y="82"/>
                    <a:pt x="4205" y="88667"/>
                    <a:pt x="142" y="200499"/>
                  </a:cubicBezTo>
                  <a:cubicBezTo>
                    <a:pt x="-47" y="205572"/>
                    <a:pt x="-47" y="210629"/>
                    <a:pt x="142" y="215671"/>
                  </a:cubicBezTo>
                  <a:cubicBezTo>
                    <a:pt x="-132" y="281141"/>
                    <a:pt x="30033" y="343021"/>
                    <a:pt x="81775" y="383136"/>
                  </a:cubicBezTo>
                  <a:close/>
                  <a:moveTo>
                    <a:pt x="13936" y="215166"/>
                  </a:moveTo>
                  <a:cubicBezTo>
                    <a:pt x="13770" y="210468"/>
                    <a:pt x="13770" y="205702"/>
                    <a:pt x="13936" y="200997"/>
                  </a:cubicBezTo>
                  <a:cubicBezTo>
                    <a:pt x="17359" y="96429"/>
                    <a:pt x="103282" y="13522"/>
                    <a:pt x="207905" y="13836"/>
                  </a:cubicBezTo>
                  <a:cubicBezTo>
                    <a:pt x="210292" y="13836"/>
                    <a:pt x="212706" y="13878"/>
                    <a:pt x="215120" y="13968"/>
                  </a:cubicBezTo>
                  <a:cubicBezTo>
                    <a:pt x="322260" y="18012"/>
                    <a:pt x="405908" y="108017"/>
                    <a:pt x="402109" y="215166"/>
                  </a:cubicBezTo>
                  <a:lnTo>
                    <a:pt x="402109" y="222824"/>
                  </a:lnTo>
                  <a:lnTo>
                    <a:pt x="403949" y="226027"/>
                  </a:lnTo>
                  <a:lnTo>
                    <a:pt x="451684" y="309044"/>
                  </a:lnTo>
                  <a:lnTo>
                    <a:pt x="451870" y="309362"/>
                  </a:lnTo>
                  <a:lnTo>
                    <a:pt x="452071" y="309673"/>
                  </a:lnTo>
                  <a:cubicBezTo>
                    <a:pt x="456563" y="315095"/>
                    <a:pt x="457891" y="322472"/>
                    <a:pt x="455572" y="329120"/>
                  </a:cubicBezTo>
                  <a:cubicBezTo>
                    <a:pt x="453608" y="333131"/>
                    <a:pt x="449843" y="335960"/>
                    <a:pt x="445444" y="336730"/>
                  </a:cubicBezTo>
                  <a:lnTo>
                    <a:pt x="402102" y="336730"/>
                  </a:lnTo>
                  <a:lnTo>
                    <a:pt x="402102" y="393458"/>
                  </a:lnTo>
                  <a:cubicBezTo>
                    <a:pt x="402052" y="430880"/>
                    <a:pt x="371727" y="461205"/>
                    <a:pt x="334305" y="461255"/>
                  </a:cubicBezTo>
                  <a:lnTo>
                    <a:pt x="286570" y="461255"/>
                  </a:lnTo>
                  <a:lnTo>
                    <a:pt x="286570" y="544272"/>
                  </a:lnTo>
                  <a:lnTo>
                    <a:pt x="95632" y="544272"/>
                  </a:lnTo>
                  <a:lnTo>
                    <a:pt x="95632" y="376356"/>
                  </a:lnTo>
                  <a:lnTo>
                    <a:pt x="90277" y="372206"/>
                  </a:lnTo>
                  <a:cubicBezTo>
                    <a:pt x="42066" y="334609"/>
                    <a:pt x="13909" y="276864"/>
                    <a:pt x="13978" y="215726"/>
                  </a:cubicBezTo>
                  <a:lnTo>
                    <a:pt x="13978" y="215449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37">
              <a:extLst>
                <a:ext uri="{FF2B5EF4-FFF2-40B4-BE49-F238E27FC236}">
                  <a16:creationId xmlns:a16="http://schemas.microsoft.com/office/drawing/2014/main" id="{4DBF3F46-DD78-215F-5683-F14648E5C5E4}"/>
                </a:ext>
              </a:extLst>
            </p:cNvPr>
            <p:cNvSpPr/>
            <p:nvPr/>
          </p:nvSpPr>
          <p:spPr>
            <a:xfrm>
              <a:off x="4622830" y="1538382"/>
              <a:ext cx="44275" cy="20463"/>
            </a:xfrm>
            <a:custGeom>
              <a:avLst/>
              <a:gdLst>
                <a:gd name="connsiteX0" fmla="*/ 22138 w 44275"/>
                <a:gd name="connsiteY0" fmla="*/ 20464 h 20463"/>
                <a:gd name="connsiteX1" fmla="*/ 22138 w 44275"/>
                <a:gd name="connsiteY1" fmla="*/ 20464 h 20463"/>
                <a:gd name="connsiteX2" fmla="*/ 44276 w 44275"/>
                <a:gd name="connsiteY2" fmla="*/ 0 h 20463"/>
                <a:gd name="connsiteX3" fmla="*/ 0 w 44275"/>
                <a:gd name="connsiteY3" fmla="*/ 0 h 20463"/>
                <a:gd name="connsiteX4" fmla="*/ 22138 w 44275"/>
                <a:gd name="connsiteY4" fmla="*/ 20464 h 2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75" h="20463">
                  <a:moveTo>
                    <a:pt x="22138" y="20464"/>
                  </a:moveTo>
                  <a:lnTo>
                    <a:pt x="22138" y="20464"/>
                  </a:lnTo>
                  <a:cubicBezTo>
                    <a:pt x="33728" y="20466"/>
                    <a:pt x="43369" y="11554"/>
                    <a:pt x="44276" y="0"/>
                  </a:cubicBezTo>
                  <a:lnTo>
                    <a:pt x="0" y="0"/>
                  </a:lnTo>
                  <a:cubicBezTo>
                    <a:pt x="903" y="11555"/>
                    <a:pt x="10547" y="20470"/>
                    <a:pt x="22138" y="20464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38">
              <a:extLst>
                <a:ext uri="{FF2B5EF4-FFF2-40B4-BE49-F238E27FC236}">
                  <a16:creationId xmlns:a16="http://schemas.microsoft.com/office/drawing/2014/main" id="{9F68AD26-4CCB-63B1-27C9-DDF6BA3D42ED}"/>
                </a:ext>
              </a:extLst>
            </p:cNvPr>
            <p:cNvSpPr/>
            <p:nvPr/>
          </p:nvSpPr>
          <p:spPr>
            <a:xfrm>
              <a:off x="4556424" y="1304669"/>
              <a:ext cx="177102" cy="184912"/>
            </a:xfrm>
            <a:custGeom>
              <a:avLst/>
              <a:gdLst>
                <a:gd name="connsiteX0" fmla="*/ 7 w 177102"/>
                <a:gd name="connsiteY0" fmla="*/ 91609 h 184912"/>
                <a:gd name="connsiteX1" fmla="*/ 6178 w 177102"/>
                <a:gd name="connsiteY1" fmla="*/ 122256 h 184912"/>
                <a:gd name="connsiteX2" fmla="*/ 21564 w 177102"/>
                <a:gd name="connsiteY2" fmla="*/ 147459 h 184912"/>
                <a:gd name="connsiteX3" fmla="*/ 42318 w 177102"/>
                <a:gd name="connsiteY3" fmla="*/ 181136 h 184912"/>
                <a:gd name="connsiteX4" fmla="*/ 48413 w 177102"/>
                <a:gd name="connsiteY4" fmla="*/ 184913 h 184912"/>
                <a:gd name="connsiteX5" fmla="*/ 128704 w 177102"/>
                <a:gd name="connsiteY5" fmla="*/ 184913 h 184912"/>
                <a:gd name="connsiteX6" fmla="*/ 134798 w 177102"/>
                <a:gd name="connsiteY6" fmla="*/ 181143 h 184912"/>
                <a:gd name="connsiteX7" fmla="*/ 155553 w 177102"/>
                <a:gd name="connsiteY7" fmla="*/ 147465 h 184912"/>
                <a:gd name="connsiteX8" fmla="*/ 170938 w 177102"/>
                <a:gd name="connsiteY8" fmla="*/ 122263 h 184912"/>
                <a:gd name="connsiteX9" fmla="*/ 177102 w 177102"/>
                <a:gd name="connsiteY9" fmla="*/ 91616 h 184912"/>
                <a:gd name="connsiteX10" fmla="*/ 177102 w 177102"/>
                <a:gd name="connsiteY10" fmla="*/ 88551 h 184912"/>
                <a:gd name="connsiteX11" fmla="*/ 88551 w 177102"/>
                <a:gd name="connsiteY11" fmla="*/ 0 h 184912"/>
                <a:gd name="connsiteX12" fmla="*/ 0 w 177102"/>
                <a:gd name="connsiteY12" fmla="*/ 88551 h 184912"/>
                <a:gd name="connsiteX13" fmla="*/ 88558 w 177102"/>
                <a:gd name="connsiteY13" fmla="*/ 14853 h 184912"/>
                <a:gd name="connsiteX14" fmla="*/ 163273 w 177102"/>
                <a:gd name="connsiteY14" fmla="*/ 88544 h 184912"/>
                <a:gd name="connsiteX15" fmla="*/ 163273 w 177102"/>
                <a:gd name="connsiteY15" fmla="*/ 91381 h 184912"/>
                <a:gd name="connsiteX16" fmla="*/ 158043 w 177102"/>
                <a:gd name="connsiteY16" fmla="*/ 117247 h 184912"/>
                <a:gd name="connsiteX17" fmla="*/ 145210 w 177102"/>
                <a:gd name="connsiteY17" fmla="*/ 138251 h 184912"/>
                <a:gd name="connsiteX18" fmla="*/ 144947 w 177102"/>
                <a:gd name="connsiteY18" fmla="*/ 138548 h 184912"/>
                <a:gd name="connsiteX19" fmla="*/ 144705 w 177102"/>
                <a:gd name="connsiteY19" fmla="*/ 138852 h 184912"/>
                <a:gd name="connsiteX20" fmla="*/ 124283 w 177102"/>
                <a:gd name="connsiteY20" fmla="*/ 171056 h 184912"/>
                <a:gd name="connsiteX21" fmla="*/ 52799 w 177102"/>
                <a:gd name="connsiteY21" fmla="*/ 171056 h 184912"/>
                <a:gd name="connsiteX22" fmla="*/ 32377 w 177102"/>
                <a:gd name="connsiteY22" fmla="*/ 138852 h 184912"/>
                <a:gd name="connsiteX23" fmla="*/ 32134 w 177102"/>
                <a:gd name="connsiteY23" fmla="*/ 138548 h 184912"/>
                <a:gd name="connsiteX24" fmla="*/ 31906 w 177102"/>
                <a:gd name="connsiteY24" fmla="*/ 138251 h 184912"/>
                <a:gd name="connsiteX25" fmla="*/ 19094 w 177102"/>
                <a:gd name="connsiteY25" fmla="*/ 117289 h 184912"/>
                <a:gd name="connsiteX26" fmla="*/ 13843 w 177102"/>
                <a:gd name="connsiteY26" fmla="*/ 91353 h 184912"/>
                <a:gd name="connsiteX27" fmla="*/ 13843 w 177102"/>
                <a:gd name="connsiteY27" fmla="*/ 88773 h 184912"/>
                <a:gd name="connsiteX28" fmla="*/ 88551 w 177102"/>
                <a:gd name="connsiteY28" fmla="*/ 14853 h 18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102" h="184912">
                  <a:moveTo>
                    <a:pt x="7" y="91609"/>
                  </a:moveTo>
                  <a:cubicBezTo>
                    <a:pt x="338" y="102097"/>
                    <a:pt x="2423" y="112457"/>
                    <a:pt x="6178" y="122256"/>
                  </a:cubicBezTo>
                  <a:cubicBezTo>
                    <a:pt x="9761" y="131508"/>
                    <a:pt x="14972" y="140043"/>
                    <a:pt x="21564" y="147459"/>
                  </a:cubicBezTo>
                  <a:cubicBezTo>
                    <a:pt x="29770" y="157838"/>
                    <a:pt x="36735" y="169140"/>
                    <a:pt x="42318" y="181136"/>
                  </a:cubicBezTo>
                  <a:cubicBezTo>
                    <a:pt x="43468" y="183450"/>
                    <a:pt x="45829" y="184912"/>
                    <a:pt x="48413" y="184913"/>
                  </a:cubicBezTo>
                  <a:lnTo>
                    <a:pt x="128704" y="184913"/>
                  </a:lnTo>
                  <a:cubicBezTo>
                    <a:pt x="131286" y="184914"/>
                    <a:pt x="133647" y="183454"/>
                    <a:pt x="134798" y="181143"/>
                  </a:cubicBezTo>
                  <a:cubicBezTo>
                    <a:pt x="140379" y="169145"/>
                    <a:pt x="147344" y="157843"/>
                    <a:pt x="155553" y="147465"/>
                  </a:cubicBezTo>
                  <a:cubicBezTo>
                    <a:pt x="162139" y="140047"/>
                    <a:pt x="167349" y="131512"/>
                    <a:pt x="170938" y="122263"/>
                  </a:cubicBezTo>
                  <a:cubicBezTo>
                    <a:pt x="174688" y="112462"/>
                    <a:pt x="176771" y="102104"/>
                    <a:pt x="177102" y="91616"/>
                  </a:cubicBezTo>
                  <a:lnTo>
                    <a:pt x="177102" y="88551"/>
                  </a:lnTo>
                  <a:cubicBezTo>
                    <a:pt x="177102" y="39646"/>
                    <a:pt x="137456" y="0"/>
                    <a:pt x="88551" y="0"/>
                  </a:cubicBezTo>
                  <a:cubicBezTo>
                    <a:pt x="39646" y="0"/>
                    <a:pt x="0" y="39646"/>
                    <a:pt x="0" y="88551"/>
                  </a:cubicBezTo>
                  <a:close/>
                  <a:moveTo>
                    <a:pt x="88558" y="14853"/>
                  </a:moveTo>
                  <a:cubicBezTo>
                    <a:pt x="129400" y="14913"/>
                    <a:pt x="162651" y="47708"/>
                    <a:pt x="163273" y="88544"/>
                  </a:cubicBezTo>
                  <a:lnTo>
                    <a:pt x="163273" y="91381"/>
                  </a:lnTo>
                  <a:cubicBezTo>
                    <a:pt x="162974" y="100233"/>
                    <a:pt x="161207" y="108974"/>
                    <a:pt x="158043" y="117247"/>
                  </a:cubicBezTo>
                  <a:cubicBezTo>
                    <a:pt x="155054" y="124959"/>
                    <a:pt x="150708" y="132072"/>
                    <a:pt x="145210" y="138251"/>
                  </a:cubicBezTo>
                  <a:lnTo>
                    <a:pt x="144947" y="138548"/>
                  </a:lnTo>
                  <a:lnTo>
                    <a:pt x="144705" y="138852"/>
                  </a:lnTo>
                  <a:cubicBezTo>
                    <a:pt x="136800" y="148850"/>
                    <a:pt x="129956" y="159643"/>
                    <a:pt x="124283" y="171056"/>
                  </a:cubicBezTo>
                  <a:lnTo>
                    <a:pt x="52799" y="171056"/>
                  </a:lnTo>
                  <a:cubicBezTo>
                    <a:pt x="47126" y="159643"/>
                    <a:pt x="40282" y="148850"/>
                    <a:pt x="32377" y="138852"/>
                  </a:cubicBezTo>
                  <a:lnTo>
                    <a:pt x="32134" y="138548"/>
                  </a:lnTo>
                  <a:lnTo>
                    <a:pt x="31906" y="138251"/>
                  </a:lnTo>
                  <a:cubicBezTo>
                    <a:pt x="26420" y="132083"/>
                    <a:pt x="22081" y="124984"/>
                    <a:pt x="19094" y="117289"/>
                  </a:cubicBezTo>
                  <a:cubicBezTo>
                    <a:pt x="15921" y="108993"/>
                    <a:pt x="14146" y="100230"/>
                    <a:pt x="13843" y="91353"/>
                  </a:cubicBezTo>
                  <a:lnTo>
                    <a:pt x="13843" y="88773"/>
                  </a:lnTo>
                  <a:cubicBezTo>
                    <a:pt x="14368" y="47860"/>
                    <a:pt x="47636" y="14944"/>
                    <a:pt x="88551" y="14853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39">
              <a:extLst>
                <a:ext uri="{FF2B5EF4-FFF2-40B4-BE49-F238E27FC236}">
                  <a16:creationId xmlns:a16="http://schemas.microsoft.com/office/drawing/2014/main" id="{B2660722-AA50-24F5-B202-ACBB6C62E33F}"/>
                </a:ext>
              </a:extLst>
            </p:cNvPr>
            <p:cNvSpPr/>
            <p:nvPr/>
          </p:nvSpPr>
          <p:spPr>
            <a:xfrm>
              <a:off x="4605660" y="1507188"/>
              <a:ext cx="80021" cy="13836"/>
            </a:xfrm>
            <a:custGeom>
              <a:avLst/>
              <a:gdLst>
                <a:gd name="connsiteX0" fmla="*/ 73103 w 80021"/>
                <a:gd name="connsiteY0" fmla="*/ 0 h 13836"/>
                <a:gd name="connsiteX1" fmla="*/ 6918 w 80021"/>
                <a:gd name="connsiteY1" fmla="*/ 0 h 13836"/>
                <a:gd name="connsiteX2" fmla="*/ 0 w 80021"/>
                <a:gd name="connsiteY2" fmla="*/ 6918 h 13836"/>
                <a:gd name="connsiteX3" fmla="*/ 6918 w 80021"/>
                <a:gd name="connsiteY3" fmla="*/ 13836 h 13836"/>
                <a:gd name="connsiteX4" fmla="*/ 73103 w 80021"/>
                <a:gd name="connsiteY4" fmla="*/ 13836 h 13836"/>
                <a:gd name="connsiteX5" fmla="*/ 80021 w 80021"/>
                <a:gd name="connsiteY5" fmla="*/ 6918 h 13836"/>
                <a:gd name="connsiteX6" fmla="*/ 73103 w 80021"/>
                <a:gd name="connsiteY6" fmla="*/ 0 h 1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021" h="13836">
                  <a:moveTo>
                    <a:pt x="73103" y="0"/>
                  </a:moveTo>
                  <a:lnTo>
                    <a:pt x="6918" y="0"/>
                  </a:lnTo>
                  <a:cubicBezTo>
                    <a:pt x="3097" y="0"/>
                    <a:pt x="0" y="3097"/>
                    <a:pt x="0" y="6918"/>
                  </a:cubicBezTo>
                  <a:cubicBezTo>
                    <a:pt x="0" y="10739"/>
                    <a:pt x="3097" y="13836"/>
                    <a:pt x="6918" y="13836"/>
                  </a:cubicBezTo>
                  <a:lnTo>
                    <a:pt x="73103" y="13836"/>
                  </a:lnTo>
                  <a:cubicBezTo>
                    <a:pt x="76924" y="13836"/>
                    <a:pt x="80021" y="10739"/>
                    <a:pt x="80021" y="6918"/>
                  </a:cubicBezTo>
                  <a:cubicBezTo>
                    <a:pt x="80021" y="3097"/>
                    <a:pt x="76924" y="0"/>
                    <a:pt x="73103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40">
              <a:extLst>
                <a:ext uri="{FF2B5EF4-FFF2-40B4-BE49-F238E27FC236}">
                  <a16:creationId xmlns:a16="http://schemas.microsoft.com/office/drawing/2014/main" id="{D1951D99-E816-57B7-B6C3-5181DDA80698}"/>
                </a:ext>
              </a:extLst>
            </p:cNvPr>
            <p:cNvSpPr/>
            <p:nvPr/>
          </p:nvSpPr>
          <p:spPr>
            <a:xfrm>
              <a:off x="4746525" y="1385659"/>
              <a:ext cx="40436" cy="13836"/>
            </a:xfrm>
            <a:custGeom>
              <a:avLst/>
              <a:gdLst>
                <a:gd name="connsiteX0" fmla="*/ 6918 w 40436"/>
                <a:gd name="connsiteY0" fmla="*/ 13836 h 13836"/>
                <a:gd name="connsiteX1" fmla="*/ 33518 w 40436"/>
                <a:gd name="connsiteY1" fmla="*/ 13836 h 13836"/>
                <a:gd name="connsiteX2" fmla="*/ 40436 w 40436"/>
                <a:gd name="connsiteY2" fmla="*/ 6918 h 13836"/>
                <a:gd name="connsiteX3" fmla="*/ 33518 w 40436"/>
                <a:gd name="connsiteY3" fmla="*/ 0 h 13836"/>
                <a:gd name="connsiteX4" fmla="*/ 6918 w 40436"/>
                <a:gd name="connsiteY4" fmla="*/ 0 h 13836"/>
                <a:gd name="connsiteX5" fmla="*/ 0 w 40436"/>
                <a:gd name="connsiteY5" fmla="*/ 6918 h 13836"/>
                <a:gd name="connsiteX6" fmla="*/ 6918 w 40436"/>
                <a:gd name="connsiteY6" fmla="*/ 13836 h 1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36" h="13836">
                  <a:moveTo>
                    <a:pt x="6918" y="13836"/>
                  </a:moveTo>
                  <a:lnTo>
                    <a:pt x="33518" y="13836"/>
                  </a:lnTo>
                  <a:cubicBezTo>
                    <a:pt x="37339" y="13836"/>
                    <a:pt x="40436" y="10739"/>
                    <a:pt x="40436" y="6918"/>
                  </a:cubicBezTo>
                  <a:cubicBezTo>
                    <a:pt x="40436" y="3097"/>
                    <a:pt x="37339" y="0"/>
                    <a:pt x="33518" y="0"/>
                  </a:cubicBezTo>
                  <a:lnTo>
                    <a:pt x="6918" y="0"/>
                  </a:lnTo>
                  <a:cubicBezTo>
                    <a:pt x="3097" y="0"/>
                    <a:pt x="0" y="3097"/>
                    <a:pt x="0" y="6918"/>
                  </a:cubicBezTo>
                  <a:cubicBezTo>
                    <a:pt x="0" y="10739"/>
                    <a:pt x="3097" y="13836"/>
                    <a:pt x="6918" y="13836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41">
              <a:extLst>
                <a:ext uri="{FF2B5EF4-FFF2-40B4-BE49-F238E27FC236}">
                  <a16:creationId xmlns:a16="http://schemas.microsoft.com/office/drawing/2014/main" id="{6AF4133F-7D9C-2503-8F9C-E4484FCF0D99}"/>
                </a:ext>
              </a:extLst>
            </p:cNvPr>
            <p:cNvSpPr/>
            <p:nvPr/>
          </p:nvSpPr>
          <p:spPr>
            <a:xfrm>
              <a:off x="4503003" y="1385659"/>
              <a:ext cx="40436" cy="13836"/>
            </a:xfrm>
            <a:custGeom>
              <a:avLst/>
              <a:gdLst>
                <a:gd name="connsiteX0" fmla="*/ 6918 w 40436"/>
                <a:gd name="connsiteY0" fmla="*/ 13836 h 13836"/>
                <a:gd name="connsiteX1" fmla="*/ 33518 w 40436"/>
                <a:gd name="connsiteY1" fmla="*/ 13836 h 13836"/>
                <a:gd name="connsiteX2" fmla="*/ 40436 w 40436"/>
                <a:gd name="connsiteY2" fmla="*/ 6918 h 13836"/>
                <a:gd name="connsiteX3" fmla="*/ 33518 w 40436"/>
                <a:gd name="connsiteY3" fmla="*/ 0 h 13836"/>
                <a:gd name="connsiteX4" fmla="*/ 6918 w 40436"/>
                <a:gd name="connsiteY4" fmla="*/ 0 h 13836"/>
                <a:gd name="connsiteX5" fmla="*/ 0 w 40436"/>
                <a:gd name="connsiteY5" fmla="*/ 6918 h 13836"/>
                <a:gd name="connsiteX6" fmla="*/ 6918 w 40436"/>
                <a:gd name="connsiteY6" fmla="*/ 13836 h 1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36" h="13836">
                  <a:moveTo>
                    <a:pt x="6918" y="13836"/>
                  </a:moveTo>
                  <a:lnTo>
                    <a:pt x="33518" y="13836"/>
                  </a:lnTo>
                  <a:cubicBezTo>
                    <a:pt x="37339" y="13836"/>
                    <a:pt x="40436" y="10739"/>
                    <a:pt x="40436" y="6918"/>
                  </a:cubicBezTo>
                  <a:cubicBezTo>
                    <a:pt x="40436" y="3097"/>
                    <a:pt x="37339" y="0"/>
                    <a:pt x="33518" y="0"/>
                  </a:cubicBezTo>
                  <a:lnTo>
                    <a:pt x="6918" y="0"/>
                  </a:lnTo>
                  <a:cubicBezTo>
                    <a:pt x="3097" y="0"/>
                    <a:pt x="0" y="3097"/>
                    <a:pt x="0" y="6918"/>
                  </a:cubicBezTo>
                  <a:cubicBezTo>
                    <a:pt x="0" y="10739"/>
                    <a:pt x="3097" y="13836"/>
                    <a:pt x="6918" y="13836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42">
              <a:extLst>
                <a:ext uri="{FF2B5EF4-FFF2-40B4-BE49-F238E27FC236}">
                  <a16:creationId xmlns:a16="http://schemas.microsoft.com/office/drawing/2014/main" id="{A52B2BDF-30BA-E2B2-5F41-46A0E39DC589}"/>
                </a:ext>
              </a:extLst>
            </p:cNvPr>
            <p:cNvSpPr/>
            <p:nvPr/>
          </p:nvSpPr>
          <p:spPr>
            <a:xfrm>
              <a:off x="4714843" y="1462423"/>
              <a:ext cx="32476" cy="32483"/>
            </a:xfrm>
            <a:custGeom>
              <a:avLst/>
              <a:gdLst>
                <a:gd name="connsiteX0" fmla="*/ 11724 w 32476"/>
                <a:gd name="connsiteY0" fmla="*/ 1942 h 32483"/>
                <a:gd name="connsiteX1" fmla="*/ 1942 w 32476"/>
                <a:gd name="connsiteY1" fmla="*/ 2112 h 32483"/>
                <a:gd name="connsiteX2" fmla="*/ 1942 w 32476"/>
                <a:gd name="connsiteY2" fmla="*/ 11724 h 32483"/>
                <a:gd name="connsiteX3" fmla="*/ 20752 w 32476"/>
                <a:gd name="connsiteY3" fmla="*/ 30541 h 32483"/>
                <a:gd name="connsiteX4" fmla="*/ 30534 w 32476"/>
                <a:gd name="connsiteY4" fmla="*/ 30371 h 32483"/>
                <a:gd name="connsiteX5" fmla="*/ 30534 w 32476"/>
                <a:gd name="connsiteY5" fmla="*/ 20759 h 3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76" h="32483">
                  <a:moveTo>
                    <a:pt x="11724" y="1942"/>
                  </a:moveTo>
                  <a:cubicBezTo>
                    <a:pt x="8976" y="-712"/>
                    <a:pt x="4597" y="-636"/>
                    <a:pt x="1942" y="2112"/>
                  </a:cubicBezTo>
                  <a:cubicBezTo>
                    <a:pt x="-647" y="4793"/>
                    <a:pt x="-647" y="9043"/>
                    <a:pt x="1942" y="11724"/>
                  </a:cubicBezTo>
                  <a:lnTo>
                    <a:pt x="20752" y="30541"/>
                  </a:lnTo>
                  <a:cubicBezTo>
                    <a:pt x="23501" y="33196"/>
                    <a:pt x="27880" y="33120"/>
                    <a:pt x="30534" y="30371"/>
                  </a:cubicBezTo>
                  <a:cubicBezTo>
                    <a:pt x="33124" y="27690"/>
                    <a:pt x="33124" y="23440"/>
                    <a:pt x="30534" y="20759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43">
              <a:extLst>
                <a:ext uri="{FF2B5EF4-FFF2-40B4-BE49-F238E27FC236}">
                  <a16:creationId xmlns:a16="http://schemas.microsoft.com/office/drawing/2014/main" id="{064D18CA-6096-BF1B-DD6E-7572AEB18E73}"/>
                </a:ext>
              </a:extLst>
            </p:cNvPr>
            <p:cNvSpPr/>
            <p:nvPr/>
          </p:nvSpPr>
          <p:spPr>
            <a:xfrm>
              <a:off x="4542475" y="1290069"/>
              <a:ext cx="32732" cy="32736"/>
            </a:xfrm>
            <a:custGeom>
              <a:avLst/>
              <a:gdLst>
                <a:gd name="connsiteX0" fmla="*/ 20922 w 32732"/>
                <a:gd name="connsiteY0" fmla="*/ 30712 h 32736"/>
                <a:gd name="connsiteX1" fmla="*/ 30708 w 32732"/>
                <a:gd name="connsiteY1" fmla="*/ 30708 h 32736"/>
                <a:gd name="connsiteX2" fmla="*/ 30705 w 32732"/>
                <a:gd name="connsiteY2" fmla="*/ 20922 h 32736"/>
                <a:gd name="connsiteX3" fmla="*/ 11894 w 32732"/>
                <a:gd name="connsiteY3" fmla="*/ 2112 h 32736"/>
                <a:gd name="connsiteX4" fmla="*/ 2112 w 32732"/>
                <a:gd name="connsiteY4" fmla="*/ 1942 h 32736"/>
                <a:gd name="connsiteX5" fmla="*/ 1942 w 32732"/>
                <a:gd name="connsiteY5" fmla="*/ 11724 h 32736"/>
                <a:gd name="connsiteX6" fmla="*/ 2112 w 32732"/>
                <a:gd name="connsiteY6" fmla="*/ 11894 h 32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732" h="32736">
                  <a:moveTo>
                    <a:pt x="20922" y="30712"/>
                  </a:moveTo>
                  <a:cubicBezTo>
                    <a:pt x="23625" y="33413"/>
                    <a:pt x="28007" y="33411"/>
                    <a:pt x="30708" y="30708"/>
                  </a:cubicBezTo>
                  <a:cubicBezTo>
                    <a:pt x="33410" y="28005"/>
                    <a:pt x="33408" y="23624"/>
                    <a:pt x="30705" y="20922"/>
                  </a:cubicBezTo>
                  <a:lnTo>
                    <a:pt x="11894" y="2112"/>
                  </a:lnTo>
                  <a:cubicBezTo>
                    <a:pt x="9240" y="-636"/>
                    <a:pt x="4861" y="-712"/>
                    <a:pt x="2112" y="1942"/>
                  </a:cubicBezTo>
                  <a:cubicBezTo>
                    <a:pt x="-636" y="4597"/>
                    <a:pt x="-712" y="8976"/>
                    <a:pt x="1942" y="11724"/>
                  </a:cubicBezTo>
                  <a:cubicBezTo>
                    <a:pt x="1998" y="11782"/>
                    <a:pt x="2055" y="11839"/>
                    <a:pt x="2112" y="11894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44">
              <a:extLst>
                <a:ext uri="{FF2B5EF4-FFF2-40B4-BE49-F238E27FC236}">
                  <a16:creationId xmlns:a16="http://schemas.microsoft.com/office/drawing/2014/main" id="{1CB1C43A-3435-BEE7-49C9-A9F01A2F2863}"/>
                </a:ext>
              </a:extLst>
            </p:cNvPr>
            <p:cNvSpPr/>
            <p:nvPr/>
          </p:nvSpPr>
          <p:spPr>
            <a:xfrm>
              <a:off x="4542475" y="1462423"/>
              <a:ext cx="32646" cy="32653"/>
            </a:xfrm>
            <a:custGeom>
              <a:avLst/>
              <a:gdLst>
                <a:gd name="connsiteX0" fmla="*/ 20922 w 32646"/>
                <a:gd name="connsiteY0" fmla="*/ 1942 h 32653"/>
                <a:gd name="connsiteX1" fmla="*/ 2112 w 32646"/>
                <a:gd name="connsiteY1" fmla="*/ 20759 h 32653"/>
                <a:gd name="connsiteX2" fmla="*/ 1942 w 32646"/>
                <a:gd name="connsiteY2" fmla="*/ 30541 h 32653"/>
                <a:gd name="connsiteX3" fmla="*/ 11724 w 32646"/>
                <a:gd name="connsiteY3" fmla="*/ 30712 h 32653"/>
                <a:gd name="connsiteX4" fmla="*/ 11894 w 32646"/>
                <a:gd name="connsiteY4" fmla="*/ 30541 h 32653"/>
                <a:gd name="connsiteX5" fmla="*/ 30705 w 32646"/>
                <a:gd name="connsiteY5" fmla="*/ 11724 h 32653"/>
                <a:gd name="connsiteX6" fmla="*/ 30534 w 32646"/>
                <a:gd name="connsiteY6" fmla="*/ 1942 h 32653"/>
                <a:gd name="connsiteX7" fmla="*/ 20922 w 32646"/>
                <a:gd name="connsiteY7" fmla="*/ 1942 h 3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46" h="32653">
                  <a:moveTo>
                    <a:pt x="20922" y="1942"/>
                  </a:moveTo>
                  <a:lnTo>
                    <a:pt x="2112" y="20759"/>
                  </a:lnTo>
                  <a:cubicBezTo>
                    <a:pt x="-636" y="23414"/>
                    <a:pt x="-712" y="27793"/>
                    <a:pt x="1942" y="30541"/>
                  </a:cubicBezTo>
                  <a:cubicBezTo>
                    <a:pt x="4597" y="33290"/>
                    <a:pt x="8976" y="33366"/>
                    <a:pt x="11724" y="30712"/>
                  </a:cubicBezTo>
                  <a:cubicBezTo>
                    <a:pt x="11782" y="30655"/>
                    <a:pt x="11839" y="30599"/>
                    <a:pt x="11894" y="30541"/>
                  </a:cubicBezTo>
                  <a:lnTo>
                    <a:pt x="30705" y="11724"/>
                  </a:lnTo>
                  <a:cubicBezTo>
                    <a:pt x="33359" y="8976"/>
                    <a:pt x="33283" y="4597"/>
                    <a:pt x="30534" y="1942"/>
                  </a:cubicBezTo>
                  <a:cubicBezTo>
                    <a:pt x="27854" y="-647"/>
                    <a:pt x="23603" y="-647"/>
                    <a:pt x="20922" y="1942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45">
              <a:extLst>
                <a:ext uri="{FF2B5EF4-FFF2-40B4-BE49-F238E27FC236}">
                  <a16:creationId xmlns:a16="http://schemas.microsoft.com/office/drawing/2014/main" id="{5858ACB0-6CDE-C937-5E69-BA26B5AD089B}"/>
                </a:ext>
              </a:extLst>
            </p:cNvPr>
            <p:cNvSpPr/>
            <p:nvPr/>
          </p:nvSpPr>
          <p:spPr>
            <a:xfrm>
              <a:off x="4714752" y="1290240"/>
              <a:ext cx="32566" cy="32568"/>
            </a:xfrm>
            <a:custGeom>
              <a:avLst/>
              <a:gdLst>
                <a:gd name="connsiteX0" fmla="*/ 6923 w 32566"/>
                <a:gd name="connsiteY0" fmla="*/ 32568 h 32568"/>
                <a:gd name="connsiteX1" fmla="*/ 11815 w 32566"/>
                <a:gd name="connsiteY1" fmla="*/ 30541 h 32568"/>
                <a:gd name="connsiteX2" fmla="*/ 30625 w 32566"/>
                <a:gd name="connsiteY2" fmla="*/ 11724 h 32568"/>
                <a:gd name="connsiteX3" fmla="*/ 30455 w 32566"/>
                <a:gd name="connsiteY3" fmla="*/ 1942 h 32568"/>
                <a:gd name="connsiteX4" fmla="*/ 20843 w 32566"/>
                <a:gd name="connsiteY4" fmla="*/ 1942 h 32568"/>
                <a:gd name="connsiteX5" fmla="*/ 2032 w 32566"/>
                <a:gd name="connsiteY5" fmla="*/ 20752 h 32568"/>
                <a:gd name="connsiteX6" fmla="*/ 2020 w 32566"/>
                <a:gd name="connsiteY6" fmla="*/ 30536 h 32568"/>
                <a:gd name="connsiteX7" fmla="*/ 6923 w 32566"/>
                <a:gd name="connsiteY7" fmla="*/ 32568 h 3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66" h="32568">
                  <a:moveTo>
                    <a:pt x="6923" y="32568"/>
                  </a:moveTo>
                  <a:cubicBezTo>
                    <a:pt x="8758" y="32568"/>
                    <a:pt x="10517" y="31839"/>
                    <a:pt x="11815" y="30541"/>
                  </a:cubicBezTo>
                  <a:lnTo>
                    <a:pt x="30625" y="11724"/>
                  </a:lnTo>
                  <a:cubicBezTo>
                    <a:pt x="33279" y="8976"/>
                    <a:pt x="33203" y="4597"/>
                    <a:pt x="30455" y="1942"/>
                  </a:cubicBezTo>
                  <a:cubicBezTo>
                    <a:pt x="27774" y="-647"/>
                    <a:pt x="23523" y="-647"/>
                    <a:pt x="20843" y="1942"/>
                  </a:cubicBezTo>
                  <a:lnTo>
                    <a:pt x="2032" y="20752"/>
                  </a:lnTo>
                  <a:cubicBezTo>
                    <a:pt x="-673" y="23450"/>
                    <a:pt x="-678" y="27831"/>
                    <a:pt x="2020" y="30536"/>
                  </a:cubicBezTo>
                  <a:cubicBezTo>
                    <a:pt x="3319" y="31838"/>
                    <a:pt x="5084" y="32570"/>
                    <a:pt x="6923" y="32568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46">
              <a:extLst>
                <a:ext uri="{FF2B5EF4-FFF2-40B4-BE49-F238E27FC236}">
                  <a16:creationId xmlns:a16="http://schemas.microsoft.com/office/drawing/2014/main" id="{059EE58E-4C1B-C8CE-7D60-D5375249DE57}"/>
                </a:ext>
              </a:extLst>
            </p:cNvPr>
            <p:cNvSpPr/>
            <p:nvPr/>
          </p:nvSpPr>
          <p:spPr>
            <a:xfrm>
              <a:off x="4638064" y="1250597"/>
              <a:ext cx="13836" cy="40442"/>
            </a:xfrm>
            <a:custGeom>
              <a:avLst/>
              <a:gdLst>
                <a:gd name="connsiteX0" fmla="*/ 6918 w 13836"/>
                <a:gd name="connsiteY0" fmla="*/ 40443 h 40442"/>
                <a:gd name="connsiteX1" fmla="*/ 13836 w 13836"/>
                <a:gd name="connsiteY1" fmla="*/ 33525 h 40442"/>
                <a:gd name="connsiteX2" fmla="*/ 13836 w 13836"/>
                <a:gd name="connsiteY2" fmla="*/ 6918 h 40442"/>
                <a:gd name="connsiteX3" fmla="*/ 6918 w 13836"/>
                <a:gd name="connsiteY3" fmla="*/ 0 h 40442"/>
                <a:gd name="connsiteX4" fmla="*/ 0 w 13836"/>
                <a:gd name="connsiteY4" fmla="*/ 6918 h 40442"/>
                <a:gd name="connsiteX5" fmla="*/ 0 w 13836"/>
                <a:gd name="connsiteY5" fmla="*/ 33525 h 40442"/>
                <a:gd name="connsiteX6" fmla="*/ 6918 w 13836"/>
                <a:gd name="connsiteY6" fmla="*/ 40443 h 4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36" h="40442">
                  <a:moveTo>
                    <a:pt x="6918" y="40443"/>
                  </a:moveTo>
                  <a:cubicBezTo>
                    <a:pt x="10739" y="40443"/>
                    <a:pt x="13836" y="37346"/>
                    <a:pt x="13836" y="33525"/>
                  </a:cubicBezTo>
                  <a:lnTo>
                    <a:pt x="13836" y="6918"/>
                  </a:lnTo>
                  <a:cubicBezTo>
                    <a:pt x="13836" y="3097"/>
                    <a:pt x="10739" y="0"/>
                    <a:pt x="6918" y="0"/>
                  </a:cubicBezTo>
                  <a:cubicBezTo>
                    <a:pt x="3097" y="0"/>
                    <a:pt x="0" y="3097"/>
                    <a:pt x="0" y="6918"/>
                  </a:cubicBezTo>
                  <a:lnTo>
                    <a:pt x="0" y="33525"/>
                  </a:lnTo>
                  <a:cubicBezTo>
                    <a:pt x="0" y="37346"/>
                    <a:pt x="3097" y="40443"/>
                    <a:pt x="6918" y="40443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5" name="Graphic 19" descr="Bar graph with downward trend">
            <a:extLst>
              <a:ext uri="{FF2B5EF4-FFF2-40B4-BE49-F238E27FC236}">
                <a16:creationId xmlns:a16="http://schemas.microsoft.com/office/drawing/2014/main" id="{1A49ADDB-070A-91C6-78DE-CF8480C54BA2}"/>
              </a:ext>
            </a:extLst>
          </p:cNvPr>
          <p:cNvGrpSpPr/>
          <p:nvPr/>
        </p:nvGrpSpPr>
        <p:grpSpPr>
          <a:xfrm>
            <a:off x="1806150" y="1692962"/>
            <a:ext cx="470428" cy="470428"/>
            <a:chOff x="1609380" y="1278269"/>
            <a:chExt cx="470428" cy="470428"/>
          </a:xfrm>
          <a:solidFill>
            <a:srgbClr val="082C39"/>
          </a:solidFill>
        </p:grpSpPr>
        <p:sp>
          <p:nvSpPr>
            <p:cNvPr id="26" name="Freeform: Shape 48">
              <a:extLst>
                <a:ext uri="{FF2B5EF4-FFF2-40B4-BE49-F238E27FC236}">
                  <a16:creationId xmlns:a16="http://schemas.microsoft.com/office/drawing/2014/main" id="{000ECDD4-AE80-2EC6-3460-9D92D1FF265E}"/>
                </a:ext>
              </a:extLst>
            </p:cNvPr>
            <p:cNvSpPr/>
            <p:nvPr/>
          </p:nvSpPr>
          <p:spPr>
            <a:xfrm>
              <a:off x="1609380" y="1278269"/>
              <a:ext cx="470220" cy="470428"/>
            </a:xfrm>
            <a:custGeom>
              <a:avLst/>
              <a:gdLst>
                <a:gd name="connsiteX0" fmla="*/ 13836 w 470220"/>
                <a:gd name="connsiteY0" fmla="*/ 0 h 470428"/>
                <a:gd name="connsiteX1" fmla="*/ 0 w 470220"/>
                <a:gd name="connsiteY1" fmla="*/ 0 h 470428"/>
                <a:gd name="connsiteX2" fmla="*/ 0 w 470220"/>
                <a:gd name="connsiteY2" fmla="*/ 470428 h 470428"/>
                <a:gd name="connsiteX3" fmla="*/ 470221 w 470220"/>
                <a:gd name="connsiteY3" fmla="*/ 470428 h 470428"/>
                <a:gd name="connsiteX4" fmla="*/ 470221 w 470220"/>
                <a:gd name="connsiteY4" fmla="*/ 456592 h 470428"/>
                <a:gd name="connsiteX5" fmla="*/ 13836 w 470220"/>
                <a:gd name="connsiteY5" fmla="*/ 456592 h 470428"/>
                <a:gd name="connsiteX6" fmla="*/ 13836 w 470220"/>
                <a:gd name="connsiteY6" fmla="*/ 0 h 47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220" h="470428">
                  <a:moveTo>
                    <a:pt x="13836" y="0"/>
                  </a:moveTo>
                  <a:lnTo>
                    <a:pt x="0" y="0"/>
                  </a:lnTo>
                  <a:lnTo>
                    <a:pt x="0" y="470428"/>
                  </a:lnTo>
                  <a:lnTo>
                    <a:pt x="470221" y="470428"/>
                  </a:lnTo>
                  <a:lnTo>
                    <a:pt x="470221" y="456592"/>
                  </a:lnTo>
                  <a:lnTo>
                    <a:pt x="13836" y="456592"/>
                  </a:lnTo>
                  <a:lnTo>
                    <a:pt x="13836" y="0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49">
              <a:extLst>
                <a:ext uri="{FF2B5EF4-FFF2-40B4-BE49-F238E27FC236}">
                  <a16:creationId xmlns:a16="http://schemas.microsoft.com/office/drawing/2014/main" id="{94EEECAF-EF9A-F93A-29B5-FFBE90D598DC}"/>
                </a:ext>
              </a:extLst>
            </p:cNvPr>
            <p:cNvSpPr/>
            <p:nvPr/>
          </p:nvSpPr>
          <p:spPr>
            <a:xfrm>
              <a:off x="1664725" y="1278269"/>
              <a:ext cx="110689" cy="415083"/>
            </a:xfrm>
            <a:custGeom>
              <a:avLst/>
              <a:gdLst>
                <a:gd name="connsiteX0" fmla="*/ 110689 w 110689"/>
                <a:gd name="connsiteY0" fmla="*/ 0 h 415083"/>
                <a:gd name="connsiteX1" fmla="*/ 0 w 110689"/>
                <a:gd name="connsiteY1" fmla="*/ 0 h 415083"/>
                <a:gd name="connsiteX2" fmla="*/ 0 w 110689"/>
                <a:gd name="connsiteY2" fmla="*/ 415084 h 415083"/>
                <a:gd name="connsiteX3" fmla="*/ 110689 w 110689"/>
                <a:gd name="connsiteY3" fmla="*/ 415084 h 415083"/>
                <a:gd name="connsiteX4" fmla="*/ 96853 w 110689"/>
                <a:gd name="connsiteY4" fmla="*/ 401248 h 415083"/>
                <a:gd name="connsiteX5" fmla="*/ 13836 w 110689"/>
                <a:gd name="connsiteY5" fmla="*/ 401248 h 415083"/>
                <a:gd name="connsiteX6" fmla="*/ 13836 w 110689"/>
                <a:gd name="connsiteY6" fmla="*/ 13836 h 415083"/>
                <a:gd name="connsiteX7" fmla="*/ 96853 w 110689"/>
                <a:gd name="connsiteY7" fmla="*/ 13836 h 41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689" h="415083">
                  <a:moveTo>
                    <a:pt x="110689" y="0"/>
                  </a:moveTo>
                  <a:lnTo>
                    <a:pt x="0" y="0"/>
                  </a:lnTo>
                  <a:lnTo>
                    <a:pt x="0" y="415084"/>
                  </a:lnTo>
                  <a:lnTo>
                    <a:pt x="110689" y="415084"/>
                  </a:lnTo>
                  <a:close/>
                  <a:moveTo>
                    <a:pt x="96853" y="401248"/>
                  </a:moveTo>
                  <a:lnTo>
                    <a:pt x="13836" y="401248"/>
                  </a:lnTo>
                  <a:lnTo>
                    <a:pt x="13836" y="13836"/>
                  </a:lnTo>
                  <a:lnTo>
                    <a:pt x="96853" y="13836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50">
              <a:extLst>
                <a:ext uri="{FF2B5EF4-FFF2-40B4-BE49-F238E27FC236}">
                  <a16:creationId xmlns:a16="http://schemas.microsoft.com/office/drawing/2014/main" id="{A4C5D376-BF20-639A-ED81-DFBE3E84C4ED}"/>
                </a:ext>
              </a:extLst>
            </p:cNvPr>
            <p:cNvSpPr/>
            <p:nvPr/>
          </p:nvSpPr>
          <p:spPr>
            <a:xfrm>
              <a:off x="1816922" y="1430467"/>
              <a:ext cx="110689" cy="262886"/>
            </a:xfrm>
            <a:custGeom>
              <a:avLst/>
              <a:gdLst>
                <a:gd name="connsiteX0" fmla="*/ 110689 w 110689"/>
                <a:gd name="connsiteY0" fmla="*/ 0 h 262886"/>
                <a:gd name="connsiteX1" fmla="*/ 0 w 110689"/>
                <a:gd name="connsiteY1" fmla="*/ 0 h 262886"/>
                <a:gd name="connsiteX2" fmla="*/ 0 w 110689"/>
                <a:gd name="connsiteY2" fmla="*/ 262886 h 262886"/>
                <a:gd name="connsiteX3" fmla="*/ 110689 w 110689"/>
                <a:gd name="connsiteY3" fmla="*/ 262886 h 262886"/>
                <a:gd name="connsiteX4" fmla="*/ 96853 w 110689"/>
                <a:gd name="connsiteY4" fmla="*/ 249050 h 262886"/>
                <a:gd name="connsiteX5" fmla="*/ 13836 w 110689"/>
                <a:gd name="connsiteY5" fmla="*/ 249050 h 262886"/>
                <a:gd name="connsiteX6" fmla="*/ 13836 w 110689"/>
                <a:gd name="connsiteY6" fmla="*/ 13836 h 262886"/>
                <a:gd name="connsiteX7" fmla="*/ 96853 w 110689"/>
                <a:gd name="connsiteY7" fmla="*/ 13836 h 26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689" h="262886">
                  <a:moveTo>
                    <a:pt x="110689" y="0"/>
                  </a:moveTo>
                  <a:lnTo>
                    <a:pt x="0" y="0"/>
                  </a:lnTo>
                  <a:lnTo>
                    <a:pt x="0" y="262886"/>
                  </a:lnTo>
                  <a:lnTo>
                    <a:pt x="110689" y="262886"/>
                  </a:lnTo>
                  <a:close/>
                  <a:moveTo>
                    <a:pt x="96853" y="249050"/>
                  </a:moveTo>
                  <a:lnTo>
                    <a:pt x="13836" y="249050"/>
                  </a:lnTo>
                  <a:lnTo>
                    <a:pt x="13836" y="13836"/>
                  </a:lnTo>
                  <a:lnTo>
                    <a:pt x="96853" y="13836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51">
              <a:extLst>
                <a:ext uri="{FF2B5EF4-FFF2-40B4-BE49-F238E27FC236}">
                  <a16:creationId xmlns:a16="http://schemas.microsoft.com/office/drawing/2014/main" id="{E3CE6606-2389-F8F5-EACD-7EF322478756}"/>
                </a:ext>
              </a:extLst>
            </p:cNvPr>
            <p:cNvSpPr/>
            <p:nvPr/>
          </p:nvSpPr>
          <p:spPr>
            <a:xfrm>
              <a:off x="1969120" y="1554992"/>
              <a:ext cx="110689" cy="138361"/>
            </a:xfrm>
            <a:custGeom>
              <a:avLst/>
              <a:gdLst>
                <a:gd name="connsiteX0" fmla="*/ 0 w 110689"/>
                <a:gd name="connsiteY0" fmla="*/ 138361 h 138361"/>
                <a:gd name="connsiteX1" fmla="*/ 110689 w 110689"/>
                <a:gd name="connsiteY1" fmla="*/ 138361 h 138361"/>
                <a:gd name="connsiteX2" fmla="*/ 110689 w 110689"/>
                <a:gd name="connsiteY2" fmla="*/ 0 h 138361"/>
                <a:gd name="connsiteX3" fmla="*/ 0 w 110689"/>
                <a:gd name="connsiteY3" fmla="*/ 0 h 138361"/>
                <a:gd name="connsiteX4" fmla="*/ 13836 w 110689"/>
                <a:gd name="connsiteY4" fmla="*/ 13836 h 138361"/>
                <a:gd name="connsiteX5" fmla="*/ 96853 w 110689"/>
                <a:gd name="connsiteY5" fmla="*/ 13836 h 138361"/>
                <a:gd name="connsiteX6" fmla="*/ 96853 w 110689"/>
                <a:gd name="connsiteY6" fmla="*/ 124525 h 138361"/>
                <a:gd name="connsiteX7" fmla="*/ 13836 w 110689"/>
                <a:gd name="connsiteY7" fmla="*/ 124525 h 1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689" h="138361">
                  <a:moveTo>
                    <a:pt x="0" y="138361"/>
                  </a:moveTo>
                  <a:lnTo>
                    <a:pt x="110689" y="138361"/>
                  </a:lnTo>
                  <a:lnTo>
                    <a:pt x="110689" y="0"/>
                  </a:lnTo>
                  <a:lnTo>
                    <a:pt x="0" y="0"/>
                  </a:lnTo>
                  <a:close/>
                  <a:moveTo>
                    <a:pt x="13836" y="13836"/>
                  </a:moveTo>
                  <a:lnTo>
                    <a:pt x="96853" y="13836"/>
                  </a:lnTo>
                  <a:lnTo>
                    <a:pt x="96853" y="124525"/>
                  </a:lnTo>
                  <a:lnTo>
                    <a:pt x="13836" y="124525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52">
              <a:extLst>
                <a:ext uri="{FF2B5EF4-FFF2-40B4-BE49-F238E27FC236}">
                  <a16:creationId xmlns:a16="http://schemas.microsoft.com/office/drawing/2014/main" id="{B0C84721-74DA-138C-53E9-A0A1D8E07AC5}"/>
                </a:ext>
              </a:extLst>
            </p:cNvPr>
            <p:cNvSpPr/>
            <p:nvPr/>
          </p:nvSpPr>
          <p:spPr>
            <a:xfrm>
              <a:off x="1853519" y="1280296"/>
              <a:ext cx="226289" cy="226269"/>
            </a:xfrm>
            <a:custGeom>
              <a:avLst/>
              <a:gdLst>
                <a:gd name="connsiteX0" fmla="*/ 212454 w 226289"/>
                <a:gd name="connsiteY0" fmla="*/ 136334 h 226269"/>
                <a:gd name="connsiteX1" fmla="*/ 212454 w 226289"/>
                <a:gd name="connsiteY1" fmla="*/ 202506 h 226269"/>
                <a:gd name="connsiteX2" fmla="*/ 212384 w 226289"/>
                <a:gd name="connsiteY2" fmla="*/ 202574 h 226269"/>
                <a:gd name="connsiteX3" fmla="*/ 212336 w 226289"/>
                <a:gd name="connsiteY3" fmla="*/ 202554 h 226269"/>
                <a:gd name="connsiteX4" fmla="*/ 9754 w 226289"/>
                <a:gd name="connsiteY4" fmla="*/ 0 h 226269"/>
                <a:gd name="connsiteX5" fmla="*/ 0 w 226289"/>
                <a:gd name="connsiteY5" fmla="*/ 9782 h 226269"/>
                <a:gd name="connsiteX6" fmla="*/ 202533 w 226289"/>
                <a:gd name="connsiteY6" fmla="*/ 212315 h 226269"/>
                <a:gd name="connsiteX7" fmla="*/ 202533 w 226289"/>
                <a:gd name="connsiteY7" fmla="*/ 212413 h 226269"/>
                <a:gd name="connsiteX8" fmla="*/ 202485 w 226289"/>
                <a:gd name="connsiteY8" fmla="*/ 212433 h 226269"/>
                <a:gd name="connsiteX9" fmla="*/ 136542 w 226289"/>
                <a:gd name="connsiteY9" fmla="*/ 212433 h 226269"/>
                <a:gd name="connsiteX10" fmla="*/ 136542 w 226289"/>
                <a:gd name="connsiteY10" fmla="*/ 226269 h 226269"/>
                <a:gd name="connsiteX11" fmla="*/ 226290 w 226289"/>
                <a:gd name="connsiteY11" fmla="*/ 226269 h 226269"/>
                <a:gd name="connsiteX12" fmla="*/ 226290 w 226289"/>
                <a:gd name="connsiteY12" fmla="*/ 136334 h 226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289" h="226269">
                  <a:moveTo>
                    <a:pt x="212454" y="136334"/>
                  </a:moveTo>
                  <a:lnTo>
                    <a:pt x="212454" y="202506"/>
                  </a:lnTo>
                  <a:cubicBezTo>
                    <a:pt x="212453" y="202544"/>
                    <a:pt x="212422" y="202574"/>
                    <a:pt x="212384" y="202574"/>
                  </a:cubicBezTo>
                  <a:cubicBezTo>
                    <a:pt x="212366" y="202573"/>
                    <a:pt x="212349" y="202566"/>
                    <a:pt x="212336" y="202554"/>
                  </a:cubicBezTo>
                  <a:lnTo>
                    <a:pt x="9754" y="0"/>
                  </a:lnTo>
                  <a:lnTo>
                    <a:pt x="0" y="9782"/>
                  </a:lnTo>
                  <a:lnTo>
                    <a:pt x="202533" y="212315"/>
                  </a:lnTo>
                  <a:cubicBezTo>
                    <a:pt x="202560" y="212342"/>
                    <a:pt x="202559" y="212387"/>
                    <a:pt x="202533" y="212413"/>
                  </a:cubicBezTo>
                  <a:cubicBezTo>
                    <a:pt x="202519" y="212425"/>
                    <a:pt x="202503" y="212433"/>
                    <a:pt x="202485" y="212433"/>
                  </a:cubicBezTo>
                  <a:lnTo>
                    <a:pt x="136542" y="212433"/>
                  </a:lnTo>
                  <a:lnTo>
                    <a:pt x="136542" y="226269"/>
                  </a:lnTo>
                  <a:lnTo>
                    <a:pt x="226290" y="226269"/>
                  </a:lnTo>
                  <a:lnTo>
                    <a:pt x="226290" y="136334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84F484D-ABDF-6454-0E3D-B792A14BBC2B}"/>
              </a:ext>
            </a:extLst>
          </p:cNvPr>
          <p:cNvSpPr txBox="1"/>
          <p:nvPr/>
        </p:nvSpPr>
        <p:spPr>
          <a:xfrm>
            <a:off x="6732212" y="3567360"/>
            <a:ext cx="2252133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7EB504-1862-B4EA-221A-2360A84BFDC6}"/>
              </a:ext>
            </a:extLst>
          </p:cNvPr>
          <p:cNvSpPr txBox="1"/>
          <p:nvPr/>
        </p:nvSpPr>
        <p:spPr>
          <a:xfrm>
            <a:off x="4040638" y="3567360"/>
            <a:ext cx="2252133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0A7E351-E5BA-2099-6DBA-83C82AAED596}"/>
              </a:ext>
            </a:extLst>
          </p:cNvPr>
          <p:cNvSpPr txBox="1"/>
          <p:nvPr/>
        </p:nvSpPr>
        <p:spPr>
          <a:xfrm>
            <a:off x="1160962" y="3567360"/>
            <a:ext cx="2252133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3582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43" grpId="0"/>
      <p:bldP spid="44" grpId="0"/>
      <p:bldP spid="4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4A9939-C4C5-3870-BA33-A5D722538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41</a:t>
            </a:fld>
            <a:endParaRPr lang="fa-IR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EF5A69A-503C-B7AF-2386-584813BBFAD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3" r="24033"/>
          <a:stretch>
            <a:fillRect/>
          </a:stretch>
        </p:blipFill>
        <p:spPr/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BCD9D44C-DBF7-8B97-2EA7-E6AC9A1D5CA8}"/>
              </a:ext>
            </a:extLst>
          </p:cNvPr>
          <p:cNvGrpSpPr/>
          <p:nvPr/>
        </p:nvGrpSpPr>
        <p:grpSpPr>
          <a:xfrm>
            <a:off x="440482" y="4397904"/>
            <a:ext cx="6711510" cy="971819"/>
            <a:chOff x="-1972450" y="2418576"/>
            <a:chExt cx="6711510" cy="97181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AFC4942-8498-59D6-2F84-80C11DD6270B}"/>
                </a:ext>
              </a:extLst>
            </p:cNvPr>
            <p:cNvSpPr/>
            <p:nvPr/>
          </p:nvSpPr>
          <p:spPr>
            <a:xfrm flipH="1">
              <a:off x="-1972448" y="2418576"/>
              <a:ext cx="6711508" cy="971819"/>
            </a:xfrm>
            <a:prstGeom prst="rect">
              <a:avLst/>
            </a:prstGeom>
            <a:solidFill>
              <a:srgbClr val="EBB053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8E3AE793-DADB-120D-279B-FD356AC67C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2706895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39F08BC-46A6-5F7D-E27F-6A7745FF0655}"/>
                </a:ext>
              </a:extLst>
            </p:cNvPr>
            <p:cNvSpPr txBox="1"/>
            <p:nvPr/>
          </p:nvSpPr>
          <p:spPr>
            <a:xfrm>
              <a:off x="-1972450" y="2430014"/>
              <a:ext cx="5953696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</a:t>
              </a: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که شما به راحتی میتوانید بعد از خرید فایل آن را به راحتی تغییر دهید.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CF888F0-1E0A-5288-5D4A-68371945D7F2}"/>
              </a:ext>
            </a:extLst>
          </p:cNvPr>
          <p:cNvGrpSpPr/>
          <p:nvPr/>
        </p:nvGrpSpPr>
        <p:grpSpPr>
          <a:xfrm>
            <a:off x="440482" y="5448241"/>
            <a:ext cx="6711509" cy="973925"/>
            <a:chOff x="-1972450" y="3468913"/>
            <a:chExt cx="6711509" cy="97392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1E3817-DA96-E34F-4D8B-7F53315CFA30}"/>
                </a:ext>
              </a:extLst>
            </p:cNvPr>
            <p:cNvSpPr/>
            <p:nvPr/>
          </p:nvSpPr>
          <p:spPr>
            <a:xfrm flipH="1">
              <a:off x="-1972450" y="3471019"/>
              <a:ext cx="6711509" cy="971819"/>
            </a:xfrm>
            <a:prstGeom prst="rect">
              <a:avLst/>
            </a:prstGeom>
            <a:solidFill>
              <a:srgbClr val="97A5BA"/>
            </a:solidFill>
            <a:ln>
              <a:solidFill>
                <a:srgbClr val="163A6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2C26F634-CF06-2744-29C4-0C889F63C7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3759338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A94908B-7AB1-AB42-7650-64578CDA7530}"/>
                </a:ext>
              </a:extLst>
            </p:cNvPr>
            <p:cNvSpPr txBox="1"/>
            <p:nvPr/>
          </p:nvSpPr>
          <p:spPr>
            <a:xfrm>
              <a:off x="-1972450" y="3468913"/>
              <a:ext cx="5931573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</a:t>
              </a: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که شما به راحتی میتوانید بعد از خرید فایل آن را به راحتی تغییر دهید.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D839598-78C0-299C-CF06-2CB50864D708}"/>
              </a:ext>
            </a:extLst>
          </p:cNvPr>
          <p:cNvGrpSpPr/>
          <p:nvPr/>
        </p:nvGrpSpPr>
        <p:grpSpPr>
          <a:xfrm>
            <a:off x="440482" y="3365630"/>
            <a:ext cx="6711510" cy="971819"/>
            <a:chOff x="-1972450" y="1386302"/>
            <a:chExt cx="6711510" cy="97181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0FEF5BC-6E8B-483D-B293-9C672FFE6495}"/>
                </a:ext>
              </a:extLst>
            </p:cNvPr>
            <p:cNvSpPr/>
            <p:nvPr/>
          </p:nvSpPr>
          <p:spPr>
            <a:xfrm flipH="1">
              <a:off x="-1972450" y="1386302"/>
              <a:ext cx="6711510" cy="971819"/>
            </a:xfrm>
            <a:prstGeom prst="rect">
              <a:avLst/>
            </a:prstGeom>
            <a:solidFill>
              <a:srgbClr val="082C39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8BF16537-7707-A4B3-E31F-E8BF270CA4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1674621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552F318-A231-5039-33C1-F78E718C2218}"/>
                </a:ext>
              </a:extLst>
            </p:cNvPr>
            <p:cNvSpPr txBox="1"/>
            <p:nvPr/>
          </p:nvSpPr>
          <p:spPr>
            <a:xfrm>
              <a:off x="-1972450" y="1397740"/>
              <a:ext cx="5953696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</a:t>
              </a: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که شما به راحتی میتوانید بعد از خرید فایل آن را به راحتی تغییر دهید.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861EC020-C598-AF0C-5503-8E13844049AF}"/>
              </a:ext>
            </a:extLst>
          </p:cNvPr>
          <p:cNvSpPr txBox="1"/>
          <p:nvPr/>
        </p:nvSpPr>
        <p:spPr>
          <a:xfrm>
            <a:off x="211016" y="1239791"/>
            <a:ext cx="4501661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solidFill>
                <a:srgbClr val="082C3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785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A1D7A8-F5D8-CF35-747F-4E6AF7790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42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795B2-0672-DAC2-4BB7-85844744E017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6BDA724-1EE3-B993-D800-4A9734C12A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2737487"/>
              </p:ext>
            </p:extLst>
          </p:nvPr>
        </p:nvGraphicFramePr>
        <p:xfrm>
          <a:off x="4791918" y="806900"/>
          <a:ext cx="4726924" cy="5671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CD9FBB77-8D8E-61F8-E65B-AA811DB68AA1}"/>
              </a:ext>
            </a:extLst>
          </p:cNvPr>
          <p:cNvSpPr/>
          <p:nvPr/>
        </p:nvSpPr>
        <p:spPr>
          <a:xfrm>
            <a:off x="587602" y="4347000"/>
            <a:ext cx="3538976" cy="1959812"/>
          </a:xfrm>
          <a:prstGeom prst="roundRect">
            <a:avLst>
              <a:gd name="adj" fmla="val 2835"/>
            </a:avLst>
          </a:prstGeom>
          <a:solidFill>
            <a:srgbClr val="082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5A851E-055D-3E6F-8429-5636A15FD8A0}"/>
              </a:ext>
            </a:extLst>
          </p:cNvPr>
          <p:cNvSpPr txBox="1"/>
          <p:nvPr/>
        </p:nvSpPr>
        <p:spPr>
          <a:xfrm>
            <a:off x="682906" y="4347700"/>
            <a:ext cx="3306503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71A426-AD9D-677F-8820-B9EABD26D136}"/>
              </a:ext>
            </a:extLst>
          </p:cNvPr>
          <p:cNvSpPr/>
          <p:nvPr/>
        </p:nvSpPr>
        <p:spPr>
          <a:xfrm>
            <a:off x="405115" y="833373"/>
            <a:ext cx="4132162" cy="336315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50000"/>
              </a:lnSpc>
            </a:pPr>
            <a:r>
              <a:rPr lang="fa-IR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7019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El"/>
        </p:bldSub>
      </p:bldGraphic>
      <p:bldP spid="5" grpId="0" animBg="1"/>
      <p:bldP spid="6" grpId="0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904B00-8229-ACA0-9C02-5C65787A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43</a:t>
            </a:fld>
            <a:endParaRPr lang="fa-IR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C378EF9-8BA2-713A-DF2F-E945074AF6E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0" r="33508"/>
          <a:stretch/>
        </p:blipFill>
        <p:spPr>
          <a:xfrm>
            <a:off x="377952" y="1545280"/>
            <a:ext cx="2771113" cy="2960616"/>
          </a:xfrm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CFCB2386-17FD-37F3-E8BC-56B13303E08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4" r="21914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B196B1C8-6312-7B8A-671A-6E02BF13447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41" b="12241"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FCFCC7-7E8E-767D-E9EF-CEBE5897071F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5EE35DA-6857-4D40-54FC-6F6C04067F2D}"/>
              </a:ext>
            </a:extLst>
          </p:cNvPr>
          <p:cNvSpPr/>
          <p:nvPr/>
        </p:nvSpPr>
        <p:spPr>
          <a:xfrm>
            <a:off x="6096000" y="1890161"/>
            <a:ext cx="3101028" cy="40406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50000"/>
              </a:lnSpc>
            </a:pPr>
            <a:r>
              <a:rPr lang="fa-IR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9420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A1D7A8-F5D8-CF35-747F-4E6AF7790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44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795B2-0672-DAC2-4BB7-85844744E017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DD184F8-E22E-EBC8-07D2-ED05A403097B}"/>
              </a:ext>
            </a:extLst>
          </p:cNvPr>
          <p:cNvGrpSpPr/>
          <p:nvPr/>
        </p:nvGrpSpPr>
        <p:grpSpPr>
          <a:xfrm>
            <a:off x="2360200" y="1423686"/>
            <a:ext cx="4863435" cy="4869291"/>
            <a:chOff x="3200784" y="530298"/>
            <a:chExt cx="5790432" cy="5797404"/>
          </a:xfrm>
        </p:grpSpPr>
        <p:sp>
          <p:nvSpPr>
            <p:cNvPr id="4" name="Oval 27">
              <a:extLst>
                <a:ext uri="{FF2B5EF4-FFF2-40B4-BE49-F238E27FC236}">
                  <a16:creationId xmlns:a16="http://schemas.microsoft.com/office/drawing/2014/main" id="{72EC452F-5E1E-9CBD-B6D7-41FF28D542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8236" y="4446944"/>
              <a:ext cx="1875528" cy="1880758"/>
            </a:xfrm>
            <a:prstGeom prst="ellipse">
              <a:avLst/>
            </a:prstGeom>
            <a:solidFill>
              <a:srgbClr val="2489A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5" name="Oval 28">
              <a:extLst>
                <a:ext uri="{FF2B5EF4-FFF2-40B4-BE49-F238E27FC236}">
                  <a16:creationId xmlns:a16="http://schemas.microsoft.com/office/drawing/2014/main" id="{2C4E4AAD-3BBD-42FE-38F4-659E4D751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784" y="2487749"/>
              <a:ext cx="1875528" cy="1880758"/>
            </a:xfrm>
            <a:prstGeom prst="ellipse">
              <a:avLst/>
            </a:prstGeom>
            <a:solidFill>
              <a:srgbClr val="97A5B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6" name="Oval 29">
              <a:extLst>
                <a:ext uri="{FF2B5EF4-FFF2-40B4-BE49-F238E27FC236}">
                  <a16:creationId xmlns:a16="http://schemas.microsoft.com/office/drawing/2014/main" id="{4D86A80E-4323-72D0-CCB1-FDBDFDE56C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5688" y="2487749"/>
              <a:ext cx="1875528" cy="1880758"/>
            </a:xfrm>
            <a:prstGeom prst="ellipse">
              <a:avLst/>
            </a:prstGeom>
            <a:solidFill>
              <a:srgbClr val="EBB05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7" name="Oval 26">
              <a:extLst>
                <a:ext uri="{FF2B5EF4-FFF2-40B4-BE49-F238E27FC236}">
                  <a16:creationId xmlns:a16="http://schemas.microsoft.com/office/drawing/2014/main" id="{7C087DD7-13ED-6481-A75F-B3E8E8ECBB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8236" y="530298"/>
              <a:ext cx="1875528" cy="1880757"/>
            </a:xfrm>
            <a:prstGeom prst="ellipse">
              <a:avLst/>
            </a:prstGeom>
            <a:solidFill>
              <a:srgbClr val="082C3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8" name="Freeform 30">
              <a:extLst>
                <a:ext uri="{FF2B5EF4-FFF2-40B4-BE49-F238E27FC236}">
                  <a16:creationId xmlns:a16="http://schemas.microsoft.com/office/drawing/2014/main" id="{D17BA87E-5360-F0A9-4E6A-63146CFEF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5779" y="1180457"/>
              <a:ext cx="1188764" cy="1197480"/>
            </a:xfrm>
            <a:custGeom>
              <a:avLst/>
              <a:gdLst/>
              <a:ahLst/>
              <a:cxnLst>
                <a:cxn ang="0">
                  <a:pos x="291" y="221"/>
                </a:cxn>
                <a:cxn ang="0">
                  <a:pos x="289" y="284"/>
                </a:cxn>
                <a:cxn ang="0">
                  <a:pos x="288" y="293"/>
                </a:cxn>
                <a:cxn ang="0">
                  <a:pos x="282" y="288"/>
                </a:cxn>
                <a:cxn ang="0">
                  <a:pos x="228" y="255"/>
                </a:cxn>
                <a:cxn ang="0">
                  <a:pos x="256" y="240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263" y="236"/>
                </a:cxn>
                <a:cxn ang="0">
                  <a:pos x="291" y="221"/>
                </a:cxn>
              </a:cxnLst>
              <a:rect l="0" t="0" r="r" b="b"/>
              <a:pathLst>
                <a:path w="291" h="293">
                  <a:moveTo>
                    <a:pt x="291" y="221"/>
                  </a:moveTo>
                  <a:cubicBezTo>
                    <a:pt x="289" y="284"/>
                    <a:pt x="289" y="284"/>
                    <a:pt x="289" y="284"/>
                  </a:cubicBezTo>
                  <a:cubicBezTo>
                    <a:pt x="288" y="293"/>
                    <a:pt x="288" y="293"/>
                    <a:pt x="288" y="293"/>
                  </a:cubicBezTo>
                  <a:cubicBezTo>
                    <a:pt x="282" y="288"/>
                    <a:pt x="282" y="288"/>
                    <a:pt x="282" y="288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56" y="240"/>
                    <a:pt x="256" y="240"/>
                    <a:pt x="256" y="240"/>
                  </a:cubicBezTo>
                  <a:cubicBezTo>
                    <a:pt x="195" y="140"/>
                    <a:pt x="106" y="58"/>
                    <a:pt x="0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11" y="52"/>
                    <a:pt x="201" y="134"/>
                    <a:pt x="263" y="236"/>
                  </a:cubicBezTo>
                  <a:lnTo>
                    <a:pt x="291" y="22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0CBEA66F-E48B-ACE5-232B-5C806FB1F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458" y="4474833"/>
              <a:ext cx="1185278" cy="1197480"/>
            </a:xfrm>
            <a:custGeom>
              <a:avLst/>
              <a:gdLst/>
              <a:ahLst/>
              <a:cxnLst>
                <a:cxn ang="0">
                  <a:pos x="290" y="286"/>
                </a:cxn>
                <a:cxn ang="0">
                  <a:pos x="287" y="293"/>
                </a:cxn>
                <a:cxn ang="0">
                  <a:pos x="28" y="57"/>
                </a:cxn>
                <a:cxn ang="0">
                  <a:pos x="0" y="72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" y="0"/>
                </a:cxn>
                <a:cxn ang="0">
                  <a:pos x="8" y="4"/>
                </a:cxn>
                <a:cxn ang="0">
                  <a:pos x="63" y="38"/>
                </a:cxn>
                <a:cxn ang="0">
                  <a:pos x="35" y="53"/>
                </a:cxn>
                <a:cxn ang="0">
                  <a:pos x="290" y="286"/>
                </a:cxn>
              </a:cxnLst>
              <a:rect l="0" t="0" r="r" b="b"/>
              <a:pathLst>
                <a:path w="290" h="293">
                  <a:moveTo>
                    <a:pt x="290" y="286"/>
                  </a:moveTo>
                  <a:cubicBezTo>
                    <a:pt x="287" y="293"/>
                    <a:pt x="287" y="293"/>
                    <a:pt x="287" y="293"/>
                  </a:cubicBezTo>
                  <a:cubicBezTo>
                    <a:pt x="179" y="241"/>
                    <a:pt x="89" y="159"/>
                    <a:pt x="28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96" y="153"/>
                    <a:pt x="184" y="235"/>
                    <a:pt x="290" y="2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2256E7A9-368A-8125-B404-A91179E82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3577" y="4487035"/>
              <a:ext cx="1197480" cy="1190507"/>
            </a:xfrm>
            <a:custGeom>
              <a:avLst/>
              <a:gdLst/>
              <a:ahLst/>
              <a:cxnLst>
                <a:cxn ang="0">
                  <a:pos x="57" y="263"/>
                </a:cxn>
                <a:cxn ang="0">
                  <a:pos x="72" y="291"/>
                </a:cxn>
                <a:cxn ang="0">
                  <a:pos x="9" y="289"/>
                </a:cxn>
                <a:cxn ang="0">
                  <a:pos x="0" y="289"/>
                </a:cxn>
                <a:cxn ang="0">
                  <a:pos x="4" y="282"/>
                </a:cxn>
                <a:cxn ang="0">
                  <a:pos x="38" y="228"/>
                </a:cxn>
                <a:cxn ang="0">
                  <a:pos x="53" y="256"/>
                </a:cxn>
                <a:cxn ang="0">
                  <a:pos x="285" y="0"/>
                </a:cxn>
                <a:cxn ang="0">
                  <a:pos x="293" y="4"/>
                </a:cxn>
                <a:cxn ang="0">
                  <a:pos x="57" y="263"/>
                </a:cxn>
              </a:cxnLst>
              <a:rect l="0" t="0" r="r" b="b"/>
              <a:pathLst>
                <a:path w="293" h="291">
                  <a:moveTo>
                    <a:pt x="57" y="263"/>
                  </a:moveTo>
                  <a:cubicBezTo>
                    <a:pt x="72" y="291"/>
                    <a:pt x="72" y="291"/>
                    <a:pt x="72" y="291"/>
                  </a:cubicBezTo>
                  <a:cubicBezTo>
                    <a:pt x="9" y="289"/>
                    <a:pt x="9" y="289"/>
                    <a:pt x="9" y="289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38" y="228"/>
                    <a:pt x="38" y="228"/>
                    <a:pt x="38" y="228"/>
                  </a:cubicBezTo>
                  <a:cubicBezTo>
                    <a:pt x="53" y="256"/>
                    <a:pt x="53" y="256"/>
                    <a:pt x="53" y="256"/>
                  </a:cubicBezTo>
                  <a:cubicBezTo>
                    <a:pt x="153" y="195"/>
                    <a:pt x="234" y="106"/>
                    <a:pt x="285" y="0"/>
                  </a:cubicBezTo>
                  <a:cubicBezTo>
                    <a:pt x="293" y="4"/>
                    <a:pt x="293" y="4"/>
                    <a:pt x="293" y="4"/>
                  </a:cubicBezTo>
                  <a:cubicBezTo>
                    <a:pt x="241" y="111"/>
                    <a:pt x="158" y="201"/>
                    <a:pt x="57" y="2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6F7162C-5B13-4F40-2927-AA8631F23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0944" y="1175229"/>
              <a:ext cx="1197479" cy="1187021"/>
            </a:xfrm>
            <a:custGeom>
              <a:avLst/>
              <a:gdLst/>
              <a:ahLst/>
              <a:cxnLst>
                <a:cxn ang="0">
                  <a:pos x="293" y="2"/>
                </a:cxn>
                <a:cxn ang="0">
                  <a:pos x="289" y="9"/>
                </a:cxn>
                <a:cxn ang="0">
                  <a:pos x="289" y="9"/>
                </a:cxn>
                <a:cxn ang="0">
                  <a:pos x="255" y="63"/>
                </a:cxn>
                <a:cxn ang="0">
                  <a:pos x="240" y="35"/>
                </a:cxn>
                <a:cxn ang="0">
                  <a:pos x="7" y="290"/>
                </a:cxn>
                <a:cxn ang="0">
                  <a:pos x="0" y="287"/>
                </a:cxn>
                <a:cxn ang="0">
                  <a:pos x="236" y="28"/>
                </a:cxn>
                <a:cxn ang="0">
                  <a:pos x="221" y="0"/>
                </a:cxn>
                <a:cxn ang="0">
                  <a:pos x="284" y="2"/>
                </a:cxn>
                <a:cxn ang="0">
                  <a:pos x="293" y="2"/>
                </a:cxn>
              </a:cxnLst>
              <a:rect l="0" t="0" r="r" b="b"/>
              <a:pathLst>
                <a:path w="293" h="290">
                  <a:moveTo>
                    <a:pt x="293" y="2"/>
                  </a:moveTo>
                  <a:cubicBezTo>
                    <a:pt x="289" y="9"/>
                    <a:pt x="289" y="9"/>
                    <a:pt x="289" y="9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139" y="96"/>
                    <a:pt x="58" y="184"/>
                    <a:pt x="7" y="290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52" y="179"/>
                    <a:pt x="134" y="89"/>
                    <a:pt x="236" y="28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84" y="2"/>
                    <a:pt x="284" y="2"/>
                    <a:pt x="284" y="2"/>
                  </a:cubicBezTo>
                  <a:lnTo>
                    <a:pt x="293" y="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pic>
          <p:nvPicPr>
            <p:cNvPr id="12" name="Graphic 11" descr="Bullseye with solid fill">
              <a:extLst>
                <a:ext uri="{FF2B5EF4-FFF2-40B4-BE49-F238E27FC236}">
                  <a16:creationId xmlns:a16="http://schemas.microsoft.com/office/drawing/2014/main" id="{191E1177-2548-61F5-3672-3344044A86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71093" y="1045769"/>
              <a:ext cx="849813" cy="849813"/>
            </a:xfrm>
            <a:prstGeom prst="rect">
              <a:avLst/>
            </a:prstGeom>
            <a:effectLst/>
          </p:spPr>
        </p:pic>
        <p:pic>
          <p:nvPicPr>
            <p:cNvPr id="13" name="Graphic 12" descr="Gears with solid fill">
              <a:extLst>
                <a:ext uri="{FF2B5EF4-FFF2-40B4-BE49-F238E27FC236}">
                  <a16:creationId xmlns:a16="http://schemas.microsoft.com/office/drawing/2014/main" id="{48D970B8-6AE1-09E7-7C91-03FC0EDE7B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71093" y="4962416"/>
              <a:ext cx="849813" cy="849813"/>
            </a:xfrm>
            <a:prstGeom prst="rect">
              <a:avLst/>
            </a:prstGeom>
            <a:effectLst/>
          </p:spPr>
        </p:pic>
        <p:pic>
          <p:nvPicPr>
            <p:cNvPr id="14" name="Graphic 13" descr="Hourglass 30% with solid fill">
              <a:extLst>
                <a:ext uri="{FF2B5EF4-FFF2-40B4-BE49-F238E27FC236}">
                  <a16:creationId xmlns:a16="http://schemas.microsoft.com/office/drawing/2014/main" id="{52D0D91C-73A3-5A08-06E5-901DA6B9C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713641" y="2993979"/>
              <a:ext cx="849813" cy="849813"/>
            </a:xfrm>
            <a:prstGeom prst="rect">
              <a:avLst/>
            </a:prstGeom>
            <a:effectLst/>
          </p:spPr>
        </p:pic>
        <p:pic>
          <p:nvPicPr>
            <p:cNvPr id="15" name="Graphic 14" descr="Lightbulb with solid fill">
              <a:extLst>
                <a:ext uri="{FF2B5EF4-FFF2-40B4-BE49-F238E27FC236}">
                  <a16:creationId xmlns:a16="http://schemas.microsoft.com/office/drawing/2014/main" id="{26D9E889-2789-9C80-FAFF-533443061E4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628545" y="2993980"/>
              <a:ext cx="849813" cy="849813"/>
            </a:xfrm>
            <a:prstGeom prst="rect">
              <a:avLst/>
            </a:prstGeom>
            <a:effectLst/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6D861A76-F431-BFBF-6CB0-A40ADF49E4BF}"/>
              </a:ext>
            </a:extLst>
          </p:cNvPr>
          <p:cNvSpPr txBox="1"/>
          <p:nvPr/>
        </p:nvSpPr>
        <p:spPr>
          <a:xfrm>
            <a:off x="6645005" y="1284935"/>
            <a:ext cx="239211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7E7AF8-209D-0462-06C3-E0AC3BCAEF70}"/>
              </a:ext>
            </a:extLst>
          </p:cNvPr>
          <p:cNvSpPr txBox="1"/>
          <p:nvPr/>
        </p:nvSpPr>
        <p:spPr>
          <a:xfrm>
            <a:off x="6645005" y="4845943"/>
            <a:ext cx="239211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93ADE6-27C0-EB23-E9A8-940073612830}"/>
              </a:ext>
            </a:extLst>
          </p:cNvPr>
          <p:cNvSpPr txBox="1"/>
          <p:nvPr/>
        </p:nvSpPr>
        <p:spPr>
          <a:xfrm>
            <a:off x="491082" y="1394142"/>
            <a:ext cx="239211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6148ABE-F7A5-6909-231A-CE624728E716}"/>
              </a:ext>
            </a:extLst>
          </p:cNvPr>
          <p:cNvSpPr txBox="1"/>
          <p:nvPr/>
        </p:nvSpPr>
        <p:spPr>
          <a:xfrm>
            <a:off x="491082" y="4955150"/>
            <a:ext cx="239211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31089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B98C94-EBEC-B092-FFA3-8D25AD033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45</a:t>
            </a:fld>
            <a:endParaRPr lang="fa-IR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D82FFEA-7CC3-9EE3-48C9-461F146844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3" r="16253"/>
          <a:stretch>
            <a:fillRect/>
          </a:stretch>
        </p:blipFill>
        <p:spPr/>
      </p:pic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163F311A-39A9-46AD-FA8D-2E4EB742894A}"/>
              </a:ext>
            </a:extLst>
          </p:cNvPr>
          <p:cNvSpPr/>
          <p:nvPr/>
        </p:nvSpPr>
        <p:spPr>
          <a:xfrm>
            <a:off x="665989" y="4109865"/>
            <a:ext cx="2863423" cy="1965941"/>
          </a:xfrm>
          <a:prstGeom prst="roundRect">
            <a:avLst/>
          </a:prstGeom>
          <a:solidFill>
            <a:srgbClr val="EBB0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12">
            <a:extLst>
              <a:ext uri="{FF2B5EF4-FFF2-40B4-BE49-F238E27FC236}">
                <a16:creationId xmlns:a16="http://schemas.microsoft.com/office/drawing/2014/main" id="{BA279942-DB3E-7FAF-58FF-F8ADFDD1B2B5}"/>
              </a:ext>
            </a:extLst>
          </p:cNvPr>
          <p:cNvSpPr/>
          <p:nvPr/>
        </p:nvSpPr>
        <p:spPr>
          <a:xfrm>
            <a:off x="3799339" y="4109865"/>
            <a:ext cx="2863423" cy="1965941"/>
          </a:xfrm>
          <a:prstGeom prst="roundRect">
            <a:avLst/>
          </a:prstGeom>
          <a:solidFill>
            <a:srgbClr val="082C39"/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86C0F6-E8E1-773E-B726-7DC72D042261}"/>
              </a:ext>
            </a:extLst>
          </p:cNvPr>
          <p:cNvSpPr txBox="1"/>
          <p:nvPr/>
        </p:nvSpPr>
        <p:spPr>
          <a:xfrm>
            <a:off x="3799339" y="4636484"/>
            <a:ext cx="2863423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7D8542-1165-E7AF-5D80-0C7B1D8AC441}"/>
              </a:ext>
            </a:extLst>
          </p:cNvPr>
          <p:cNvSpPr txBox="1"/>
          <p:nvPr/>
        </p:nvSpPr>
        <p:spPr>
          <a:xfrm>
            <a:off x="665990" y="4612081"/>
            <a:ext cx="2817714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sz="12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82C3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B66AB0-DDBD-5D0D-D8BB-30F52FEF6E9C}"/>
              </a:ext>
            </a:extLst>
          </p:cNvPr>
          <p:cNvSpPr txBox="1"/>
          <p:nvPr/>
        </p:nvSpPr>
        <p:spPr>
          <a:xfrm>
            <a:off x="322413" y="1279369"/>
            <a:ext cx="411988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81E872D-911F-5CA2-F6DC-24FC1123263A}"/>
              </a:ext>
            </a:extLst>
          </p:cNvPr>
          <p:cNvGrpSpPr/>
          <p:nvPr/>
        </p:nvGrpSpPr>
        <p:grpSpPr>
          <a:xfrm>
            <a:off x="5050081" y="4264883"/>
            <a:ext cx="476360" cy="430533"/>
            <a:chOff x="6494796" y="1368985"/>
            <a:chExt cx="788481" cy="712627"/>
          </a:xfrm>
          <a:solidFill>
            <a:schemeClr val="bg1"/>
          </a:solidFill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51A322D-E37B-BEB6-F586-6BBC97A86115}"/>
                </a:ext>
              </a:extLst>
            </p:cNvPr>
            <p:cNvSpPr/>
            <p:nvPr/>
          </p:nvSpPr>
          <p:spPr>
            <a:xfrm>
              <a:off x="6844765" y="1476213"/>
              <a:ext cx="155820" cy="317885"/>
            </a:xfrm>
            <a:custGeom>
              <a:avLst/>
              <a:gdLst>
                <a:gd name="connsiteX0" fmla="*/ 112102 w 155820"/>
                <a:gd name="connsiteY0" fmla="*/ 317681 h 317885"/>
                <a:gd name="connsiteX1" fmla="*/ 36171 w 155820"/>
                <a:gd name="connsiteY1" fmla="*/ 273057 h 317885"/>
                <a:gd name="connsiteX2" fmla="*/ 197 w 155820"/>
                <a:gd name="connsiteY2" fmla="*/ 60643 h 317885"/>
                <a:gd name="connsiteX3" fmla="*/ 197 w 155820"/>
                <a:gd name="connsiteY3" fmla="*/ 55426 h 317885"/>
                <a:gd name="connsiteX4" fmla="*/ 26285 w 155820"/>
                <a:gd name="connsiteY4" fmla="*/ 16980 h 317885"/>
                <a:gd name="connsiteX5" fmla="*/ 73656 w 155820"/>
                <a:gd name="connsiteY5" fmla="*/ -46 h 317885"/>
                <a:gd name="connsiteX6" fmla="*/ 86425 w 155820"/>
                <a:gd name="connsiteY6" fmla="*/ 13685 h 317885"/>
                <a:gd name="connsiteX7" fmla="*/ 97410 w 155820"/>
                <a:gd name="connsiteY7" fmla="*/ 245184 h 317885"/>
                <a:gd name="connsiteX8" fmla="*/ 145879 w 155820"/>
                <a:gd name="connsiteY8" fmla="*/ 286376 h 317885"/>
                <a:gd name="connsiteX9" fmla="*/ 155216 w 155820"/>
                <a:gd name="connsiteY9" fmla="*/ 303402 h 317885"/>
                <a:gd name="connsiteX10" fmla="*/ 145879 w 155820"/>
                <a:gd name="connsiteY10" fmla="*/ 312738 h 317885"/>
                <a:gd name="connsiteX11" fmla="*/ 112102 w 155820"/>
                <a:gd name="connsiteY11" fmla="*/ 317681 h 317885"/>
                <a:gd name="connsiteX12" fmla="*/ 27795 w 155820"/>
                <a:gd name="connsiteY12" fmla="*/ 61055 h 317885"/>
                <a:gd name="connsiteX13" fmla="*/ 61161 w 155820"/>
                <a:gd name="connsiteY13" fmla="*/ 261386 h 317885"/>
                <a:gd name="connsiteX14" fmla="*/ 95213 w 155820"/>
                <a:gd name="connsiteY14" fmla="*/ 288847 h 317885"/>
                <a:gd name="connsiteX15" fmla="*/ 70910 w 155820"/>
                <a:gd name="connsiteY15" fmla="*/ 252873 h 317885"/>
                <a:gd name="connsiteX16" fmla="*/ 58964 w 155820"/>
                <a:gd name="connsiteY16" fmla="*/ 29475 h 317885"/>
                <a:gd name="connsiteX17" fmla="*/ 44272 w 155820"/>
                <a:gd name="connsiteY17" fmla="*/ 37576 h 317885"/>
                <a:gd name="connsiteX18" fmla="*/ 27246 w 155820"/>
                <a:gd name="connsiteY18" fmla="*/ 61055 h 31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5820" h="317885">
                  <a:moveTo>
                    <a:pt x="112102" y="317681"/>
                  </a:moveTo>
                  <a:cubicBezTo>
                    <a:pt x="80068" y="319656"/>
                    <a:pt x="50039" y="302005"/>
                    <a:pt x="36171" y="273057"/>
                  </a:cubicBezTo>
                  <a:cubicBezTo>
                    <a:pt x="18321" y="234474"/>
                    <a:pt x="1982" y="78356"/>
                    <a:pt x="197" y="60643"/>
                  </a:cubicBezTo>
                  <a:cubicBezTo>
                    <a:pt x="-133" y="58920"/>
                    <a:pt x="-133" y="57149"/>
                    <a:pt x="197" y="55426"/>
                  </a:cubicBezTo>
                  <a:cubicBezTo>
                    <a:pt x="5373" y="40547"/>
                    <a:pt x="14367" y="27289"/>
                    <a:pt x="26285" y="16980"/>
                  </a:cubicBezTo>
                  <a:cubicBezTo>
                    <a:pt x="39480" y="5741"/>
                    <a:pt x="56328" y="-310"/>
                    <a:pt x="73656" y="-46"/>
                  </a:cubicBezTo>
                  <a:cubicBezTo>
                    <a:pt x="80864" y="459"/>
                    <a:pt x="86439" y="6461"/>
                    <a:pt x="86425" y="13685"/>
                  </a:cubicBezTo>
                  <a:cubicBezTo>
                    <a:pt x="86425" y="68607"/>
                    <a:pt x="88897" y="216212"/>
                    <a:pt x="97410" y="245184"/>
                  </a:cubicBezTo>
                  <a:cubicBezTo>
                    <a:pt x="105923" y="274155"/>
                    <a:pt x="145467" y="286376"/>
                    <a:pt x="145879" y="286376"/>
                  </a:cubicBezTo>
                  <a:cubicBezTo>
                    <a:pt x="153156" y="288498"/>
                    <a:pt x="157344" y="296122"/>
                    <a:pt x="155216" y="303402"/>
                  </a:cubicBezTo>
                  <a:cubicBezTo>
                    <a:pt x="153898" y="307904"/>
                    <a:pt x="150383" y="311424"/>
                    <a:pt x="145879" y="312738"/>
                  </a:cubicBezTo>
                  <a:cubicBezTo>
                    <a:pt x="134908" y="315960"/>
                    <a:pt x="123539" y="317624"/>
                    <a:pt x="112102" y="317681"/>
                  </a:cubicBezTo>
                  <a:close/>
                  <a:moveTo>
                    <a:pt x="27795" y="61055"/>
                  </a:moveTo>
                  <a:cubicBezTo>
                    <a:pt x="32876" y="110074"/>
                    <a:pt x="47842" y="232963"/>
                    <a:pt x="61161" y="261386"/>
                  </a:cubicBezTo>
                  <a:cubicBezTo>
                    <a:pt x="67312" y="275575"/>
                    <a:pt x="80041" y="285840"/>
                    <a:pt x="95213" y="288847"/>
                  </a:cubicBezTo>
                  <a:cubicBezTo>
                    <a:pt x="83816" y="279444"/>
                    <a:pt x="75386" y="266954"/>
                    <a:pt x="70910" y="252873"/>
                  </a:cubicBezTo>
                  <a:cubicBezTo>
                    <a:pt x="61161" y="220056"/>
                    <a:pt x="59376" y="79317"/>
                    <a:pt x="58964" y="29475"/>
                  </a:cubicBezTo>
                  <a:cubicBezTo>
                    <a:pt x="53554" y="31117"/>
                    <a:pt x="48542" y="33877"/>
                    <a:pt x="44272" y="37576"/>
                  </a:cubicBezTo>
                  <a:cubicBezTo>
                    <a:pt x="36940" y="44060"/>
                    <a:pt x="31132" y="52076"/>
                    <a:pt x="27246" y="6105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392CAE4-885E-1EEC-51E5-506E468BEE1C}"/>
                </a:ext>
              </a:extLst>
            </p:cNvPr>
            <p:cNvSpPr/>
            <p:nvPr/>
          </p:nvSpPr>
          <p:spPr>
            <a:xfrm>
              <a:off x="6516873" y="1971395"/>
              <a:ext cx="751644" cy="110217"/>
            </a:xfrm>
            <a:custGeom>
              <a:avLst/>
              <a:gdLst>
                <a:gd name="connsiteX0" fmla="*/ 538854 w 751644"/>
                <a:gd name="connsiteY0" fmla="*/ 110157 h 110217"/>
                <a:gd name="connsiteX1" fmla="*/ 329187 w 751644"/>
                <a:gd name="connsiteY1" fmla="*/ 110157 h 110217"/>
                <a:gd name="connsiteX2" fmla="*/ 318889 w 751644"/>
                <a:gd name="connsiteY2" fmla="*/ 105626 h 110217"/>
                <a:gd name="connsiteX3" fmla="*/ 291428 w 751644"/>
                <a:gd name="connsiteY3" fmla="*/ 75143 h 110217"/>
                <a:gd name="connsiteX4" fmla="*/ 267262 w 751644"/>
                <a:gd name="connsiteY4" fmla="*/ 105076 h 110217"/>
                <a:gd name="connsiteX5" fmla="*/ 256552 w 751644"/>
                <a:gd name="connsiteY5" fmla="*/ 110157 h 110217"/>
                <a:gd name="connsiteX6" fmla="*/ 16540 w 751644"/>
                <a:gd name="connsiteY6" fmla="*/ 110157 h 110217"/>
                <a:gd name="connsiteX7" fmla="*/ 2809 w 751644"/>
                <a:gd name="connsiteY7" fmla="*/ 99721 h 110217"/>
                <a:gd name="connsiteX8" fmla="*/ 1436 w 751644"/>
                <a:gd name="connsiteY8" fmla="*/ 58529 h 110217"/>
                <a:gd name="connsiteX9" fmla="*/ 17501 w 751644"/>
                <a:gd name="connsiteY9" fmla="*/ 22830 h 110217"/>
                <a:gd name="connsiteX10" fmla="*/ 36930 w 751644"/>
                <a:gd name="connsiteY10" fmla="*/ 23722 h 110217"/>
                <a:gd name="connsiteX11" fmla="*/ 36038 w 751644"/>
                <a:gd name="connsiteY11" fmla="*/ 43151 h 110217"/>
                <a:gd name="connsiteX12" fmla="*/ 28348 w 751644"/>
                <a:gd name="connsiteY12" fmla="*/ 64022 h 110217"/>
                <a:gd name="connsiteX13" fmla="*/ 28348 w 751644"/>
                <a:gd name="connsiteY13" fmla="*/ 82009 h 110217"/>
                <a:gd name="connsiteX14" fmla="*/ 250236 w 751644"/>
                <a:gd name="connsiteY14" fmla="*/ 82009 h 110217"/>
                <a:gd name="connsiteX15" fmla="*/ 280306 w 751644"/>
                <a:gd name="connsiteY15" fmla="*/ 44799 h 110217"/>
                <a:gd name="connsiteX16" fmla="*/ 290604 w 751644"/>
                <a:gd name="connsiteY16" fmla="*/ 39718 h 110217"/>
                <a:gd name="connsiteX17" fmla="*/ 301177 w 751644"/>
                <a:gd name="connsiteY17" fmla="*/ 44249 h 110217"/>
                <a:gd name="connsiteX18" fmla="*/ 335366 w 751644"/>
                <a:gd name="connsiteY18" fmla="*/ 82009 h 110217"/>
                <a:gd name="connsiteX19" fmla="*/ 538854 w 751644"/>
                <a:gd name="connsiteY19" fmla="*/ 82009 h 110217"/>
                <a:gd name="connsiteX20" fmla="*/ 719001 w 751644"/>
                <a:gd name="connsiteY20" fmla="*/ 50016 h 110217"/>
                <a:gd name="connsiteX21" fmla="*/ 702249 w 751644"/>
                <a:gd name="connsiteY21" fmla="*/ 21045 h 110217"/>
                <a:gd name="connsiteX22" fmla="*/ 706465 w 751644"/>
                <a:gd name="connsiteY22" fmla="*/ 2096 h 110217"/>
                <a:gd name="connsiteX23" fmla="*/ 725426 w 751644"/>
                <a:gd name="connsiteY23" fmla="*/ 6312 h 110217"/>
                <a:gd name="connsiteX24" fmla="*/ 726003 w 751644"/>
                <a:gd name="connsiteY24" fmla="*/ 7314 h 110217"/>
                <a:gd name="connsiteX25" fmla="*/ 749757 w 751644"/>
                <a:gd name="connsiteY25" fmla="*/ 48506 h 110217"/>
                <a:gd name="connsiteX26" fmla="*/ 745501 w 751644"/>
                <a:gd name="connsiteY26" fmla="*/ 66768 h 110217"/>
                <a:gd name="connsiteX27" fmla="*/ 538854 w 751644"/>
                <a:gd name="connsiteY27" fmla="*/ 110157 h 110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51644" h="110217">
                  <a:moveTo>
                    <a:pt x="538854" y="110157"/>
                  </a:moveTo>
                  <a:lnTo>
                    <a:pt x="329187" y="110157"/>
                  </a:lnTo>
                  <a:cubicBezTo>
                    <a:pt x="325260" y="110184"/>
                    <a:pt x="321512" y="108536"/>
                    <a:pt x="318889" y="105626"/>
                  </a:cubicBezTo>
                  <a:lnTo>
                    <a:pt x="291428" y="75143"/>
                  </a:lnTo>
                  <a:lnTo>
                    <a:pt x="267262" y="105076"/>
                  </a:lnTo>
                  <a:cubicBezTo>
                    <a:pt x="264639" y="108303"/>
                    <a:pt x="260712" y="110170"/>
                    <a:pt x="256552" y="110157"/>
                  </a:cubicBezTo>
                  <a:lnTo>
                    <a:pt x="16540" y="110157"/>
                  </a:lnTo>
                  <a:cubicBezTo>
                    <a:pt x="10073" y="110349"/>
                    <a:pt x="4361" y="105996"/>
                    <a:pt x="2809" y="99721"/>
                  </a:cubicBezTo>
                  <a:cubicBezTo>
                    <a:pt x="-459" y="86224"/>
                    <a:pt x="-939" y="72205"/>
                    <a:pt x="1436" y="58529"/>
                  </a:cubicBezTo>
                  <a:cubicBezTo>
                    <a:pt x="2933" y="45252"/>
                    <a:pt x="8562" y="32771"/>
                    <a:pt x="17501" y="22830"/>
                  </a:cubicBezTo>
                  <a:cubicBezTo>
                    <a:pt x="23117" y="17708"/>
                    <a:pt x="31809" y="18106"/>
                    <a:pt x="36930" y="23722"/>
                  </a:cubicBezTo>
                  <a:cubicBezTo>
                    <a:pt x="42052" y="29338"/>
                    <a:pt x="41653" y="38029"/>
                    <a:pt x="36038" y="43151"/>
                  </a:cubicBezTo>
                  <a:cubicBezTo>
                    <a:pt x="31987" y="49467"/>
                    <a:pt x="29364" y="56593"/>
                    <a:pt x="28348" y="64022"/>
                  </a:cubicBezTo>
                  <a:cubicBezTo>
                    <a:pt x="27470" y="69981"/>
                    <a:pt x="27470" y="76050"/>
                    <a:pt x="28348" y="82009"/>
                  </a:cubicBezTo>
                  <a:lnTo>
                    <a:pt x="250236" y="82009"/>
                  </a:lnTo>
                  <a:lnTo>
                    <a:pt x="280306" y="44799"/>
                  </a:lnTo>
                  <a:cubicBezTo>
                    <a:pt x="282832" y="41682"/>
                    <a:pt x="286595" y="39828"/>
                    <a:pt x="290604" y="39718"/>
                  </a:cubicBezTo>
                  <a:cubicBezTo>
                    <a:pt x="294641" y="39471"/>
                    <a:pt x="298568" y="41146"/>
                    <a:pt x="301177" y="44249"/>
                  </a:cubicBezTo>
                  <a:lnTo>
                    <a:pt x="335366" y="82009"/>
                  </a:lnTo>
                  <a:lnTo>
                    <a:pt x="538854" y="82009"/>
                  </a:lnTo>
                  <a:cubicBezTo>
                    <a:pt x="638264" y="82009"/>
                    <a:pt x="696070" y="60726"/>
                    <a:pt x="719001" y="50016"/>
                  </a:cubicBezTo>
                  <a:lnTo>
                    <a:pt x="702249" y="21045"/>
                  </a:lnTo>
                  <a:cubicBezTo>
                    <a:pt x="698185" y="14646"/>
                    <a:pt x="700066" y="6161"/>
                    <a:pt x="706465" y="2096"/>
                  </a:cubicBezTo>
                  <a:cubicBezTo>
                    <a:pt x="712877" y="-1982"/>
                    <a:pt x="721362" y="-87"/>
                    <a:pt x="725426" y="6312"/>
                  </a:cubicBezTo>
                  <a:cubicBezTo>
                    <a:pt x="725633" y="6641"/>
                    <a:pt x="725824" y="6971"/>
                    <a:pt x="726003" y="7314"/>
                  </a:cubicBezTo>
                  <a:lnTo>
                    <a:pt x="749757" y="48506"/>
                  </a:lnTo>
                  <a:cubicBezTo>
                    <a:pt x="753368" y="54767"/>
                    <a:pt x="751501" y="62745"/>
                    <a:pt x="745501" y="66768"/>
                  </a:cubicBezTo>
                  <a:cubicBezTo>
                    <a:pt x="743029" y="69239"/>
                    <a:pt x="680418" y="110157"/>
                    <a:pt x="538854" y="11015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9643BEC-9A84-664A-3C76-5E52BC3F05DB}"/>
                </a:ext>
              </a:extLst>
            </p:cNvPr>
            <p:cNvSpPr/>
            <p:nvPr/>
          </p:nvSpPr>
          <p:spPr>
            <a:xfrm>
              <a:off x="6494933" y="1463725"/>
              <a:ext cx="788207" cy="558839"/>
            </a:xfrm>
            <a:custGeom>
              <a:avLst/>
              <a:gdLst>
                <a:gd name="connsiteX0" fmla="*/ 505048 w 788207"/>
                <a:gd name="connsiteY0" fmla="*/ 558785 h 558839"/>
                <a:gd name="connsiteX1" fmla="*/ 366643 w 788207"/>
                <a:gd name="connsiteY1" fmla="*/ 556039 h 558839"/>
                <a:gd name="connsiteX2" fmla="*/ 48778 w 788207"/>
                <a:gd name="connsiteY2" fmla="*/ 556039 h 558839"/>
                <a:gd name="connsiteX3" fmla="*/ 37794 w 788207"/>
                <a:gd name="connsiteY3" fmla="*/ 550409 h 558839"/>
                <a:gd name="connsiteX4" fmla="*/ 34 w 788207"/>
                <a:gd name="connsiteY4" fmla="*/ 414064 h 558839"/>
                <a:gd name="connsiteX5" fmla="*/ 14864 w 788207"/>
                <a:gd name="connsiteY5" fmla="*/ 318773 h 558839"/>
                <a:gd name="connsiteX6" fmla="*/ 35048 w 788207"/>
                <a:gd name="connsiteY6" fmla="*/ 163479 h 558839"/>
                <a:gd name="connsiteX7" fmla="*/ 35048 w 788207"/>
                <a:gd name="connsiteY7" fmla="*/ 13678 h 558839"/>
                <a:gd name="connsiteX8" fmla="*/ 48778 w 788207"/>
                <a:gd name="connsiteY8" fmla="*/ -53 h 558839"/>
                <a:gd name="connsiteX9" fmla="*/ 389985 w 788207"/>
                <a:gd name="connsiteY9" fmla="*/ -53 h 558839"/>
                <a:gd name="connsiteX10" fmla="*/ 403908 w 788207"/>
                <a:gd name="connsiteY10" fmla="*/ 13476 h 558839"/>
                <a:gd name="connsiteX11" fmla="*/ 403716 w 788207"/>
                <a:gd name="connsiteY11" fmla="*/ 16012 h 558839"/>
                <a:gd name="connsiteX12" fmla="*/ 403716 w 788207"/>
                <a:gd name="connsiteY12" fmla="*/ 16012 h 558839"/>
                <a:gd name="connsiteX13" fmla="*/ 402892 w 788207"/>
                <a:gd name="connsiteY13" fmla="*/ 36883 h 558839"/>
                <a:gd name="connsiteX14" fmla="*/ 389162 w 788207"/>
                <a:gd name="connsiteY14" fmla="*/ 50613 h 558839"/>
                <a:gd name="connsiteX15" fmla="*/ 375431 w 788207"/>
                <a:gd name="connsiteY15" fmla="*/ 36883 h 558839"/>
                <a:gd name="connsiteX16" fmla="*/ 375431 w 788207"/>
                <a:gd name="connsiteY16" fmla="*/ 27820 h 558839"/>
                <a:gd name="connsiteX17" fmla="*/ 62372 w 788207"/>
                <a:gd name="connsiteY17" fmla="*/ 27820 h 558839"/>
                <a:gd name="connsiteX18" fmla="*/ 62372 w 788207"/>
                <a:gd name="connsiteY18" fmla="*/ 163205 h 558839"/>
                <a:gd name="connsiteX19" fmla="*/ 41226 w 788207"/>
                <a:gd name="connsiteY19" fmla="*/ 325364 h 558839"/>
                <a:gd name="connsiteX20" fmla="*/ 27496 w 788207"/>
                <a:gd name="connsiteY20" fmla="*/ 412965 h 558839"/>
                <a:gd name="connsiteX21" fmla="*/ 56330 w 788207"/>
                <a:gd name="connsiteY21" fmla="*/ 527479 h 558839"/>
                <a:gd name="connsiteX22" fmla="*/ 367192 w 788207"/>
                <a:gd name="connsiteY22" fmla="*/ 527479 h 558839"/>
                <a:gd name="connsiteX23" fmla="*/ 728720 w 788207"/>
                <a:gd name="connsiteY23" fmla="*/ 510453 h 558839"/>
                <a:gd name="connsiteX24" fmla="*/ 759066 w 788207"/>
                <a:gd name="connsiteY24" fmla="*/ 426696 h 558839"/>
                <a:gd name="connsiteX25" fmla="*/ 699200 w 788207"/>
                <a:gd name="connsiteY25" fmla="*/ 369302 h 558839"/>
                <a:gd name="connsiteX26" fmla="*/ 641943 w 788207"/>
                <a:gd name="connsiteY26" fmla="*/ 358592 h 558839"/>
                <a:gd name="connsiteX27" fmla="*/ 487610 w 788207"/>
                <a:gd name="connsiteY27" fmla="*/ 325364 h 558839"/>
                <a:gd name="connsiteX28" fmla="*/ 478685 w 788207"/>
                <a:gd name="connsiteY28" fmla="*/ 308063 h 558839"/>
                <a:gd name="connsiteX29" fmla="*/ 495986 w 788207"/>
                <a:gd name="connsiteY29" fmla="*/ 299138 h 558839"/>
                <a:gd name="connsiteX30" fmla="*/ 647023 w 788207"/>
                <a:gd name="connsiteY30" fmla="*/ 332366 h 558839"/>
                <a:gd name="connsiteX31" fmla="*/ 704555 w 788207"/>
                <a:gd name="connsiteY31" fmla="*/ 343076 h 558839"/>
                <a:gd name="connsiteX32" fmla="*/ 786252 w 788207"/>
                <a:gd name="connsiteY32" fmla="*/ 422440 h 558839"/>
                <a:gd name="connsiteX33" fmla="*/ 743550 w 788207"/>
                <a:gd name="connsiteY33" fmla="*/ 534344 h 558839"/>
                <a:gd name="connsiteX34" fmla="*/ 505048 w 788207"/>
                <a:gd name="connsiteY34" fmla="*/ 558785 h 55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88207" h="558839">
                  <a:moveTo>
                    <a:pt x="505048" y="558785"/>
                  </a:moveTo>
                  <a:cubicBezTo>
                    <a:pt x="438180" y="558785"/>
                    <a:pt x="380236" y="556588"/>
                    <a:pt x="366643" y="556039"/>
                  </a:cubicBezTo>
                  <a:lnTo>
                    <a:pt x="48778" y="556039"/>
                  </a:lnTo>
                  <a:cubicBezTo>
                    <a:pt x="44426" y="556011"/>
                    <a:pt x="40361" y="553924"/>
                    <a:pt x="37794" y="550409"/>
                  </a:cubicBezTo>
                  <a:cubicBezTo>
                    <a:pt x="11898" y="509739"/>
                    <a:pt x="-1243" y="462260"/>
                    <a:pt x="34" y="414064"/>
                  </a:cubicBezTo>
                  <a:cubicBezTo>
                    <a:pt x="-240" y="381705"/>
                    <a:pt x="4772" y="349519"/>
                    <a:pt x="14864" y="318773"/>
                  </a:cubicBezTo>
                  <a:cubicBezTo>
                    <a:pt x="30105" y="268475"/>
                    <a:pt x="36929" y="216003"/>
                    <a:pt x="35048" y="163479"/>
                  </a:cubicBezTo>
                  <a:lnTo>
                    <a:pt x="35048" y="13678"/>
                  </a:lnTo>
                  <a:cubicBezTo>
                    <a:pt x="35048" y="6094"/>
                    <a:pt x="41199" y="-53"/>
                    <a:pt x="48778" y="-53"/>
                  </a:cubicBezTo>
                  <a:lnTo>
                    <a:pt x="389985" y="-53"/>
                  </a:lnTo>
                  <a:cubicBezTo>
                    <a:pt x="397565" y="-163"/>
                    <a:pt x="403798" y="5894"/>
                    <a:pt x="403908" y="13476"/>
                  </a:cubicBezTo>
                  <a:cubicBezTo>
                    <a:pt x="403922" y="14326"/>
                    <a:pt x="403867" y="15174"/>
                    <a:pt x="403716" y="16012"/>
                  </a:cubicBezTo>
                  <a:lnTo>
                    <a:pt x="403716" y="16012"/>
                  </a:lnTo>
                  <a:cubicBezTo>
                    <a:pt x="403716" y="16012"/>
                    <a:pt x="403716" y="20406"/>
                    <a:pt x="402892" y="36883"/>
                  </a:cubicBezTo>
                  <a:cubicBezTo>
                    <a:pt x="402892" y="44466"/>
                    <a:pt x="396741" y="50613"/>
                    <a:pt x="389162" y="50613"/>
                  </a:cubicBezTo>
                  <a:cubicBezTo>
                    <a:pt x="381582" y="50613"/>
                    <a:pt x="375431" y="44466"/>
                    <a:pt x="375431" y="36883"/>
                  </a:cubicBezTo>
                  <a:cubicBezTo>
                    <a:pt x="375431" y="33450"/>
                    <a:pt x="375431" y="30429"/>
                    <a:pt x="375431" y="27820"/>
                  </a:cubicBezTo>
                  <a:lnTo>
                    <a:pt x="62372" y="27820"/>
                  </a:lnTo>
                  <a:lnTo>
                    <a:pt x="62372" y="163205"/>
                  </a:lnTo>
                  <a:cubicBezTo>
                    <a:pt x="64280" y="218052"/>
                    <a:pt x="57140" y="272840"/>
                    <a:pt x="41226" y="325364"/>
                  </a:cubicBezTo>
                  <a:cubicBezTo>
                    <a:pt x="31876" y="353613"/>
                    <a:pt x="27235" y="383210"/>
                    <a:pt x="27496" y="412965"/>
                  </a:cubicBezTo>
                  <a:cubicBezTo>
                    <a:pt x="26878" y="453008"/>
                    <a:pt x="36819" y="492507"/>
                    <a:pt x="56330" y="527479"/>
                  </a:cubicBezTo>
                  <a:lnTo>
                    <a:pt x="367192" y="527479"/>
                  </a:lnTo>
                  <a:cubicBezTo>
                    <a:pt x="488983" y="532422"/>
                    <a:pt x="694119" y="532285"/>
                    <a:pt x="728720" y="510453"/>
                  </a:cubicBezTo>
                  <a:cubicBezTo>
                    <a:pt x="751788" y="496036"/>
                    <a:pt x="765107" y="459238"/>
                    <a:pt x="759066" y="426696"/>
                  </a:cubicBezTo>
                  <a:cubicBezTo>
                    <a:pt x="753889" y="396490"/>
                    <a:pt x="729599" y="373204"/>
                    <a:pt x="699200" y="369302"/>
                  </a:cubicBezTo>
                  <a:cubicBezTo>
                    <a:pt x="680114" y="365595"/>
                    <a:pt x="660891" y="362162"/>
                    <a:pt x="641943" y="358592"/>
                  </a:cubicBezTo>
                  <a:cubicBezTo>
                    <a:pt x="589876" y="350605"/>
                    <a:pt x="538345" y="339509"/>
                    <a:pt x="487610" y="325364"/>
                  </a:cubicBezTo>
                  <a:cubicBezTo>
                    <a:pt x="480374" y="323052"/>
                    <a:pt x="476379" y="315305"/>
                    <a:pt x="478685" y="308063"/>
                  </a:cubicBezTo>
                  <a:cubicBezTo>
                    <a:pt x="480992" y="300822"/>
                    <a:pt x="488750" y="296826"/>
                    <a:pt x="495986" y="299138"/>
                  </a:cubicBezTo>
                  <a:cubicBezTo>
                    <a:pt x="545636" y="313186"/>
                    <a:pt x="596069" y="324282"/>
                    <a:pt x="647023" y="332366"/>
                  </a:cubicBezTo>
                  <a:lnTo>
                    <a:pt x="704555" y="343076"/>
                  </a:lnTo>
                  <a:cubicBezTo>
                    <a:pt x="746076" y="349097"/>
                    <a:pt x="779030" y="381110"/>
                    <a:pt x="786252" y="422440"/>
                  </a:cubicBezTo>
                  <a:cubicBezTo>
                    <a:pt x="794353" y="465828"/>
                    <a:pt x="775954" y="514023"/>
                    <a:pt x="743550" y="534344"/>
                  </a:cubicBezTo>
                  <a:cubicBezTo>
                    <a:pt x="711145" y="554666"/>
                    <a:pt x="599240" y="558785"/>
                    <a:pt x="505048" y="55878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DB3AEB0-4B9B-CFD9-15ED-600E721C0029}"/>
                </a:ext>
              </a:extLst>
            </p:cNvPr>
            <p:cNvSpPr/>
            <p:nvPr/>
          </p:nvSpPr>
          <p:spPr>
            <a:xfrm>
              <a:off x="6494881" y="1368985"/>
              <a:ext cx="436360" cy="122202"/>
            </a:xfrm>
            <a:custGeom>
              <a:avLst/>
              <a:gdLst>
                <a:gd name="connsiteX0" fmla="*/ 375208 w 436360"/>
                <a:gd name="connsiteY0" fmla="*/ 122149 h 122202"/>
                <a:gd name="connsiteX1" fmla="*/ 61051 w 436360"/>
                <a:gd name="connsiteY1" fmla="*/ 122149 h 122202"/>
                <a:gd name="connsiteX2" fmla="*/ -51 w 436360"/>
                <a:gd name="connsiteY2" fmla="*/ 61047 h 122202"/>
                <a:gd name="connsiteX3" fmla="*/ 61051 w 436360"/>
                <a:gd name="connsiteY3" fmla="*/ -54 h 122202"/>
                <a:gd name="connsiteX4" fmla="*/ 375208 w 436360"/>
                <a:gd name="connsiteY4" fmla="*/ -54 h 122202"/>
                <a:gd name="connsiteX5" fmla="*/ 436310 w 436360"/>
                <a:gd name="connsiteY5" fmla="*/ 61047 h 122202"/>
                <a:gd name="connsiteX6" fmla="*/ 375208 w 436360"/>
                <a:gd name="connsiteY6" fmla="*/ 122149 h 122202"/>
                <a:gd name="connsiteX7" fmla="*/ 61051 w 436360"/>
                <a:gd name="connsiteY7" fmla="*/ 27407 h 122202"/>
                <a:gd name="connsiteX8" fmla="*/ 27411 w 436360"/>
                <a:gd name="connsiteY8" fmla="*/ 61047 h 122202"/>
                <a:gd name="connsiteX9" fmla="*/ 61051 w 436360"/>
                <a:gd name="connsiteY9" fmla="*/ 94687 h 122202"/>
                <a:gd name="connsiteX10" fmla="*/ 375208 w 436360"/>
                <a:gd name="connsiteY10" fmla="*/ 94687 h 122202"/>
                <a:gd name="connsiteX11" fmla="*/ 408849 w 436360"/>
                <a:gd name="connsiteY11" fmla="*/ 61047 h 122202"/>
                <a:gd name="connsiteX12" fmla="*/ 375208 w 436360"/>
                <a:gd name="connsiteY12" fmla="*/ 27407 h 12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6360" h="122202">
                  <a:moveTo>
                    <a:pt x="375208" y="122149"/>
                  </a:moveTo>
                  <a:lnTo>
                    <a:pt x="61051" y="122149"/>
                  </a:lnTo>
                  <a:cubicBezTo>
                    <a:pt x="27301" y="122149"/>
                    <a:pt x="-51" y="94793"/>
                    <a:pt x="-51" y="61047"/>
                  </a:cubicBezTo>
                  <a:cubicBezTo>
                    <a:pt x="-51" y="27301"/>
                    <a:pt x="27301" y="-54"/>
                    <a:pt x="61051" y="-54"/>
                  </a:cubicBezTo>
                  <a:lnTo>
                    <a:pt x="375208" y="-54"/>
                  </a:lnTo>
                  <a:cubicBezTo>
                    <a:pt x="408958" y="-54"/>
                    <a:pt x="436310" y="27301"/>
                    <a:pt x="436310" y="61047"/>
                  </a:cubicBezTo>
                  <a:cubicBezTo>
                    <a:pt x="436310" y="94793"/>
                    <a:pt x="408958" y="122149"/>
                    <a:pt x="375208" y="122149"/>
                  </a:cubicBezTo>
                  <a:close/>
                  <a:moveTo>
                    <a:pt x="61051" y="27407"/>
                  </a:moveTo>
                  <a:cubicBezTo>
                    <a:pt x="42473" y="27407"/>
                    <a:pt x="27411" y="42468"/>
                    <a:pt x="27411" y="61047"/>
                  </a:cubicBezTo>
                  <a:cubicBezTo>
                    <a:pt x="27411" y="79626"/>
                    <a:pt x="42473" y="94687"/>
                    <a:pt x="61051" y="94687"/>
                  </a:cubicBezTo>
                  <a:lnTo>
                    <a:pt x="375208" y="94687"/>
                  </a:lnTo>
                  <a:cubicBezTo>
                    <a:pt x="393786" y="94687"/>
                    <a:pt x="408849" y="79626"/>
                    <a:pt x="408849" y="61047"/>
                  </a:cubicBezTo>
                  <a:cubicBezTo>
                    <a:pt x="408849" y="42468"/>
                    <a:pt x="393786" y="27407"/>
                    <a:pt x="37520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1154CEC-731B-B3F2-9ED5-8CA68BE208C3}"/>
                </a:ext>
              </a:extLst>
            </p:cNvPr>
            <p:cNvSpPr/>
            <p:nvPr/>
          </p:nvSpPr>
          <p:spPr>
            <a:xfrm>
              <a:off x="6494796" y="1737279"/>
              <a:ext cx="297774" cy="281860"/>
            </a:xfrm>
            <a:custGeom>
              <a:avLst/>
              <a:gdLst>
                <a:gd name="connsiteX0" fmla="*/ 283572 w 297774"/>
                <a:gd name="connsiteY0" fmla="*/ 281798 h 281860"/>
                <a:gd name="connsiteX1" fmla="*/ 48915 w 297774"/>
                <a:gd name="connsiteY1" fmla="*/ 281798 h 281860"/>
                <a:gd name="connsiteX2" fmla="*/ 37931 w 297774"/>
                <a:gd name="connsiteY2" fmla="*/ 276168 h 281860"/>
                <a:gd name="connsiteX3" fmla="*/ 34 w 297774"/>
                <a:gd name="connsiteY3" fmla="*/ 139823 h 281860"/>
                <a:gd name="connsiteX4" fmla="*/ 15000 w 297774"/>
                <a:gd name="connsiteY4" fmla="*/ 44532 h 281860"/>
                <a:gd name="connsiteX5" fmla="*/ 24063 w 297774"/>
                <a:gd name="connsiteY5" fmla="*/ 10617 h 281860"/>
                <a:gd name="connsiteX6" fmla="*/ 30104 w 297774"/>
                <a:gd name="connsiteY6" fmla="*/ 2104 h 281860"/>
                <a:gd name="connsiteX7" fmla="*/ 40677 w 297774"/>
                <a:gd name="connsiteY7" fmla="*/ 319 h 281860"/>
                <a:gd name="connsiteX8" fmla="*/ 147364 w 297774"/>
                <a:gd name="connsiteY8" fmla="*/ 46180 h 281860"/>
                <a:gd name="connsiteX9" fmla="*/ 297303 w 297774"/>
                <a:gd name="connsiteY9" fmla="*/ 264772 h 281860"/>
                <a:gd name="connsiteX10" fmla="*/ 294831 w 297774"/>
                <a:gd name="connsiteY10" fmla="*/ 276580 h 281860"/>
                <a:gd name="connsiteX11" fmla="*/ 283572 w 297774"/>
                <a:gd name="connsiteY11" fmla="*/ 281798 h 281860"/>
                <a:gd name="connsiteX12" fmla="*/ 56467 w 297774"/>
                <a:gd name="connsiteY12" fmla="*/ 254337 h 281860"/>
                <a:gd name="connsiteX13" fmla="*/ 265585 w 297774"/>
                <a:gd name="connsiteY13" fmla="*/ 254337 h 281860"/>
                <a:gd name="connsiteX14" fmla="*/ 132535 w 297774"/>
                <a:gd name="connsiteY14" fmla="*/ 69110 h 281860"/>
                <a:gd name="connsiteX15" fmla="*/ 132535 w 297774"/>
                <a:gd name="connsiteY15" fmla="*/ 69110 h 281860"/>
                <a:gd name="connsiteX16" fmla="*/ 47542 w 297774"/>
                <a:gd name="connsiteY16" fmla="*/ 30527 h 281860"/>
                <a:gd name="connsiteX17" fmla="*/ 41500 w 297774"/>
                <a:gd name="connsiteY17" fmla="*/ 52084 h 281860"/>
                <a:gd name="connsiteX18" fmla="*/ 27770 w 297774"/>
                <a:gd name="connsiteY18" fmla="*/ 139823 h 281860"/>
                <a:gd name="connsiteX19" fmla="*/ 56467 w 297774"/>
                <a:gd name="connsiteY19" fmla="*/ 254337 h 281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7774" h="281860">
                  <a:moveTo>
                    <a:pt x="283572" y="281798"/>
                  </a:moveTo>
                  <a:lnTo>
                    <a:pt x="48915" y="281798"/>
                  </a:lnTo>
                  <a:cubicBezTo>
                    <a:pt x="44563" y="281771"/>
                    <a:pt x="40498" y="279683"/>
                    <a:pt x="37931" y="276168"/>
                  </a:cubicBezTo>
                  <a:cubicBezTo>
                    <a:pt x="11966" y="235526"/>
                    <a:pt x="-1243" y="188037"/>
                    <a:pt x="34" y="139823"/>
                  </a:cubicBezTo>
                  <a:cubicBezTo>
                    <a:pt x="-200" y="107456"/>
                    <a:pt x="4853" y="75268"/>
                    <a:pt x="15000" y="44532"/>
                  </a:cubicBezTo>
                  <a:cubicBezTo>
                    <a:pt x="18021" y="34097"/>
                    <a:pt x="21179" y="23250"/>
                    <a:pt x="24063" y="10617"/>
                  </a:cubicBezTo>
                  <a:cubicBezTo>
                    <a:pt x="24873" y="7096"/>
                    <a:pt x="27042" y="4036"/>
                    <a:pt x="30104" y="2104"/>
                  </a:cubicBezTo>
                  <a:cubicBezTo>
                    <a:pt x="33235" y="101"/>
                    <a:pt x="37052" y="-543"/>
                    <a:pt x="40677" y="319"/>
                  </a:cubicBezTo>
                  <a:cubicBezTo>
                    <a:pt x="78615" y="9338"/>
                    <a:pt x="114712" y="24853"/>
                    <a:pt x="147364" y="46180"/>
                  </a:cubicBezTo>
                  <a:cubicBezTo>
                    <a:pt x="222896" y="97754"/>
                    <a:pt x="276391" y="175735"/>
                    <a:pt x="297303" y="264772"/>
                  </a:cubicBezTo>
                  <a:cubicBezTo>
                    <a:pt x="298346" y="268877"/>
                    <a:pt x="297426" y="273230"/>
                    <a:pt x="294831" y="276580"/>
                  </a:cubicBezTo>
                  <a:cubicBezTo>
                    <a:pt x="292126" y="280013"/>
                    <a:pt x="287938" y="281949"/>
                    <a:pt x="283572" y="281798"/>
                  </a:cubicBezTo>
                  <a:close/>
                  <a:moveTo>
                    <a:pt x="56467" y="254337"/>
                  </a:moveTo>
                  <a:lnTo>
                    <a:pt x="265585" y="254337"/>
                  </a:lnTo>
                  <a:cubicBezTo>
                    <a:pt x="244357" y="178888"/>
                    <a:pt x="197261" y="113317"/>
                    <a:pt x="132535" y="69110"/>
                  </a:cubicBezTo>
                  <a:lnTo>
                    <a:pt x="132535" y="69110"/>
                  </a:lnTo>
                  <a:cubicBezTo>
                    <a:pt x="106337" y="51998"/>
                    <a:pt x="77667" y="38988"/>
                    <a:pt x="47542" y="30527"/>
                  </a:cubicBezTo>
                  <a:cubicBezTo>
                    <a:pt x="45620" y="38216"/>
                    <a:pt x="43560" y="45219"/>
                    <a:pt x="41500" y="52084"/>
                  </a:cubicBezTo>
                  <a:cubicBezTo>
                    <a:pt x="32164" y="80383"/>
                    <a:pt x="27523" y="110022"/>
                    <a:pt x="27770" y="139823"/>
                  </a:cubicBezTo>
                  <a:cubicBezTo>
                    <a:pt x="27083" y="179855"/>
                    <a:pt x="36983" y="219351"/>
                    <a:pt x="56467" y="25433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ED06D14-D461-9151-87C0-4AA15BC31B80}"/>
                </a:ext>
              </a:extLst>
            </p:cNvPr>
            <p:cNvSpPr/>
            <p:nvPr/>
          </p:nvSpPr>
          <p:spPr>
            <a:xfrm>
              <a:off x="6859703" y="1802490"/>
              <a:ext cx="423574" cy="220074"/>
            </a:xfrm>
            <a:custGeom>
              <a:avLst/>
              <a:gdLst>
                <a:gd name="connsiteX0" fmla="*/ 142338 w 423574"/>
                <a:gd name="connsiteY0" fmla="*/ 220020 h 220074"/>
                <a:gd name="connsiteX1" fmla="*/ 13270 w 423574"/>
                <a:gd name="connsiteY1" fmla="*/ 217686 h 220074"/>
                <a:gd name="connsiteX2" fmla="*/ 1462 w 423574"/>
                <a:gd name="connsiteY2" fmla="*/ 210271 h 220074"/>
                <a:gd name="connsiteX3" fmla="*/ 2148 w 423574"/>
                <a:gd name="connsiteY3" fmla="*/ 196541 h 220074"/>
                <a:gd name="connsiteX4" fmla="*/ 34415 w 423574"/>
                <a:gd name="connsiteY4" fmla="*/ 161665 h 220074"/>
                <a:gd name="connsiteX5" fmla="*/ 106501 w 423574"/>
                <a:gd name="connsiteY5" fmla="*/ 134203 h 220074"/>
                <a:gd name="connsiteX6" fmla="*/ 234745 w 423574"/>
                <a:gd name="connsiteY6" fmla="*/ 128574 h 220074"/>
                <a:gd name="connsiteX7" fmla="*/ 299554 w 423574"/>
                <a:gd name="connsiteY7" fmla="*/ 119923 h 220074"/>
                <a:gd name="connsiteX8" fmla="*/ 296808 w 423574"/>
                <a:gd name="connsiteY8" fmla="*/ 17905 h 220074"/>
                <a:gd name="connsiteX9" fmla="*/ 305637 w 423574"/>
                <a:gd name="connsiteY9" fmla="*/ 614 h 220074"/>
                <a:gd name="connsiteX10" fmla="*/ 312461 w 423574"/>
                <a:gd name="connsiteY10" fmla="*/ 192 h 220074"/>
                <a:gd name="connsiteX11" fmla="*/ 339922 w 423574"/>
                <a:gd name="connsiteY11" fmla="*/ 5410 h 220074"/>
                <a:gd name="connsiteX12" fmla="*/ 339922 w 423574"/>
                <a:gd name="connsiteY12" fmla="*/ 5410 h 220074"/>
                <a:gd name="connsiteX13" fmla="*/ 421620 w 423574"/>
                <a:gd name="connsiteY13" fmla="*/ 84773 h 220074"/>
                <a:gd name="connsiteX14" fmla="*/ 378917 w 423574"/>
                <a:gd name="connsiteY14" fmla="*/ 196678 h 220074"/>
                <a:gd name="connsiteX15" fmla="*/ 142338 w 423574"/>
                <a:gd name="connsiteY15" fmla="*/ 220020 h 220074"/>
                <a:gd name="connsiteX16" fmla="*/ 42104 w 423574"/>
                <a:gd name="connsiteY16" fmla="*/ 191048 h 220074"/>
                <a:gd name="connsiteX17" fmla="*/ 363951 w 423574"/>
                <a:gd name="connsiteY17" fmla="*/ 172786 h 220074"/>
                <a:gd name="connsiteX18" fmla="*/ 394296 w 423574"/>
                <a:gd name="connsiteY18" fmla="*/ 89029 h 220074"/>
                <a:gd name="connsiteX19" fmla="*/ 334430 w 423574"/>
                <a:gd name="connsiteY19" fmla="*/ 31635 h 220074"/>
                <a:gd name="connsiteX20" fmla="*/ 329350 w 423574"/>
                <a:gd name="connsiteY20" fmla="*/ 30674 h 220074"/>
                <a:gd name="connsiteX21" fmla="*/ 318502 w 423574"/>
                <a:gd name="connsiteY21" fmla="*/ 139009 h 220074"/>
                <a:gd name="connsiteX22" fmla="*/ 233785 w 423574"/>
                <a:gd name="connsiteY22" fmla="*/ 155349 h 220074"/>
                <a:gd name="connsiteX23" fmla="*/ 110209 w 423574"/>
                <a:gd name="connsiteY23" fmla="*/ 160704 h 220074"/>
                <a:gd name="connsiteX24" fmla="*/ 50755 w 423574"/>
                <a:gd name="connsiteY24" fmla="*/ 183496 h 220074"/>
                <a:gd name="connsiteX25" fmla="*/ 42242 w 423574"/>
                <a:gd name="connsiteY25" fmla="*/ 190362 h 22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3574" h="220074">
                  <a:moveTo>
                    <a:pt x="142338" y="220020"/>
                  </a:moveTo>
                  <a:cubicBezTo>
                    <a:pt x="92359" y="220020"/>
                    <a:pt x="45262" y="218784"/>
                    <a:pt x="13270" y="217686"/>
                  </a:cubicBezTo>
                  <a:cubicBezTo>
                    <a:pt x="8272" y="217548"/>
                    <a:pt x="3755" y="214706"/>
                    <a:pt x="1462" y="210271"/>
                  </a:cubicBezTo>
                  <a:cubicBezTo>
                    <a:pt x="-776" y="205905"/>
                    <a:pt x="-516" y="200660"/>
                    <a:pt x="2148" y="196541"/>
                  </a:cubicBezTo>
                  <a:cubicBezTo>
                    <a:pt x="10881" y="183194"/>
                    <a:pt x="21783" y="171400"/>
                    <a:pt x="34415" y="161665"/>
                  </a:cubicBezTo>
                  <a:cubicBezTo>
                    <a:pt x="55656" y="146424"/>
                    <a:pt x="80495" y="136963"/>
                    <a:pt x="106501" y="134203"/>
                  </a:cubicBezTo>
                  <a:cubicBezTo>
                    <a:pt x="148970" y="128178"/>
                    <a:pt x="191920" y="126293"/>
                    <a:pt x="234745" y="128574"/>
                  </a:cubicBezTo>
                  <a:cubicBezTo>
                    <a:pt x="267150" y="129672"/>
                    <a:pt x="288570" y="130359"/>
                    <a:pt x="299554" y="119923"/>
                  </a:cubicBezTo>
                  <a:cubicBezTo>
                    <a:pt x="314383" y="106193"/>
                    <a:pt x="313285" y="70356"/>
                    <a:pt x="296808" y="17905"/>
                  </a:cubicBezTo>
                  <a:cubicBezTo>
                    <a:pt x="294474" y="10691"/>
                    <a:pt x="298428" y="2948"/>
                    <a:pt x="305637" y="614"/>
                  </a:cubicBezTo>
                  <a:cubicBezTo>
                    <a:pt x="307847" y="-99"/>
                    <a:pt x="310196" y="-245"/>
                    <a:pt x="312461" y="192"/>
                  </a:cubicBezTo>
                  <a:lnTo>
                    <a:pt x="339922" y="5410"/>
                  </a:lnTo>
                  <a:lnTo>
                    <a:pt x="339922" y="5410"/>
                  </a:lnTo>
                  <a:cubicBezTo>
                    <a:pt x="381444" y="11431"/>
                    <a:pt x="414398" y="43444"/>
                    <a:pt x="421620" y="84773"/>
                  </a:cubicBezTo>
                  <a:cubicBezTo>
                    <a:pt x="429721" y="128162"/>
                    <a:pt x="411322" y="176356"/>
                    <a:pt x="378917" y="196678"/>
                  </a:cubicBezTo>
                  <a:cubicBezTo>
                    <a:pt x="346513" y="216999"/>
                    <a:pt x="239551" y="220020"/>
                    <a:pt x="142338" y="220020"/>
                  </a:cubicBezTo>
                  <a:close/>
                  <a:moveTo>
                    <a:pt x="42104" y="191048"/>
                  </a:moveTo>
                  <a:cubicBezTo>
                    <a:pt x="186002" y="195030"/>
                    <a:pt x="335116" y="191048"/>
                    <a:pt x="363951" y="172786"/>
                  </a:cubicBezTo>
                  <a:cubicBezTo>
                    <a:pt x="387018" y="158369"/>
                    <a:pt x="400337" y="121571"/>
                    <a:pt x="394296" y="89029"/>
                  </a:cubicBezTo>
                  <a:cubicBezTo>
                    <a:pt x="389119" y="58823"/>
                    <a:pt x="364830" y="35538"/>
                    <a:pt x="334430" y="31635"/>
                  </a:cubicBezTo>
                  <a:lnTo>
                    <a:pt x="329350" y="30674"/>
                  </a:lnTo>
                  <a:cubicBezTo>
                    <a:pt x="343080" y="83537"/>
                    <a:pt x="339373" y="119100"/>
                    <a:pt x="318502" y="139009"/>
                  </a:cubicBezTo>
                  <a:cubicBezTo>
                    <a:pt x="297632" y="158919"/>
                    <a:pt x="271681" y="156584"/>
                    <a:pt x="233785" y="155349"/>
                  </a:cubicBezTo>
                  <a:cubicBezTo>
                    <a:pt x="192510" y="153110"/>
                    <a:pt x="151126" y="154909"/>
                    <a:pt x="110209" y="160704"/>
                  </a:cubicBezTo>
                  <a:cubicBezTo>
                    <a:pt x="88734" y="162983"/>
                    <a:pt x="68248" y="170837"/>
                    <a:pt x="50755" y="183496"/>
                  </a:cubicBezTo>
                  <a:cubicBezTo>
                    <a:pt x="47789" y="185611"/>
                    <a:pt x="44946" y="187904"/>
                    <a:pt x="42242" y="19036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771892E-76FE-91A1-A851-8E7588D161B4}"/>
                </a:ext>
              </a:extLst>
            </p:cNvPr>
            <p:cNvSpPr/>
            <p:nvPr/>
          </p:nvSpPr>
          <p:spPr>
            <a:xfrm>
              <a:off x="6828261" y="1526338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5337C8C-E7C3-0A9D-CF36-28FB0C91A839}"/>
                </a:ext>
              </a:extLst>
            </p:cNvPr>
            <p:cNvSpPr/>
            <p:nvPr/>
          </p:nvSpPr>
          <p:spPr>
            <a:xfrm>
              <a:off x="6828261" y="1573983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0382305-221A-4F46-7B6E-36A84C4BCD05}"/>
                </a:ext>
              </a:extLst>
            </p:cNvPr>
            <p:cNvSpPr/>
            <p:nvPr/>
          </p:nvSpPr>
          <p:spPr>
            <a:xfrm>
              <a:off x="6830458" y="1621629"/>
              <a:ext cx="103528" cy="27461"/>
            </a:xfrm>
            <a:custGeom>
              <a:avLst/>
              <a:gdLst>
                <a:gd name="connsiteX0" fmla="*/ 89748 w 103528"/>
                <a:gd name="connsiteY0" fmla="*/ 27407 h 27461"/>
                <a:gd name="connsiteX1" fmla="*/ 13680 w 103528"/>
                <a:gd name="connsiteY1" fmla="*/ 27407 h 27461"/>
                <a:gd name="connsiteX2" fmla="*/ -51 w 103528"/>
                <a:gd name="connsiteY2" fmla="*/ 13676 h 27461"/>
                <a:gd name="connsiteX3" fmla="*/ 13680 w 103528"/>
                <a:gd name="connsiteY3" fmla="*/ -54 h 27461"/>
                <a:gd name="connsiteX4" fmla="*/ 89748 w 103528"/>
                <a:gd name="connsiteY4" fmla="*/ -54 h 27461"/>
                <a:gd name="connsiteX5" fmla="*/ 103478 w 103528"/>
                <a:gd name="connsiteY5" fmla="*/ 13676 h 27461"/>
                <a:gd name="connsiteX6" fmla="*/ 89748 w 103528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8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8" y="6093"/>
                    <a:pt x="103478" y="13676"/>
                  </a:cubicBezTo>
                  <a:cubicBezTo>
                    <a:pt x="103478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DE399E0-1FEB-02B3-E6CC-926FD26B6233}"/>
                </a:ext>
              </a:extLst>
            </p:cNvPr>
            <p:cNvSpPr/>
            <p:nvPr/>
          </p:nvSpPr>
          <p:spPr>
            <a:xfrm>
              <a:off x="6832518" y="1669411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C7E5D1F-3DA1-D0FA-9A83-CC475EA6B579}"/>
                </a:ext>
              </a:extLst>
            </p:cNvPr>
            <p:cNvSpPr/>
            <p:nvPr/>
          </p:nvSpPr>
          <p:spPr>
            <a:xfrm>
              <a:off x="6841031" y="1717057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CD813F3-88D4-3E78-936B-2B0EE0F65780}"/>
              </a:ext>
            </a:extLst>
          </p:cNvPr>
          <p:cNvGrpSpPr/>
          <p:nvPr/>
        </p:nvGrpSpPr>
        <p:grpSpPr>
          <a:xfrm>
            <a:off x="1854404" y="4276737"/>
            <a:ext cx="576528" cy="349154"/>
            <a:chOff x="5022405" y="1461787"/>
            <a:chExt cx="954281" cy="577928"/>
          </a:xfrm>
          <a:solidFill>
            <a:schemeClr val="bg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C2878CF-BC11-CE63-7F04-0AA3498C3340}"/>
                </a:ext>
              </a:extLst>
            </p:cNvPr>
            <p:cNvSpPr/>
            <p:nvPr/>
          </p:nvSpPr>
          <p:spPr>
            <a:xfrm>
              <a:off x="5103322" y="1461833"/>
              <a:ext cx="372178" cy="198253"/>
            </a:xfrm>
            <a:custGeom>
              <a:avLst/>
              <a:gdLst>
                <a:gd name="connsiteX0" fmla="*/ 82290 w 372178"/>
                <a:gd name="connsiteY0" fmla="*/ 198187 h 198253"/>
                <a:gd name="connsiteX1" fmla="*/ 71168 w 372178"/>
                <a:gd name="connsiteY1" fmla="*/ 192420 h 198253"/>
                <a:gd name="connsiteX2" fmla="*/ 74326 w 372178"/>
                <a:gd name="connsiteY2" fmla="*/ 173334 h 198253"/>
                <a:gd name="connsiteX3" fmla="*/ 227285 w 372178"/>
                <a:gd name="connsiteY3" fmla="*/ 64862 h 198253"/>
                <a:gd name="connsiteX4" fmla="*/ 320242 w 372178"/>
                <a:gd name="connsiteY4" fmla="*/ 51131 h 198253"/>
                <a:gd name="connsiteX5" fmla="*/ 331913 w 372178"/>
                <a:gd name="connsiteY5" fmla="*/ 55251 h 198253"/>
                <a:gd name="connsiteX6" fmla="*/ 339053 w 372178"/>
                <a:gd name="connsiteY6" fmla="*/ 55251 h 198253"/>
                <a:gd name="connsiteX7" fmla="*/ 343721 w 372178"/>
                <a:gd name="connsiteY7" fmla="*/ 50033 h 198253"/>
                <a:gd name="connsiteX8" fmla="*/ 343721 w 372178"/>
                <a:gd name="connsiteY8" fmla="*/ 42893 h 198253"/>
                <a:gd name="connsiteX9" fmla="*/ 338366 w 372178"/>
                <a:gd name="connsiteY9" fmla="*/ 38087 h 198253"/>
                <a:gd name="connsiteX10" fmla="*/ 326696 w 372178"/>
                <a:gd name="connsiteY10" fmla="*/ 33968 h 198253"/>
                <a:gd name="connsiteX11" fmla="*/ 216850 w 372178"/>
                <a:gd name="connsiteY11" fmla="*/ 49484 h 198253"/>
                <a:gd name="connsiteX12" fmla="*/ 21600 w 372178"/>
                <a:gd name="connsiteY12" fmla="*/ 188438 h 198253"/>
                <a:gd name="connsiteX13" fmla="*/ 2446 w 372178"/>
                <a:gd name="connsiteY13" fmla="*/ 185074 h 198253"/>
                <a:gd name="connsiteX14" fmla="*/ 5810 w 372178"/>
                <a:gd name="connsiteY14" fmla="*/ 165920 h 198253"/>
                <a:gd name="connsiteX15" fmla="*/ 201060 w 372178"/>
                <a:gd name="connsiteY15" fmla="*/ 27240 h 198253"/>
                <a:gd name="connsiteX16" fmla="*/ 336170 w 372178"/>
                <a:gd name="connsiteY16" fmla="*/ 8292 h 198253"/>
                <a:gd name="connsiteX17" fmla="*/ 347841 w 372178"/>
                <a:gd name="connsiteY17" fmla="*/ 12411 h 198253"/>
                <a:gd name="connsiteX18" fmla="*/ 369920 w 372178"/>
                <a:gd name="connsiteY18" fmla="*/ 59537 h 198253"/>
                <a:gd name="connsiteX19" fmla="*/ 351411 w 372178"/>
                <a:gd name="connsiteY19" fmla="*/ 80103 h 198253"/>
                <a:gd name="connsiteX20" fmla="*/ 323949 w 372178"/>
                <a:gd name="connsiteY20" fmla="*/ 81613 h 198253"/>
                <a:gd name="connsiteX21" fmla="*/ 312416 w 372178"/>
                <a:gd name="connsiteY21" fmla="*/ 77494 h 198253"/>
                <a:gd name="connsiteX22" fmla="*/ 243762 w 372178"/>
                <a:gd name="connsiteY22" fmla="*/ 87106 h 198253"/>
                <a:gd name="connsiteX23" fmla="*/ 90940 w 372178"/>
                <a:gd name="connsiteY23" fmla="*/ 195578 h 198253"/>
                <a:gd name="connsiteX24" fmla="*/ 82290 w 372178"/>
                <a:gd name="connsiteY24" fmla="*/ 198187 h 19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2178" h="198253">
                  <a:moveTo>
                    <a:pt x="82290" y="198187"/>
                  </a:moveTo>
                  <a:cubicBezTo>
                    <a:pt x="77868" y="198166"/>
                    <a:pt x="73736" y="196020"/>
                    <a:pt x="71168" y="192420"/>
                  </a:cubicBezTo>
                  <a:cubicBezTo>
                    <a:pt x="66802" y="186270"/>
                    <a:pt x="68216" y="177749"/>
                    <a:pt x="74326" y="173334"/>
                  </a:cubicBezTo>
                  <a:lnTo>
                    <a:pt x="227285" y="64862"/>
                  </a:lnTo>
                  <a:cubicBezTo>
                    <a:pt x="254198" y="45439"/>
                    <a:pt x="288868" y="40317"/>
                    <a:pt x="320242" y="51131"/>
                  </a:cubicBezTo>
                  <a:lnTo>
                    <a:pt x="331913" y="55251"/>
                  </a:lnTo>
                  <a:cubicBezTo>
                    <a:pt x="334192" y="56212"/>
                    <a:pt x="336774" y="56212"/>
                    <a:pt x="339053" y="55251"/>
                  </a:cubicBezTo>
                  <a:cubicBezTo>
                    <a:pt x="341264" y="54233"/>
                    <a:pt x="342953" y="52344"/>
                    <a:pt x="343721" y="50033"/>
                  </a:cubicBezTo>
                  <a:cubicBezTo>
                    <a:pt x="344614" y="47736"/>
                    <a:pt x="344614" y="45190"/>
                    <a:pt x="343721" y="42893"/>
                  </a:cubicBezTo>
                  <a:cubicBezTo>
                    <a:pt x="342609" y="40667"/>
                    <a:pt x="340701" y="38948"/>
                    <a:pt x="338366" y="38087"/>
                  </a:cubicBezTo>
                  <a:lnTo>
                    <a:pt x="326696" y="33968"/>
                  </a:lnTo>
                  <a:cubicBezTo>
                    <a:pt x="289719" y="21103"/>
                    <a:pt x="248815" y="26882"/>
                    <a:pt x="216850" y="49484"/>
                  </a:cubicBezTo>
                  <a:lnTo>
                    <a:pt x="21600" y="188438"/>
                  </a:lnTo>
                  <a:cubicBezTo>
                    <a:pt x="15380" y="192799"/>
                    <a:pt x="6812" y="191293"/>
                    <a:pt x="2446" y="185074"/>
                  </a:cubicBezTo>
                  <a:cubicBezTo>
                    <a:pt x="-1920" y="178855"/>
                    <a:pt x="-410" y="170281"/>
                    <a:pt x="5810" y="165920"/>
                  </a:cubicBezTo>
                  <a:lnTo>
                    <a:pt x="201060" y="27240"/>
                  </a:lnTo>
                  <a:cubicBezTo>
                    <a:pt x="240385" y="-538"/>
                    <a:pt x="290721" y="-7597"/>
                    <a:pt x="336170" y="8292"/>
                  </a:cubicBezTo>
                  <a:lnTo>
                    <a:pt x="347841" y="12411"/>
                  </a:lnTo>
                  <a:cubicBezTo>
                    <a:pt x="366954" y="19328"/>
                    <a:pt x="376840" y="40428"/>
                    <a:pt x="369920" y="59537"/>
                  </a:cubicBezTo>
                  <a:cubicBezTo>
                    <a:pt x="366652" y="68539"/>
                    <a:pt x="360020" y="75915"/>
                    <a:pt x="351411" y="80103"/>
                  </a:cubicBezTo>
                  <a:cubicBezTo>
                    <a:pt x="342788" y="84108"/>
                    <a:pt x="332957" y="84649"/>
                    <a:pt x="323949" y="81613"/>
                  </a:cubicBezTo>
                  <a:lnTo>
                    <a:pt x="312416" y="77494"/>
                  </a:lnTo>
                  <a:cubicBezTo>
                    <a:pt x="289348" y="69193"/>
                    <a:pt x="263672" y="72789"/>
                    <a:pt x="243762" y="87106"/>
                  </a:cubicBezTo>
                  <a:lnTo>
                    <a:pt x="90940" y="195578"/>
                  </a:lnTo>
                  <a:cubicBezTo>
                    <a:pt x="88427" y="197399"/>
                    <a:pt x="85379" y="198319"/>
                    <a:pt x="82290" y="19818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9048EF7-2CC3-1D4F-3248-92D28B1C8FB0}"/>
                </a:ext>
              </a:extLst>
            </p:cNvPr>
            <p:cNvSpPr/>
            <p:nvPr/>
          </p:nvSpPr>
          <p:spPr>
            <a:xfrm>
              <a:off x="5523906" y="1461787"/>
              <a:ext cx="372377" cy="198438"/>
            </a:xfrm>
            <a:custGeom>
              <a:avLst/>
              <a:gdLst>
                <a:gd name="connsiteX0" fmla="*/ 289060 w 372377"/>
                <a:gd name="connsiteY0" fmla="*/ 198371 h 198438"/>
                <a:gd name="connsiteX1" fmla="*/ 281096 w 372377"/>
                <a:gd name="connsiteY1" fmla="*/ 195762 h 198438"/>
                <a:gd name="connsiteX2" fmla="*/ 128548 w 372377"/>
                <a:gd name="connsiteY2" fmla="*/ 87290 h 198438"/>
                <a:gd name="connsiteX3" fmla="*/ 60582 w 372377"/>
                <a:gd name="connsiteY3" fmla="*/ 77678 h 198438"/>
                <a:gd name="connsiteX4" fmla="*/ 48910 w 372377"/>
                <a:gd name="connsiteY4" fmla="*/ 81797 h 198438"/>
                <a:gd name="connsiteX5" fmla="*/ 20763 w 372377"/>
                <a:gd name="connsiteY5" fmla="*/ 80287 h 198438"/>
                <a:gd name="connsiteX6" fmla="*/ 3613 w 372377"/>
                <a:gd name="connsiteY6" fmla="*/ 31155 h 198438"/>
                <a:gd name="connsiteX7" fmla="*/ 24470 w 372377"/>
                <a:gd name="connsiteY7" fmla="*/ 12458 h 198438"/>
                <a:gd name="connsiteX8" fmla="*/ 36141 w 372377"/>
                <a:gd name="connsiteY8" fmla="*/ 8338 h 198438"/>
                <a:gd name="connsiteX9" fmla="*/ 171113 w 372377"/>
                <a:gd name="connsiteY9" fmla="*/ 27287 h 198438"/>
                <a:gd name="connsiteX10" fmla="*/ 366501 w 372377"/>
                <a:gd name="connsiteY10" fmla="*/ 165966 h 198438"/>
                <a:gd name="connsiteX11" fmla="*/ 369796 w 372377"/>
                <a:gd name="connsiteY11" fmla="*/ 185189 h 198438"/>
                <a:gd name="connsiteX12" fmla="*/ 350573 w 372377"/>
                <a:gd name="connsiteY12" fmla="*/ 188485 h 198438"/>
                <a:gd name="connsiteX13" fmla="*/ 154911 w 372377"/>
                <a:gd name="connsiteY13" fmla="*/ 49668 h 198438"/>
                <a:gd name="connsiteX14" fmla="*/ 45066 w 372377"/>
                <a:gd name="connsiteY14" fmla="*/ 34152 h 198438"/>
                <a:gd name="connsiteX15" fmla="*/ 33532 w 372377"/>
                <a:gd name="connsiteY15" fmla="*/ 38271 h 198438"/>
                <a:gd name="connsiteX16" fmla="*/ 28177 w 372377"/>
                <a:gd name="connsiteY16" fmla="*/ 43077 h 198438"/>
                <a:gd name="connsiteX17" fmla="*/ 28177 w 372377"/>
                <a:gd name="connsiteY17" fmla="*/ 50217 h 198438"/>
                <a:gd name="connsiteX18" fmla="*/ 32983 w 372377"/>
                <a:gd name="connsiteY18" fmla="*/ 55435 h 198438"/>
                <a:gd name="connsiteX19" fmla="*/ 39986 w 372377"/>
                <a:gd name="connsiteY19" fmla="*/ 55435 h 198438"/>
                <a:gd name="connsiteX20" fmla="*/ 51657 w 372377"/>
                <a:gd name="connsiteY20" fmla="*/ 51315 h 198438"/>
                <a:gd name="connsiteX21" fmla="*/ 144750 w 372377"/>
                <a:gd name="connsiteY21" fmla="*/ 65046 h 198438"/>
                <a:gd name="connsiteX22" fmla="*/ 297573 w 372377"/>
                <a:gd name="connsiteY22" fmla="*/ 173518 h 198438"/>
                <a:gd name="connsiteX23" fmla="*/ 300868 w 372377"/>
                <a:gd name="connsiteY23" fmla="*/ 192604 h 198438"/>
                <a:gd name="connsiteX24" fmla="*/ 289060 w 372377"/>
                <a:gd name="connsiteY24" fmla="*/ 198371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2377" h="198438">
                  <a:moveTo>
                    <a:pt x="289060" y="198371"/>
                  </a:moveTo>
                  <a:cubicBezTo>
                    <a:pt x="286204" y="198353"/>
                    <a:pt x="283417" y="197440"/>
                    <a:pt x="281096" y="195762"/>
                  </a:cubicBezTo>
                  <a:lnTo>
                    <a:pt x="128548" y="87290"/>
                  </a:lnTo>
                  <a:cubicBezTo>
                    <a:pt x="108831" y="73161"/>
                    <a:pt x="83443" y="69570"/>
                    <a:pt x="60582" y="77678"/>
                  </a:cubicBezTo>
                  <a:lnTo>
                    <a:pt x="48910" y="81797"/>
                  </a:lnTo>
                  <a:cubicBezTo>
                    <a:pt x="39697" y="85020"/>
                    <a:pt x="29578" y="84478"/>
                    <a:pt x="20763" y="80287"/>
                  </a:cubicBezTo>
                  <a:cubicBezTo>
                    <a:pt x="2460" y="71455"/>
                    <a:pt x="-5216" y="49458"/>
                    <a:pt x="3613" y="31155"/>
                  </a:cubicBezTo>
                  <a:cubicBezTo>
                    <a:pt x="7828" y="22416"/>
                    <a:pt x="15325" y="15697"/>
                    <a:pt x="24470" y="12458"/>
                  </a:cubicBezTo>
                  <a:lnTo>
                    <a:pt x="36141" y="8338"/>
                  </a:lnTo>
                  <a:cubicBezTo>
                    <a:pt x="81535" y="-7621"/>
                    <a:pt x="131857" y="-556"/>
                    <a:pt x="171113" y="27287"/>
                  </a:cubicBezTo>
                  <a:lnTo>
                    <a:pt x="366501" y="165966"/>
                  </a:lnTo>
                  <a:cubicBezTo>
                    <a:pt x="372721" y="170364"/>
                    <a:pt x="374190" y="178971"/>
                    <a:pt x="369796" y="185189"/>
                  </a:cubicBezTo>
                  <a:cubicBezTo>
                    <a:pt x="365402" y="191408"/>
                    <a:pt x="356793" y="192883"/>
                    <a:pt x="350573" y="188485"/>
                  </a:cubicBezTo>
                  <a:lnTo>
                    <a:pt x="154911" y="49668"/>
                  </a:lnTo>
                  <a:cubicBezTo>
                    <a:pt x="122946" y="27066"/>
                    <a:pt x="82043" y="21286"/>
                    <a:pt x="45066" y="34152"/>
                  </a:cubicBezTo>
                  <a:lnTo>
                    <a:pt x="33532" y="38271"/>
                  </a:lnTo>
                  <a:cubicBezTo>
                    <a:pt x="31198" y="39132"/>
                    <a:pt x="29289" y="40851"/>
                    <a:pt x="28177" y="43077"/>
                  </a:cubicBezTo>
                  <a:cubicBezTo>
                    <a:pt x="27216" y="45360"/>
                    <a:pt x="27216" y="47934"/>
                    <a:pt x="28177" y="50217"/>
                  </a:cubicBezTo>
                  <a:cubicBezTo>
                    <a:pt x="29001" y="52537"/>
                    <a:pt x="30745" y="54420"/>
                    <a:pt x="32983" y="55435"/>
                  </a:cubicBezTo>
                  <a:cubicBezTo>
                    <a:pt x="35221" y="56389"/>
                    <a:pt x="37747" y="56389"/>
                    <a:pt x="39986" y="55435"/>
                  </a:cubicBezTo>
                  <a:lnTo>
                    <a:pt x="51657" y="51315"/>
                  </a:lnTo>
                  <a:cubicBezTo>
                    <a:pt x="83072" y="40524"/>
                    <a:pt x="117784" y="45643"/>
                    <a:pt x="144750" y="65046"/>
                  </a:cubicBezTo>
                  <a:lnTo>
                    <a:pt x="297573" y="173518"/>
                  </a:lnTo>
                  <a:cubicBezTo>
                    <a:pt x="303738" y="177890"/>
                    <a:pt x="305207" y="186420"/>
                    <a:pt x="300868" y="192604"/>
                  </a:cubicBezTo>
                  <a:cubicBezTo>
                    <a:pt x="298163" y="196407"/>
                    <a:pt x="293714" y="198579"/>
                    <a:pt x="289060" y="198371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88404AC-EB80-DA65-5FED-4BBAD8B4B143}"/>
                </a:ext>
              </a:extLst>
            </p:cNvPr>
            <p:cNvSpPr/>
            <p:nvPr/>
          </p:nvSpPr>
          <p:spPr>
            <a:xfrm>
              <a:off x="5022405" y="1649188"/>
              <a:ext cx="75659" cy="149442"/>
            </a:xfrm>
            <a:custGeom>
              <a:avLst/>
              <a:gdLst>
                <a:gd name="connsiteX0" fmla="*/ 61875 w 75659"/>
                <a:gd name="connsiteY0" fmla="*/ 149237 h 149442"/>
                <a:gd name="connsiteX1" fmla="*/ 58030 w 75659"/>
                <a:gd name="connsiteY1" fmla="*/ 149237 h 149442"/>
                <a:gd name="connsiteX2" fmla="*/ 29882 w 75659"/>
                <a:gd name="connsiteY2" fmla="*/ 140999 h 149442"/>
                <a:gd name="connsiteX3" fmla="*/ -51 w 75659"/>
                <a:gd name="connsiteY3" fmla="*/ 100768 h 149442"/>
                <a:gd name="connsiteX4" fmla="*/ -51 w 75659"/>
                <a:gd name="connsiteY4" fmla="*/ 45846 h 149442"/>
                <a:gd name="connsiteX5" fmla="*/ 29882 w 75659"/>
                <a:gd name="connsiteY5" fmla="*/ 5752 h 149442"/>
                <a:gd name="connsiteX6" fmla="*/ 47320 w 75659"/>
                <a:gd name="connsiteY6" fmla="*/ 534 h 149442"/>
                <a:gd name="connsiteX7" fmla="*/ 64429 w 75659"/>
                <a:gd name="connsiteY7" fmla="*/ 9716 h 149442"/>
                <a:gd name="connsiteX8" fmla="*/ 64758 w 75659"/>
                <a:gd name="connsiteY8" fmla="*/ 16325 h 149442"/>
                <a:gd name="connsiteX9" fmla="*/ 75605 w 75659"/>
                <a:gd name="connsiteY9" fmla="*/ 30055 h 149442"/>
                <a:gd name="connsiteX10" fmla="*/ 75605 w 75659"/>
                <a:gd name="connsiteY10" fmla="*/ 135644 h 149442"/>
                <a:gd name="connsiteX11" fmla="*/ 70113 w 75659"/>
                <a:gd name="connsiteY11" fmla="*/ 146629 h 149442"/>
                <a:gd name="connsiteX12" fmla="*/ 61875 w 75659"/>
                <a:gd name="connsiteY12" fmla="*/ 149237 h 149442"/>
                <a:gd name="connsiteX13" fmla="*/ 48144 w 75659"/>
                <a:gd name="connsiteY13" fmla="*/ 28820 h 149442"/>
                <a:gd name="connsiteX14" fmla="*/ 37572 w 75659"/>
                <a:gd name="connsiteY14" fmla="*/ 31978 h 149442"/>
                <a:gd name="connsiteX15" fmla="*/ 27274 w 75659"/>
                <a:gd name="connsiteY15" fmla="*/ 45708 h 149442"/>
                <a:gd name="connsiteX16" fmla="*/ 27274 w 75659"/>
                <a:gd name="connsiteY16" fmla="*/ 100631 h 149442"/>
                <a:gd name="connsiteX17" fmla="*/ 37572 w 75659"/>
                <a:gd name="connsiteY17" fmla="*/ 114362 h 149442"/>
                <a:gd name="connsiteX18" fmla="*/ 48007 w 75659"/>
                <a:gd name="connsiteY18" fmla="*/ 117382 h 149442"/>
                <a:gd name="connsiteX19" fmla="*/ 48007 w 75659"/>
                <a:gd name="connsiteY19" fmla="*/ 30055 h 149442"/>
                <a:gd name="connsiteX20" fmla="*/ 48281 w 75659"/>
                <a:gd name="connsiteY20" fmla="*/ 28820 h 14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659" h="149442">
                  <a:moveTo>
                    <a:pt x="61875" y="149237"/>
                  </a:moveTo>
                  <a:cubicBezTo>
                    <a:pt x="60598" y="149438"/>
                    <a:pt x="59307" y="149438"/>
                    <a:pt x="58030" y="149237"/>
                  </a:cubicBezTo>
                  <a:lnTo>
                    <a:pt x="29882" y="140999"/>
                  </a:lnTo>
                  <a:cubicBezTo>
                    <a:pt x="12197" y="135551"/>
                    <a:pt x="87" y="119270"/>
                    <a:pt x="-51" y="100768"/>
                  </a:cubicBezTo>
                  <a:lnTo>
                    <a:pt x="-51" y="45846"/>
                  </a:lnTo>
                  <a:cubicBezTo>
                    <a:pt x="59" y="27364"/>
                    <a:pt x="12197" y="11110"/>
                    <a:pt x="29882" y="5752"/>
                  </a:cubicBezTo>
                  <a:lnTo>
                    <a:pt x="47320" y="534"/>
                  </a:lnTo>
                  <a:cubicBezTo>
                    <a:pt x="54584" y="-1656"/>
                    <a:pt x="62246" y="2455"/>
                    <a:pt x="64429" y="9716"/>
                  </a:cubicBezTo>
                  <a:cubicBezTo>
                    <a:pt x="65074" y="11859"/>
                    <a:pt x="65184" y="14128"/>
                    <a:pt x="64758" y="16325"/>
                  </a:cubicBezTo>
                  <a:cubicBezTo>
                    <a:pt x="71198" y="17706"/>
                    <a:pt x="75756" y="23469"/>
                    <a:pt x="75605" y="30055"/>
                  </a:cubicBezTo>
                  <a:lnTo>
                    <a:pt x="75605" y="135644"/>
                  </a:lnTo>
                  <a:cubicBezTo>
                    <a:pt x="75605" y="139966"/>
                    <a:pt x="73573" y="144035"/>
                    <a:pt x="70113" y="146629"/>
                  </a:cubicBezTo>
                  <a:cubicBezTo>
                    <a:pt x="67724" y="148363"/>
                    <a:pt x="64827" y="149277"/>
                    <a:pt x="61875" y="149237"/>
                  </a:cubicBezTo>
                  <a:close/>
                  <a:moveTo>
                    <a:pt x="48144" y="28820"/>
                  </a:moveTo>
                  <a:lnTo>
                    <a:pt x="37572" y="31978"/>
                  </a:lnTo>
                  <a:cubicBezTo>
                    <a:pt x="31489" y="33790"/>
                    <a:pt x="27315" y="39365"/>
                    <a:pt x="27274" y="45708"/>
                  </a:cubicBezTo>
                  <a:lnTo>
                    <a:pt x="27274" y="100631"/>
                  </a:lnTo>
                  <a:cubicBezTo>
                    <a:pt x="27356" y="106961"/>
                    <a:pt x="31516" y="112511"/>
                    <a:pt x="37572" y="114362"/>
                  </a:cubicBezTo>
                  <a:lnTo>
                    <a:pt x="48007" y="117382"/>
                  </a:lnTo>
                  <a:lnTo>
                    <a:pt x="48007" y="30055"/>
                  </a:lnTo>
                  <a:cubicBezTo>
                    <a:pt x="48007" y="29628"/>
                    <a:pt x="48103" y="29207"/>
                    <a:pt x="48281" y="28820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B4583C3-672D-D8C7-9F66-C7E5138C21F4}"/>
                </a:ext>
              </a:extLst>
            </p:cNvPr>
            <p:cNvSpPr/>
            <p:nvPr/>
          </p:nvSpPr>
          <p:spPr>
            <a:xfrm>
              <a:off x="5901163" y="1648938"/>
              <a:ext cx="75523" cy="149541"/>
            </a:xfrm>
            <a:custGeom>
              <a:avLst/>
              <a:gdLst>
                <a:gd name="connsiteX0" fmla="*/ 13685 w 75523"/>
                <a:gd name="connsiteY0" fmla="*/ 149487 h 149541"/>
                <a:gd name="connsiteX1" fmla="*/ -46 w 75523"/>
                <a:gd name="connsiteY1" fmla="*/ 135756 h 149541"/>
                <a:gd name="connsiteX2" fmla="*/ -46 w 75523"/>
                <a:gd name="connsiteY2" fmla="*/ 30305 h 149541"/>
                <a:gd name="connsiteX3" fmla="*/ 10664 w 75523"/>
                <a:gd name="connsiteY3" fmla="*/ 16574 h 149541"/>
                <a:gd name="connsiteX4" fmla="*/ 10664 w 75523"/>
                <a:gd name="connsiteY4" fmla="*/ 9709 h 149541"/>
                <a:gd name="connsiteX5" fmla="*/ 27690 w 75523"/>
                <a:gd name="connsiteY5" fmla="*/ 509 h 149541"/>
                <a:gd name="connsiteX6" fmla="*/ 45402 w 75523"/>
                <a:gd name="connsiteY6" fmla="*/ 5727 h 149541"/>
                <a:gd name="connsiteX7" fmla="*/ 75472 w 75523"/>
                <a:gd name="connsiteY7" fmla="*/ 45821 h 149541"/>
                <a:gd name="connsiteX8" fmla="*/ 75472 w 75523"/>
                <a:gd name="connsiteY8" fmla="*/ 100743 h 149541"/>
                <a:gd name="connsiteX9" fmla="*/ 45677 w 75523"/>
                <a:gd name="connsiteY9" fmla="*/ 140150 h 149541"/>
                <a:gd name="connsiteX10" fmla="*/ 18216 w 75523"/>
                <a:gd name="connsiteY10" fmla="*/ 148389 h 149541"/>
                <a:gd name="connsiteX11" fmla="*/ 13685 w 75523"/>
                <a:gd name="connsiteY11" fmla="*/ 149487 h 149541"/>
                <a:gd name="connsiteX12" fmla="*/ 27415 w 75523"/>
                <a:gd name="connsiteY12" fmla="*/ 29069 h 149541"/>
                <a:gd name="connsiteX13" fmla="*/ 27415 w 75523"/>
                <a:gd name="connsiteY13" fmla="*/ 117357 h 149541"/>
                <a:gd name="connsiteX14" fmla="*/ 37850 w 75523"/>
                <a:gd name="connsiteY14" fmla="*/ 114337 h 149541"/>
                <a:gd name="connsiteX15" fmla="*/ 48286 w 75523"/>
                <a:gd name="connsiteY15" fmla="*/ 100606 h 149541"/>
                <a:gd name="connsiteX16" fmla="*/ 48286 w 75523"/>
                <a:gd name="connsiteY16" fmla="*/ 45683 h 149541"/>
                <a:gd name="connsiteX17" fmla="*/ 37850 w 75523"/>
                <a:gd name="connsiteY17" fmla="*/ 31953 h 14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523" h="149541">
                  <a:moveTo>
                    <a:pt x="13685" y="149487"/>
                  </a:moveTo>
                  <a:cubicBezTo>
                    <a:pt x="6105" y="149487"/>
                    <a:pt x="-46" y="143340"/>
                    <a:pt x="-46" y="135756"/>
                  </a:cubicBezTo>
                  <a:lnTo>
                    <a:pt x="-46" y="30305"/>
                  </a:lnTo>
                  <a:cubicBezTo>
                    <a:pt x="-211" y="23760"/>
                    <a:pt x="4279" y="18013"/>
                    <a:pt x="10664" y="16574"/>
                  </a:cubicBezTo>
                  <a:cubicBezTo>
                    <a:pt x="10115" y="14318"/>
                    <a:pt x="10115" y="11965"/>
                    <a:pt x="10664" y="9709"/>
                  </a:cubicBezTo>
                  <a:cubicBezTo>
                    <a:pt x="12847" y="2484"/>
                    <a:pt x="20454" y="-1624"/>
                    <a:pt x="27690" y="509"/>
                  </a:cubicBezTo>
                  <a:lnTo>
                    <a:pt x="45402" y="5727"/>
                  </a:lnTo>
                  <a:cubicBezTo>
                    <a:pt x="63170" y="10997"/>
                    <a:pt x="75390" y="27287"/>
                    <a:pt x="75472" y="45821"/>
                  </a:cubicBezTo>
                  <a:lnTo>
                    <a:pt x="75472" y="100743"/>
                  </a:lnTo>
                  <a:cubicBezTo>
                    <a:pt x="75047" y="118917"/>
                    <a:pt x="63046" y="134784"/>
                    <a:pt x="45677" y="140150"/>
                  </a:cubicBezTo>
                  <a:lnTo>
                    <a:pt x="18216" y="148389"/>
                  </a:lnTo>
                  <a:cubicBezTo>
                    <a:pt x="16774" y="149011"/>
                    <a:pt x="15250" y="149381"/>
                    <a:pt x="13685" y="149487"/>
                  </a:cubicBezTo>
                  <a:close/>
                  <a:moveTo>
                    <a:pt x="27415" y="29069"/>
                  </a:moveTo>
                  <a:lnTo>
                    <a:pt x="27415" y="117357"/>
                  </a:lnTo>
                  <a:lnTo>
                    <a:pt x="37850" y="114337"/>
                  </a:lnTo>
                  <a:cubicBezTo>
                    <a:pt x="43961" y="112535"/>
                    <a:pt x="48190" y="106973"/>
                    <a:pt x="48286" y="100606"/>
                  </a:cubicBezTo>
                  <a:lnTo>
                    <a:pt x="48286" y="45683"/>
                  </a:lnTo>
                  <a:cubicBezTo>
                    <a:pt x="48478" y="39220"/>
                    <a:pt x="44125" y="33502"/>
                    <a:pt x="37850" y="3195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BC594AC-E64D-6C7B-9658-FD19BEF63D48}"/>
                </a:ext>
              </a:extLst>
            </p:cNvPr>
            <p:cNvSpPr/>
            <p:nvPr/>
          </p:nvSpPr>
          <p:spPr>
            <a:xfrm>
              <a:off x="5070737" y="1665567"/>
              <a:ext cx="345648" cy="365510"/>
            </a:xfrm>
            <a:custGeom>
              <a:avLst/>
              <a:gdLst>
                <a:gd name="connsiteX0" fmla="*/ 303397 w 345648"/>
                <a:gd name="connsiteY0" fmla="*/ 365456 h 365510"/>
                <a:gd name="connsiteX1" fmla="*/ 289666 w 345648"/>
                <a:gd name="connsiteY1" fmla="*/ 364495 h 365510"/>
                <a:gd name="connsiteX2" fmla="*/ 112678 w 345648"/>
                <a:gd name="connsiteY2" fmla="*/ 321243 h 365510"/>
                <a:gd name="connsiteX3" fmla="*/ -51 w 345648"/>
                <a:gd name="connsiteY3" fmla="*/ 161281 h 365510"/>
                <a:gd name="connsiteX4" fmla="*/ -51 w 345648"/>
                <a:gd name="connsiteY4" fmla="*/ 13676 h 365510"/>
                <a:gd name="connsiteX5" fmla="*/ 13680 w 345648"/>
                <a:gd name="connsiteY5" fmla="*/ -54 h 365510"/>
                <a:gd name="connsiteX6" fmla="*/ 27411 w 345648"/>
                <a:gd name="connsiteY6" fmla="*/ 13676 h 365510"/>
                <a:gd name="connsiteX7" fmla="*/ 27411 w 345648"/>
                <a:gd name="connsiteY7" fmla="*/ 161281 h 365510"/>
                <a:gd name="connsiteX8" fmla="*/ 121878 w 345648"/>
                <a:gd name="connsiteY8" fmla="*/ 295292 h 365510"/>
                <a:gd name="connsiteX9" fmla="*/ 293511 w 345648"/>
                <a:gd name="connsiteY9" fmla="*/ 337308 h 365510"/>
                <a:gd name="connsiteX10" fmla="*/ 327563 w 345648"/>
                <a:gd name="connsiteY10" fmla="*/ 333875 h 365510"/>
                <a:gd name="connsiteX11" fmla="*/ 344905 w 345648"/>
                <a:gd name="connsiteY11" fmla="*/ 342608 h 365510"/>
                <a:gd name="connsiteX12" fmla="*/ 336900 w 345648"/>
                <a:gd name="connsiteY12" fmla="*/ 359689 h 365510"/>
                <a:gd name="connsiteX13" fmla="*/ 303397 w 345648"/>
                <a:gd name="connsiteY13" fmla="*/ 365456 h 3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648" h="365510">
                  <a:moveTo>
                    <a:pt x="303397" y="365456"/>
                  </a:moveTo>
                  <a:cubicBezTo>
                    <a:pt x="298797" y="365470"/>
                    <a:pt x="294211" y="365154"/>
                    <a:pt x="289666" y="364495"/>
                  </a:cubicBezTo>
                  <a:cubicBezTo>
                    <a:pt x="229389" y="355982"/>
                    <a:pt x="170100" y="341496"/>
                    <a:pt x="112678" y="321243"/>
                  </a:cubicBezTo>
                  <a:cubicBezTo>
                    <a:pt x="45123" y="297036"/>
                    <a:pt x="32" y="233040"/>
                    <a:pt x="-51" y="161281"/>
                  </a:cubicBezTo>
                  <a:lnTo>
                    <a:pt x="-51" y="13676"/>
                  </a:lnTo>
                  <a:cubicBezTo>
                    <a:pt x="-51" y="6093"/>
                    <a:pt x="6101" y="-54"/>
                    <a:pt x="13680" y="-54"/>
                  </a:cubicBezTo>
                  <a:cubicBezTo>
                    <a:pt x="21259" y="-54"/>
                    <a:pt x="27411" y="6093"/>
                    <a:pt x="27411" y="13676"/>
                  </a:cubicBezTo>
                  <a:lnTo>
                    <a:pt x="27411" y="161281"/>
                  </a:lnTo>
                  <a:cubicBezTo>
                    <a:pt x="27438" y="221418"/>
                    <a:pt x="65252" y="275053"/>
                    <a:pt x="121878" y="295292"/>
                  </a:cubicBezTo>
                  <a:cubicBezTo>
                    <a:pt x="177542" y="314982"/>
                    <a:pt x="235046" y="329056"/>
                    <a:pt x="293511" y="337308"/>
                  </a:cubicBezTo>
                  <a:cubicBezTo>
                    <a:pt x="304976" y="338928"/>
                    <a:pt x="316661" y="337747"/>
                    <a:pt x="327563" y="333875"/>
                  </a:cubicBezTo>
                  <a:cubicBezTo>
                    <a:pt x="334758" y="331500"/>
                    <a:pt x="342529" y="335413"/>
                    <a:pt x="344905" y="342608"/>
                  </a:cubicBezTo>
                  <a:cubicBezTo>
                    <a:pt x="347184" y="349528"/>
                    <a:pt x="343669" y="357025"/>
                    <a:pt x="336900" y="359689"/>
                  </a:cubicBezTo>
                  <a:cubicBezTo>
                    <a:pt x="326149" y="363534"/>
                    <a:pt x="314821" y="365483"/>
                    <a:pt x="303397" y="365456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E170FDD-B2E9-743C-B7C8-06ADF4D51102}"/>
                </a:ext>
              </a:extLst>
            </p:cNvPr>
            <p:cNvSpPr/>
            <p:nvPr/>
          </p:nvSpPr>
          <p:spPr>
            <a:xfrm>
              <a:off x="5582251" y="1665567"/>
              <a:ext cx="346240" cy="365510"/>
            </a:xfrm>
            <a:custGeom>
              <a:avLst/>
              <a:gdLst>
                <a:gd name="connsiteX0" fmla="*/ 42742 w 346240"/>
                <a:gd name="connsiteY0" fmla="*/ 365456 h 365510"/>
                <a:gd name="connsiteX1" fmla="*/ 9377 w 346240"/>
                <a:gd name="connsiteY1" fmla="*/ 359689 h 365510"/>
                <a:gd name="connsiteX2" fmla="*/ 644 w 346240"/>
                <a:gd name="connsiteY2" fmla="*/ 342347 h 365510"/>
                <a:gd name="connsiteX3" fmla="*/ 17986 w 346240"/>
                <a:gd name="connsiteY3" fmla="*/ 333615 h 365510"/>
                <a:gd name="connsiteX4" fmla="*/ 18714 w 346240"/>
                <a:gd name="connsiteY4" fmla="*/ 333875 h 365510"/>
                <a:gd name="connsiteX5" fmla="*/ 52766 w 346240"/>
                <a:gd name="connsiteY5" fmla="*/ 337308 h 365510"/>
                <a:gd name="connsiteX6" fmla="*/ 224399 w 346240"/>
                <a:gd name="connsiteY6" fmla="*/ 295292 h 365510"/>
                <a:gd name="connsiteX7" fmla="*/ 318729 w 346240"/>
                <a:gd name="connsiteY7" fmla="*/ 161281 h 365510"/>
                <a:gd name="connsiteX8" fmla="*/ 318729 w 346240"/>
                <a:gd name="connsiteY8" fmla="*/ 13676 h 365510"/>
                <a:gd name="connsiteX9" fmla="*/ 332459 w 346240"/>
                <a:gd name="connsiteY9" fmla="*/ -54 h 365510"/>
                <a:gd name="connsiteX10" fmla="*/ 346190 w 346240"/>
                <a:gd name="connsiteY10" fmla="*/ 13676 h 365510"/>
                <a:gd name="connsiteX11" fmla="*/ 346190 w 346240"/>
                <a:gd name="connsiteY11" fmla="*/ 161281 h 365510"/>
                <a:gd name="connsiteX12" fmla="*/ 233598 w 346240"/>
                <a:gd name="connsiteY12" fmla="*/ 321243 h 365510"/>
                <a:gd name="connsiteX13" fmla="*/ 56473 w 346240"/>
                <a:gd name="connsiteY13" fmla="*/ 364495 h 365510"/>
                <a:gd name="connsiteX14" fmla="*/ 42742 w 346240"/>
                <a:gd name="connsiteY14" fmla="*/ 365456 h 3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6240" h="365510">
                  <a:moveTo>
                    <a:pt x="42742" y="365456"/>
                  </a:moveTo>
                  <a:cubicBezTo>
                    <a:pt x="31373" y="365483"/>
                    <a:pt x="20087" y="363534"/>
                    <a:pt x="9377" y="359689"/>
                  </a:cubicBezTo>
                  <a:cubicBezTo>
                    <a:pt x="2182" y="357314"/>
                    <a:pt x="-1731" y="349542"/>
                    <a:pt x="644" y="342347"/>
                  </a:cubicBezTo>
                  <a:cubicBezTo>
                    <a:pt x="3019" y="335152"/>
                    <a:pt x="10777" y="331239"/>
                    <a:pt x="17986" y="333615"/>
                  </a:cubicBezTo>
                  <a:cubicBezTo>
                    <a:pt x="18233" y="333697"/>
                    <a:pt x="18466" y="333779"/>
                    <a:pt x="18714" y="333875"/>
                  </a:cubicBezTo>
                  <a:cubicBezTo>
                    <a:pt x="29602" y="337830"/>
                    <a:pt x="41301" y="338997"/>
                    <a:pt x="52766" y="337308"/>
                  </a:cubicBezTo>
                  <a:cubicBezTo>
                    <a:pt x="111231" y="329042"/>
                    <a:pt x="168721" y="314968"/>
                    <a:pt x="224399" y="295292"/>
                  </a:cubicBezTo>
                  <a:cubicBezTo>
                    <a:pt x="280997" y="275040"/>
                    <a:pt x="318756" y="221397"/>
                    <a:pt x="318729" y="161281"/>
                  </a:cubicBezTo>
                  <a:lnTo>
                    <a:pt x="318729" y="13676"/>
                  </a:lnTo>
                  <a:cubicBezTo>
                    <a:pt x="318729" y="6093"/>
                    <a:pt x="324880" y="-54"/>
                    <a:pt x="332459" y="-54"/>
                  </a:cubicBezTo>
                  <a:cubicBezTo>
                    <a:pt x="340038" y="-54"/>
                    <a:pt x="346190" y="6093"/>
                    <a:pt x="346190" y="13676"/>
                  </a:cubicBezTo>
                  <a:lnTo>
                    <a:pt x="346190" y="161281"/>
                  </a:lnTo>
                  <a:cubicBezTo>
                    <a:pt x="346176" y="233018"/>
                    <a:pt x="301126" y="297022"/>
                    <a:pt x="233598" y="321243"/>
                  </a:cubicBezTo>
                  <a:cubicBezTo>
                    <a:pt x="176136" y="341496"/>
                    <a:pt x="116805" y="355982"/>
                    <a:pt x="56473" y="364495"/>
                  </a:cubicBezTo>
                  <a:cubicBezTo>
                    <a:pt x="51928" y="365154"/>
                    <a:pt x="47342" y="365470"/>
                    <a:pt x="42742" y="365456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AD76987-8518-DFBA-5A43-B10C0F97DFFC}"/>
                </a:ext>
              </a:extLst>
            </p:cNvPr>
            <p:cNvSpPr/>
            <p:nvPr/>
          </p:nvSpPr>
          <p:spPr>
            <a:xfrm>
              <a:off x="5057827" y="1622295"/>
              <a:ext cx="884267" cy="98208"/>
            </a:xfrm>
            <a:custGeom>
              <a:avLst/>
              <a:gdLst>
                <a:gd name="connsiteX0" fmla="*/ 441806 w 884267"/>
                <a:gd name="connsiteY0" fmla="*/ 98140 h 98208"/>
                <a:gd name="connsiteX1" fmla="*/ 33730 w 884267"/>
                <a:gd name="connsiteY1" fmla="*/ 73425 h 98208"/>
                <a:gd name="connsiteX2" fmla="*/ 77 w 884267"/>
                <a:gd name="connsiteY2" fmla="*/ 33732 h 98208"/>
                <a:gd name="connsiteX3" fmla="*/ 39772 w 884267"/>
                <a:gd name="connsiteY3" fmla="*/ 77 h 98208"/>
                <a:gd name="connsiteX4" fmla="*/ 43891 w 884267"/>
                <a:gd name="connsiteY4" fmla="*/ 653 h 98208"/>
                <a:gd name="connsiteX5" fmla="*/ 442080 w 884267"/>
                <a:gd name="connsiteY5" fmla="*/ 24681 h 98208"/>
                <a:gd name="connsiteX6" fmla="*/ 840269 w 884267"/>
                <a:gd name="connsiteY6" fmla="*/ 653 h 98208"/>
                <a:gd name="connsiteX7" fmla="*/ 883507 w 884267"/>
                <a:gd name="connsiteY7" fmla="*/ 29608 h 98208"/>
                <a:gd name="connsiteX8" fmla="*/ 854549 w 884267"/>
                <a:gd name="connsiteY8" fmla="*/ 72850 h 98208"/>
                <a:gd name="connsiteX9" fmla="*/ 850430 w 884267"/>
                <a:gd name="connsiteY9" fmla="*/ 73425 h 98208"/>
                <a:gd name="connsiteX10" fmla="*/ 441806 w 884267"/>
                <a:gd name="connsiteY10" fmla="*/ 98140 h 98208"/>
                <a:gd name="connsiteX11" fmla="*/ 38948 w 884267"/>
                <a:gd name="connsiteY11" fmla="*/ 28114 h 98208"/>
                <a:gd name="connsiteX12" fmla="*/ 29611 w 884267"/>
                <a:gd name="connsiteY12" fmla="*/ 36078 h 98208"/>
                <a:gd name="connsiteX13" fmla="*/ 31396 w 884267"/>
                <a:gd name="connsiteY13" fmla="*/ 42943 h 98208"/>
                <a:gd name="connsiteX14" fmla="*/ 37575 w 884267"/>
                <a:gd name="connsiteY14" fmla="*/ 46513 h 98208"/>
                <a:gd name="connsiteX15" fmla="*/ 441806 w 884267"/>
                <a:gd name="connsiteY15" fmla="*/ 70679 h 98208"/>
                <a:gd name="connsiteX16" fmla="*/ 845899 w 884267"/>
                <a:gd name="connsiteY16" fmla="*/ 46238 h 98208"/>
                <a:gd name="connsiteX17" fmla="*/ 854838 w 884267"/>
                <a:gd name="connsiteY17" fmla="*/ 36514 h 98208"/>
                <a:gd name="connsiteX18" fmla="*/ 845103 w 884267"/>
                <a:gd name="connsiteY18" fmla="*/ 27581 h 98208"/>
                <a:gd name="connsiteX19" fmla="*/ 843290 w 884267"/>
                <a:gd name="connsiteY19" fmla="*/ 27839 h 98208"/>
                <a:gd name="connsiteX20" fmla="*/ 441806 w 884267"/>
                <a:gd name="connsiteY20" fmla="*/ 52143 h 98208"/>
                <a:gd name="connsiteX21" fmla="*/ 40184 w 884267"/>
                <a:gd name="connsiteY21" fmla="*/ 27839 h 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4267" h="98208">
                  <a:moveTo>
                    <a:pt x="441806" y="98140"/>
                  </a:moveTo>
                  <a:cubicBezTo>
                    <a:pt x="305391" y="98474"/>
                    <a:pt x="169101" y="90219"/>
                    <a:pt x="33730" y="73425"/>
                  </a:cubicBezTo>
                  <a:cubicBezTo>
                    <a:pt x="13478" y="71758"/>
                    <a:pt x="-1599" y="53988"/>
                    <a:pt x="77" y="33732"/>
                  </a:cubicBezTo>
                  <a:cubicBezTo>
                    <a:pt x="1738" y="13478"/>
                    <a:pt x="19505" y="-1590"/>
                    <a:pt x="39772" y="77"/>
                  </a:cubicBezTo>
                  <a:cubicBezTo>
                    <a:pt x="41145" y="191"/>
                    <a:pt x="42532" y="383"/>
                    <a:pt x="43891" y="653"/>
                  </a:cubicBezTo>
                  <a:cubicBezTo>
                    <a:pt x="175994" y="16915"/>
                    <a:pt x="308975" y="24939"/>
                    <a:pt x="442080" y="24681"/>
                  </a:cubicBezTo>
                  <a:cubicBezTo>
                    <a:pt x="575185" y="24998"/>
                    <a:pt x="708167" y="16973"/>
                    <a:pt x="840269" y="653"/>
                  </a:cubicBezTo>
                  <a:cubicBezTo>
                    <a:pt x="860206" y="-3292"/>
                    <a:pt x="879566" y="9672"/>
                    <a:pt x="883507" y="29608"/>
                  </a:cubicBezTo>
                  <a:cubicBezTo>
                    <a:pt x="887462" y="49545"/>
                    <a:pt x="874486" y="68905"/>
                    <a:pt x="854549" y="72850"/>
                  </a:cubicBezTo>
                  <a:cubicBezTo>
                    <a:pt x="853190" y="73119"/>
                    <a:pt x="851817" y="73311"/>
                    <a:pt x="850430" y="73425"/>
                  </a:cubicBezTo>
                  <a:cubicBezTo>
                    <a:pt x="714881" y="90288"/>
                    <a:pt x="578398" y="98543"/>
                    <a:pt x="441806" y="98140"/>
                  </a:cubicBezTo>
                  <a:close/>
                  <a:moveTo>
                    <a:pt x="38948" y="28114"/>
                  </a:moveTo>
                  <a:cubicBezTo>
                    <a:pt x="34307" y="28122"/>
                    <a:pt x="30353" y="31494"/>
                    <a:pt x="29611" y="36078"/>
                  </a:cubicBezTo>
                  <a:cubicBezTo>
                    <a:pt x="29350" y="38507"/>
                    <a:pt x="29982" y="40949"/>
                    <a:pt x="31396" y="42943"/>
                  </a:cubicBezTo>
                  <a:cubicBezTo>
                    <a:pt x="32893" y="44916"/>
                    <a:pt x="35117" y="46203"/>
                    <a:pt x="37575" y="46513"/>
                  </a:cubicBezTo>
                  <a:cubicBezTo>
                    <a:pt x="171682" y="63008"/>
                    <a:pt x="306696" y="71078"/>
                    <a:pt x="441806" y="70679"/>
                  </a:cubicBezTo>
                  <a:cubicBezTo>
                    <a:pt x="576888" y="71013"/>
                    <a:pt x="711847" y="62850"/>
                    <a:pt x="845899" y="46238"/>
                  </a:cubicBezTo>
                  <a:cubicBezTo>
                    <a:pt x="851048" y="46020"/>
                    <a:pt x="855057" y="41667"/>
                    <a:pt x="854838" y="36514"/>
                  </a:cubicBezTo>
                  <a:cubicBezTo>
                    <a:pt x="854618" y="31363"/>
                    <a:pt x="850265" y="27363"/>
                    <a:pt x="845103" y="27581"/>
                  </a:cubicBezTo>
                  <a:cubicBezTo>
                    <a:pt x="844498" y="27607"/>
                    <a:pt x="843880" y="27694"/>
                    <a:pt x="843290" y="27839"/>
                  </a:cubicBezTo>
                  <a:cubicBezTo>
                    <a:pt x="710103" y="44341"/>
                    <a:pt x="576009" y="52458"/>
                    <a:pt x="441806" y="52143"/>
                  </a:cubicBezTo>
                  <a:cubicBezTo>
                    <a:pt x="307561" y="52383"/>
                    <a:pt x="173426" y="44267"/>
                    <a:pt x="40184" y="27839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EE92F42-4297-2E1A-3B44-AFB215B79854}"/>
                </a:ext>
              </a:extLst>
            </p:cNvPr>
            <p:cNvSpPr/>
            <p:nvPr/>
          </p:nvSpPr>
          <p:spPr>
            <a:xfrm>
              <a:off x="5384838" y="1816491"/>
              <a:ext cx="228438" cy="223224"/>
            </a:xfrm>
            <a:custGeom>
              <a:avLst/>
              <a:gdLst>
                <a:gd name="connsiteX0" fmla="*/ 191137 w 228438"/>
                <a:gd name="connsiteY0" fmla="*/ 221946 h 223224"/>
                <a:gd name="connsiteX1" fmla="*/ 169992 w 228438"/>
                <a:gd name="connsiteY1" fmla="*/ 215218 h 223224"/>
                <a:gd name="connsiteX2" fmla="*/ 121660 w 228438"/>
                <a:gd name="connsiteY2" fmla="*/ 146565 h 223224"/>
                <a:gd name="connsiteX3" fmla="*/ 114794 w 228438"/>
                <a:gd name="connsiteY3" fmla="*/ 120751 h 223224"/>
                <a:gd name="connsiteX4" fmla="*/ 107929 w 228438"/>
                <a:gd name="connsiteY4" fmla="*/ 146565 h 223224"/>
                <a:gd name="connsiteX5" fmla="*/ 59597 w 228438"/>
                <a:gd name="connsiteY5" fmla="*/ 215218 h 223224"/>
                <a:gd name="connsiteX6" fmla="*/ 7901 w 228438"/>
                <a:gd name="connsiteY6" fmla="*/ 209218 h 223224"/>
                <a:gd name="connsiteX7" fmla="*/ 13902 w 228438"/>
                <a:gd name="connsiteY7" fmla="*/ 157522 h 223224"/>
                <a:gd name="connsiteX8" fmla="*/ 17169 w 228438"/>
                <a:gd name="connsiteY8" fmla="*/ 155215 h 223224"/>
                <a:gd name="connsiteX9" fmla="*/ 36804 w 228438"/>
                <a:gd name="connsiteY9" fmla="*/ 126930 h 223224"/>
                <a:gd name="connsiteX10" fmla="*/ 59323 w 228438"/>
                <a:gd name="connsiteY10" fmla="*/ 42624 h 223224"/>
                <a:gd name="connsiteX11" fmla="*/ 129527 w 228438"/>
                <a:gd name="connsiteY11" fmla="*/ 1882 h 223224"/>
                <a:gd name="connsiteX12" fmla="*/ 170266 w 228438"/>
                <a:gd name="connsiteY12" fmla="*/ 42624 h 223224"/>
                <a:gd name="connsiteX13" fmla="*/ 192647 w 228438"/>
                <a:gd name="connsiteY13" fmla="*/ 126930 h 223224"/>
                <a:gd name="connsiteX14" fmla="*/ 212694 w 228438"/>
                <a:gd name="connsiteY14" fmla="*/ 155215 h 223224"/>
                <a:gd name="connsiteX15" fmla="*/ 221797 w 228438"/>
                <a:gd name="connsiteY15" fmla="*/ 206252 h 223224"/>
                <a:gd name="connsiteX16" fmla="*/ 191549 w 228438"/>
                <a:gd name="connsiteY16" fmla="*/ 221946 h 223224"/>
                <a:gd name="connsiteX17" fmla="*/ 114794 w 228438"/>
                <a:gd name="connsiteY17" fmla="*/ 27520 h 223224"/>
                <a:gd name="connsiteX18" fmla="*/ 85823 w 228438"/>
                <a:gd name="connsiteY18" fmla="*/ 49764 h 223224"/>
                <a:gd name="connsiteX19" fmla="*/ 63304 w 228438"/>
                <a:gd name="connsiteY19" fmla="*/ 134207 h 223224"/>
                <a:gd name="connsiteX20" fmla="*/ 32960 w 228438"/>
                <a:gd name="connsiteY20" fmla="*/ 177734 h 223224"/>
                <a:gd name="connsiteX21" fmla="*/ 30763 w 228438"/>
                <a:gd name="connsiteY21" fmla="*/ 190778 h 223224"/>
                <a:gd name="connsiteX22" fmla="*/ 43573 w 228438"/>
                <a:gd name="connsiteY22" fmla="*/ 193043 h 223224"/>
                <a:gd name="connsiteX23" fmla="*/ 43670 w 228438"/>
                <a:gd name="connsiteY23" fmla="*/ 192975 h 223224"/>
                <a:gd name="connsiteX24" fmla="*/ 81292 w 228438"/>
                <a:gd name="connsiteY24" fmla="*/ 139013 h 223224"/>
                <a:gd name="connsiteX25" fmla="*/ 101476 w 228438"/>
                <a:gd name="connsiteY25" fmla="*/ 63220 h 223224"/>
                <a:gd name="connsiteX26" fmla="*/ 115206 w 228438"/>
                <a:gd name="connsiteY26" fmla="*/ 53059 h 223224"/>
                <a:gd name="connsiteX27" fmla="*/ 115206 w 228438"/>
                <a:gd name="connsiteY27" fmla="*/ 53059 h 223224"/>
                <a:gd name="connsiteX28" fmla="*/ 128937 w 228438"/>
                <a:gd name="connsiteY28" fmla="*/ 63220 h 223224"/>
                <a:gd name="connsiteX29" fmla="*/ 149121 w 228438"/>
                <a:gd name="connsiteY29" fmla="*/ 139013 h 223224"/>
                <a:gd name="connsiteX30" fmla="*/ 185233 w 228438"/>
                <a:gd name="connsiteY30" fmla="*/ 192288 h 223224"/>
                <a:gd name="connsiteX31" fmla="*/ 198373 w 228438"/>
                <a:gd name="connsiteY31" fmla="*/ 190929 h 223224"/>
                <a:gd name="connsiteX32" fmla="*/ 197014 w 228438"/>
                <a:gd name="connsiteY32" fmla="*/ 177802 h 223224"/>
                <a:gd name="connsiteX33" fmla="*/ 195943 w 228438"/>
                <a:gd name="connsiteY33" fmla="*/ 177047 h 223224"/>
                <a:gd name="connsiteX34" fmla="*/ 165598 w 228438"/>
                <a:gd name="connsiteY34" fmla="*/ 133521 h 223224"/>
                <a:gd name="connsiteX35" fmla="*/ 144041 w 228438"/>
                <a:gd name="connsiteY35" fmla="*/ 49627 h 223224"/>
                <a:gd name="connsiteX36" fmla="*/ 114794 w 228438"/>
                <a:gd name="connsiteY36" fmla="*/ 27520 h 22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28438" h="223224">
                  <a:moveTo>
                    <a:pt x="191137" y="221946"/>
                  </a:moveTo>
                  <a:cubicBezTo>
                    <a:pt x="183558" y="221946"/>
                    <a:pt x="176170" y="219598"/>
                    <a:pt x="169992" y="215218"/>
                  </a:cubicBezTo>
                  <a:cubicBezTo>
                    <a:pt x="146361" y="198673"/>
                    <a:pt x="129267" y="174383"/>
                    <a:pt x="121660" y="146565"/>
                  </a:cubicBezTo>
                  <a:lnTo>
                    <a:pt x="114794" y="120751"/>
                  </a:lnTo>
                  <a:lnTo>
                    <a:pt x="107929" y="146565"/>
                  </a:lnTo>
                  <a:cubicBezTo>
                    <a:pt x="100322" y="174383"/>
                    <a:pt x="83228" y="198673"/>
                    <a:pt x="59597" y="215218"/>
                  </a:cubicBezTo>
                  <a:cubicBezTo>
                    <a:pt x="43670" y="227837"/>
                    <a:pt x="20520" y="225146"/>
                    <a:pt x="7901" y="209218"/>
                  </a:cubicBezTo>
                  <a:cubicBezTo>
                    <a:pt x="-4717" y="193277"/>
                    <a:pt x="-2026" y="170141"/>
                    <a:pt x="13902" y="157522"/>
                  </a:cubicBezTo>
                  <a:cubicBezTo>
                    <a:pt x="14959" y="156698"/>
                    <a:pt x="16043" y="155929"/>
                    <a:pt x="17169" y="155215"/>
                  </a:cubicBezTo>
                  <a:cubicBezTo>
                    <a:pt x="26795" y="148350"/>
                    <a:pt x="33742" y="138354"/>
                    <a:pt x="36804" y="126930"/>
                  </a:cubicBezTo>
                  <a:lnTo>
                    <a:pt x="59323" y="42624"/>
                  </a:lnTo>
                  <a:cubicBezTo>
                    <a:pt x="67451" y="11988"/>
                    <a:pt x="98894" y="-6253"/>
                    <a:pt x="129527" y="1882"/>
                  </a:cubicBezTo>
                  <a:cubicBezTo>
                    <a:pt x="149437" y="7167"/>
                    <a:pt x="164980" y="22716"/>
                    <a:pt x="170266" y="42624"/>
                  </a:cubicBezTo>
                  <a:lnTo>
                    <a:pt x="192647" y="126930"/>
                  </a:lnTo>
                  <a:cubicBezTo>
                    <a:pt x="195874" y="138382"/>
                    <a:pt x="202945" y="148378"/>
                    <a:pt x="212694" y="155215"/>
                  </a:cubicBezTo>
                  <a:cubicBezTo>
                    <a:pt x="229308" y="166804"/>
                    <a:pt x="233372" y="189652"/>
                    <a:pt x="221797" y="206252"/>
                  </a:cubicBezTo>
                  <a:cubicBezTo>
                    <a:pt x="214905" y="216138"/>
                    <a:pt x="203591" y="222001"/>
                    <a:pt x="191549" y="221946"/>
                  </a:cubicBezTo>
                  <a:close/>
                  <a:moveTo>
                    <a:pt x="114794" y="27520"/>
                  </a:moveTo>
                  <a:cubicBezTo>
                    <a:pt x="101174" y="27404"/>
                    <a:pt x="89228" y="36577"/>
                    <a:pt x="85823" y="49764"/>
                  </a:cubicBezTo>
                  <a:lnTo>
                    <a:pt x="63304" y="134207"/>
                  </a:lnTo>
                  <a:cubicBezTo>
                    <a:pt x="58636" y="151838"/>
                    <a:pt x="47899" y="167257"/>
                    <a:pt x="32960" y="177734"/>
                  </a:cubicBezTo>
                  <a:cubicBezTo>
                    <a:pt x="28813" y="180768"/>
                    <a:pt x="27838" y="186549"/>
                    <a:pt x="30763" y="190778"/>
                  </a:cubicBezTo>
                  <a:cubicBezTo>
                    <a:pt x="33674" y="194938"/>
                    <a:pt x="39413" y="195954"/>
                    <a:pt x="43573" y="193043"/>
                  </a:cubicBezTo>
                  <a:cubicBezTo>
                    <a:pt x="43601" y="193016"/>
                    <a:pt x="43642" y="193002"/>
                    <a:pt x="43670" y="192975"/>
                  </a:cubicBezTo>
                  <a:cubicBezTo>
                    <a:pt x="62165" y="179972"/>
                    <a:pt x="75484" y="160859"/>
                    <a:pt x="81292" y="139013"/>
                  </a:cubicBezTo>
                  <a:lnTo>
                    <a:pt x="101476" y="63220"/>
                  </a:lnTo>
                  <a:cubicBezTo>
                    <a:pt x="103137" y="57052"/>
                    <a:pt x="108822" y="52841"/>
                    <a:pt x="115206" y="53059"/>
                  </a:cubicBezTo>
                  <a:lnTo>
                    <a:pt x="115206" y="53059"/>
                  </a:lnTo>
                  <a:cubicBezTo>
                    <a:pt x="121591" y="52841"/>
                    <a:pt x="127276" y="57052"/>
                    <a:pt x="128937" y="63220"/>
                  </a:cubicBezTo>
                  <a:lnTo>
                    <a:pt x="149121" y="139013"/>
                  </a:lnTo>
                  <a:cubicBezTo>
                    <a:pt x="154751" y="160364"/>
                    <a:pt x="167493" y="179148"/>
                    <a:pt x="185233" y="192288"/>
                  </a:cubicBezTo>
                  <a:cubicBezTo>
                    <a:pt x="189228" y="195542"/>
                    <a:pt x="195119" y="194938"/>
                    <a:pt x="198373" y="190929"/>
                  </a:cubicBezTo>
                  <a:cubicBezTo>
                    <a:pt x="201627" y="186933"/>
                    <a:pt x="201009" y="181056"/>
                    <a:pt x="197014" y="177802"/>
                  </a:cubicBezTo>
                  <a:cubicBezTo>
                    <a:pt x="196670" y="177528"/>
                    <a:pt x="196313" y="177267"/>
                    <a:pt x="195943" y="177047"/>
                  </a:cubicBezTo>
                  <a:cubicBezTo>
                    <a:pt x="181045" y="166543"/>
                    <a:pt x="170307" y="151137"/>
                    <a:pt x="165598" y="133521"/>
                  </a:cubicBezTo>
                  <a:lnTo>
                    <a:pt x="144041" y="49627"/>
                  </a:lnTo>
                  <a:cubicBezTo>
                    <a:pt x="140649" y="36334"/>
                    <a:pt x="128511" y="27158"/>
                    <a:pt x="114794" y="27520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029C91C-BC29-8E84-67E8-9978FDC64385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29962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AF445D-A708-D882-F17F-73DB72544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46</a:t>
            </a:fld>
            <a:endParaRPr lang="fa-IR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8E34BE8-62EA-D821-CD27-7EA32D84D7A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3" r="19733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F1A119-BE5E-0B05-D584-466C55D00B12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BCDF7C-D1F8-DDDD-1EC9-0EF4D09AAF4F}"/>
              </a:ext>
            </a:extLst>
          </p:cNvPr>
          <p:cNvSpPr/>
          <p:nvPr/>
        </p:nvSpPr>
        <p:spPr>
          <a:xfrm>
            <a:off x="398584" y="1726038"/>
            <a:ext cx="3576033" cy="40406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50000"/>
              </a:lnSpc>
            </a:pPr>
            <a:r>
              <a:rPr lang="fa-IR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9341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683;p64">
            <a:extLst>
              <a:ext uri="{FF2B5EF4-FFF2-40B4-BE49-F238E27FC236}">
                <a16:creationId xmlns:a16="http://schemas.microsoft.com/office/drawing/2014/main" id="{098957AC-FC60-3334-4AB0-BED543232649}"/>
              </a:ext>
            </a:extLst>
          </p:cNvPr>
          <p:cNvGrpSpPr/>
          <p:nvPr/>
        </p:nvGrpSpPr>
        <p:grpSpPr>
          <a:xfrm>
            <a:off x="8434012" y="2407907"/>
            <a:ext cx="1950073" cy="1975987"/>
            <a:chOff x="6659725" y="3808035"/>
            <a:chExt cx="367608" cy="350548"/>
          </a:xfrm>
          <a:solidFill>
            <a:srgbClr val="082C39"/>
          </a:solidFill>
        </p:grpSpPr>
        <p:sp>
          <p:nvSpPr>
            <p:cNvPr id="3" name="Google Shape;9684;p64">
              <a:extLst>
                <a:ext uri="{FF2B5EF4-FFF2-40B4-BE49-F238E27FC236}">
                  <a16:creationId xmlns:a16="http://schemas.microsoft.com/office/drawing/2014/main" id="{1A392B34-DCBB-04F6-A700-6563DC42EC86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9685;p64">
              <a:extLst>
                <a:ext uri="{FF2B5EF4-FFF2-40B4-BE49-F238E27FC236}">
                  <a16:creationId xmlns:a16="http://schemas.microsoft.com/office/drawing/2014/main" id="{B17C9C18-1C16-E9F4-E418-A0F9E3AF2013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F720E89-59D9-2486-1F56-A18990C80D80}"/>
              </a:ext>
            </a:extLst>
          </p:cNvPr>
          <p:cNvGrpSpPr/>
          <p:nvPr/>
        </p:nvGrpSpPr>
        <p:grpSpPr>
          <a:xfrm>
            <a:off x="1012633" y="2308486"/>
            <a:ext cx="7365621" cy="2150252"/>
            <a:chOff x="1012633" y="1970329"/>
            <a:chExt cx="7365621" cy="215025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B2C5F60-9AF0-2F39-2AE9-4A9F50967DD3}"/>
                </a:ext>
              </a:extLst>
            </p:cNvPr>
            <p:cNvSpPr txBox="1"/>
            <p:nvPr/>
          </p:nvSpPr>
          <p:spPr>
            <a:xfrm>
              <a:off x="1015429" y="3104918"/>
              <a:ext cx="7362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000" b="1" dirty="0">
                  <a:solidFill>
                    <a:srgbClr val="082C3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منابع</a:t>
              </a:r>
              <a:endParaRPr lang="en-US" sz="6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DF91C5C-ED73-333A-8388-646CE1A6706B}"/>
                </a:ext>
              </a:extLst>
            </p:cNvPr>
            <p:cNvSpPr txBox="1"/>
            <p:nvPr/>
          </p:nvSpPr>
          <p:spPr>
            <a:xfrm>
              <a:off x="1012633" y="1970329"/>
              <a:ext cx="7362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rgbClr val="EBB05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فصل ششم</a:t>
              </a:r>
              <a:endParaRPr lang="en-US" sz="4800" b="1" dirty="0">
                <a:solidFill>
                  <a:srgbClr val="EBB053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716801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BA7727-E7B9-5CE5-6946-693D87511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48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BAAA53-AE8E-47E9-052A-B30BE6540AED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B17595-D591-B3FF-3E53-20B3B9404E90}"/>
              </a:ext>
            </a:extLst>
          </p:cNvPr>
          <p:cNvSpPr txBox="1"/>
          <p:nvPr/>
        </p:nvSpPr>
        <p:spPr>
          <a:xfrm>
            <a:off x="487318" y="1323111"/>
            <a:ext cx="8595722" cy="2462213"/>
          </a:xfrm>
          <a:prstGeom prst="rect">
            <a:avLst/>
          </a:prstGeom>
          <a:solidFill>
            <a:srgbClr val="F2F5F1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F932552-A021-D39E-17ED-A9AB71DEA8EE}"/>
              </a:ext>
            </a:extLst>
          </p:cNvPr>
          <p:cNvSpPr txBox="1"/>
          <p:nvPr/>
        </p:nvSpPr>
        <p:spPr>
          <a:xfrm>
            <a:off x="487318" y="3945400"/>
            <a:ext cx="8595722" cy="2462213"/>
          </a:xfrm>
          <a:prstGeom prst="rect">
            <a:avLst/>
          </a:prstGeom>
          <a:solidFill>
            <a:srgbClr val="F2F5F1"/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9360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A256DE-C240-17E4-E0FA-0FC05E2C5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49</a:t>
            </a:fld>
            <a:endParaRPr lang="fa-IR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794F240-B4F4-78CD-CD54-2F205974743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8" r="12138"/>
          <a:stretch>
            <a:fillRect/>
          </a:stretch>
        </p:blipFill>
        <p:spPr>
          <a:xfrm>
            <a:off x="87614" y="1423326"/>
            <a:ext cx="5814716" cy="4765535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45B291-0582-B675-341C-30276628AF40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C407FF-7BC5-293B-B097-1CBF7710C7EB}"/>
              </a:ext>
            </a:extLst>
          </p:cNvPr>
          <p:cNvSpPr/>
          <p:nvPr/>
        </p:nvSpPr>
        <p:spPr>
          <a:xfrm>
            <a:off x="6096000" y="1762980"/>
            <a:ext cx="3101028" cy="40406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50000"/>
              </a:lnSpc>
            </a:pPr>
            <a:r>
              <a:rPr lang="fa-IR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8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10295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6C81F4-0906-3E39-8FB1-08C347C4C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5</a:t>
            </a:fld>
            <a:endParaRPr lang="fa-IR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74433495-52A5-03C0-6538-C5C92E6ECC6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8" t="3583" r="9590" b="1215"/>
          <a:stretch/>
        </p:blipFill>
        <p:spPr>
          <a:xfrm>
            <a:off x="5543077" y="1387371"/>
            <a:ext cx="3685705" cy="5041888"/>
          </a:xfr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0F162CF-DCB2-F79D-54DB-6A2B01644155}"/>
              </a:ext>
            </a:extLst>
          </p:cNvPr>
          <p:cNvSpPr/>
          <p:nvPr/>
        </p:nvSpPr>
        <p:spPr>
          <a:xfrm rot="2706034">
            <a:off x="4426865" y="3013007"/>
            <a:ext cx="1792282" cy="1790616"/>
          </a:xfrm>
          <a:prstGeom prst="roundRect">
            <a:avLst/>
          </a:prstGeom>
          <a:solidFill>
            <a:srgbClr val="082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68D222-E8EC-3F28-2E6C-9F104E8497CF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8AAC747-66A1-60FE-0250-C64B78DAACD5}"/>
              </a:ext>
            </a:extLst>
          </p:cNvPr>
          <p:cNvSpPr/>
          <p:nvPr/>
        </p:nvSpPr>
        <p:spPr>
          <a:xfrm>
            <a:off x="4909615" y="3265452"/>
            <a:ext cx="784740" cy="1213099"/>
          </a:xfrm>
          <a:custGeom>
            <a:avLst/>
            <a:gdLst>
              <a:gd name="connsiteX0" fmla="*/ 130412 w 278320"/>
              <a:gd name="connsiteY0" fmla="*/ 189415 h 430244"/>
              <a:gd name="connsiteX1" fmla="*/ 99265 w 278320"/>
              <a:gd name="connsiteY1" fmla="*/ 262853 h 430244"/>
              <a:gd name="connsiteX2" fmla="*/ 142309 w 278320"/>
              <a:gd name="connsiteY2" fmla="*/ 299153 h 430244"/>
              <a:gd name="connsiteX3" fmla="*/ 178609 w 278320"/>
              <a:gd name="connsiteY3" fmla="*/ 262853 h 430244"/>
              <a:gd name="connsiteX4" fmla="*/ 147462 w 278320"/>
              <a:gd name="connsiteY4" fmla="*/ 189415 h 430244"/>
              <a:gd name="connsiteX5" fmla="*/ 134689 w 278320"/>
              <a:gd name="connsiteY5" fmla="*/ 185138 h 430244"/>
              <a:gd name="connsiteX6" fmla="*/ 130412 w 278320"/>
              <a:gd name="connsiteY6" fmla="*/ 189415 h 430244"/>
              <a:gd name="connsiteX7" fmla="*/ 158987 w 278320"/>
              <a:gd name="connsiteY7" fmla="*/ 262853 h 430244"/>
              <a:gd name="connsiteX8" fmla="*/ 134851 w 278320"/>
              <a:gd name="connsiteY8" fmla="*/ 279102 h 430244"/>
              <a:gd name="connsiteX9" fmla="*/ 118601 w 278320"/>
              <a:gd name="connsiteY9" fmla="*/ 262853 h 430244"/>
              <a:gd name="connsiteX10" fmla="*/ 138794 w 278320"/>
              <a:gd name="connsiteY10" fmla="*/ 215228 h 430244"/>
              <a:gd name="connsiteX11" fmla="*/ 159178 w 278320"/>
              <a:gd name="connsiteY11" fmla="*/ 262853 h 430244"/>
              <a:gd name="connsiteX12" fmla="*/ 273287 w 278320"/>
              <a:gd name="connsiteY12" fmla="*/ 26823 h 430244"/>
              <a:gd name="connsiteX13" fmla="*/ 139080 w 278320"/>
              <a:gd name="connsiteY13" fmla="*/ -37 h 430244"/>
              <a:gd name="connsiteX14" fmla="*/ 4777 w 278320"/>
              <a:gd name="connsiteY14" fmla="*/ 26823 h 430244"/>
              <a:gd name="connsiteX15" fmla="*/ -80 w 278320"/>
              <a:gd name="connsiteY15" fmla="*/ 35205 h 430244"/>
              <a:gd name="connsiteX16" fmla="*/ -80 w 278320"/>
              <a:gd name="connsiteY16" fmla="*/ 384392 h 430244"/>
              <a:gd name="connsiteX17" fmla="*/ 139080 w 278320"/>
              <a:gd name="connsiteY17" fmla="*/ 430207 h 430244"/>
              <a:gd name="connsiteX18" fmla="*/ 278240 w 278320"/>
              <a:gd name="connsiteY18" fmla="*/ 384392 h 430244"/>
              <a:gd name="connsiteX19" fmla="*/ 278240 w 278320"/>
              <a:gd name="connsiteY19" fmla="*/ 35205 h 430244"/>
              <a:gd name="connsiteX20" fmla="*/ 273192 w 278320"/>
              <a:gd name="connsiteY20" fmla="*/ 26823 h 430244"/>
              <a:gd name="connsiteX21" fmla="*/ 258714 w 278320"/>
              <a:gd name="connsiteY21" fmla="*/ 289904 h 430244"/>
              <a:gd name="connsiteX22" fmla="*/ 139080 w 278320"/>
              <a:gd name="connsiteY22" fmla="*/ 310002 h 430244"/>
              <a:gd name="connsiteX23" fmla="*/ 19350 w 278320"/>
              <a:gd name="connsiteY23" fmla="*/ 289904 h 430244"/>
              <a:gd name="connsiteX24" fmla="*/ 19350 w 278320"/>
              <a:gd name="connsiteY24" fmla="*/ 158554 h 430244"/>
              <a:gd name="connsiteX25" fmla="*/ 139080 w 278320"/>
              <a:gd name="connsiteY25" fmla="*/ 175604 h 430244"/>
              <a:gd name="connsiteX26" fmla="*/ 258714 w 278320"/>
              <a:gd name="connsiteY26" fmla="*/ 158554 h 430244"/>
              <a:gd name="connsiteX27" fmla="*/ 258714 w 278320"/>
              <a:gd name="connsiteY27" fmla="*/ 135980 h 430244"/>
              <a:gd name="connsiteX28" fmla="*/ 139080 w 278320"/>
              <a:gd name="connsiteY28" fmla="*/ 156078 h 430244"/>
              <a:gd name="connsiteX29" fmla="*/ 19350 w 278320"/>
              <a:gd name="connsiteY29" fmla="*/ 135980 h 430244"/>
              <a:gd name="connsiteX30" fmla="*/ 19350 w 278320"/>
              <a:gd name="connsiteY30" fmla="*/ 60637 h 430244"/>
              <a:gd name="connsiteX31" fmla="*/ 139080 w 278320"/>
              <a:gd name="connsiteY31" fmla="*/ 77592 h 430244"/>
              <a:gd name="connsiteX32" fmla="*/ 258714 w 278320"/>
              <a:gd name="connsiteY32" fmla="*/ 60637 h 430244"/>
              <a:gd name="connsiteX33" fmla="*/ 138984 w 278320"/>
              <a:gd name="connsiteY33" fmla="*/ 19299 h 430244"/>
              <a:gd name="connsiteX34" fmla="*/ 257857 w 278320"/>
              <a:gd name="connsiteY34" fmla="*/ 38349 h 430244"/>
              <a:gd name="connsiteX35" fmla="*/ 138984 w 278320"/>
              <a:gd name="connsiteY35" fmla="*/ 57399 h 430244"/>
              <a:gd name="connsiteX36" fmla="*/ 20017 w 278320"/>
              <a:gd name="connsiteY36" fmla="*/ 38349 h 430244"/>
              <a:gd name="connsiteX37" fmla="*/ 138984 w 278320"/>
              <a:gd name="connsiteY37" fmla="*/ 19299 h 430244"/>
              <a:gd name="connsiteX38" fmla="*/ 138984 w 278320"/>
              <a:gd name="connsiteY38" fmla="*/ 410681 h 430244"/>
              <a:gd name="connsiteX39" fmla="*/ 19255 w 278320"/>
              <a:gd name="connsiteY39" fmla="*/ 383725 h 430244"/>
              <a:gd name="connsiteX40" fmla="*/ 19255 w 278320"/>
              <a:gd name="connsiteY40" fmla="*/ 312383 h 430244"/>
              <a:gd name="connsiteX41" fmla="*/ 138984 w 278320"/>
              <a:gd name="connsiteY41" fmla="*/ 329337 h 430244"/>
              <a:gd name="connsiteX42" fmla="*/ 258618 w 278320"/>
              <a:gd name="connsiteY42" fmla="*/ 312383 h 430244"/>
              <a:gd name="connsiteX43" fmla="*/ 258618 w 278320"/>
              <a:gd name="connsiteY43" fmla="*/ 383725 h 430244"/>
              <a:gd name="connsiteX44" fmla="*/ 138984 w 278320"/>
              <a:gd name="connsiteY44" fmla="*/ 410776 h 430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78320" h="430244">
                <a:moveTo>
                  <a:pt x="130412" y="189415"/>
                </a:moveTo>
                <a:cubicBezTo>
                  <a:pt x="123173" y="202655"/>
                  <a:pt x="99265" y="246565"/>
                  <a:pt x="99265" y="262853"/>
                </a:cubicBezTo>
                <a:cubicBezTo>
                  <a:pt x="101123" y="284760"/>
                  <a:pt x="120401" y="301019"/>
                  <a:pt x="142309" y="299153"/>
                </a:cubicBezTo>
                <a:cubicBezTo>
                  <a:pt x="161635" y="297514"/>
                  <a:pt x="176970" y="282179"/>
                  <a:pt x="178609" y="262853"/>
                </a:cubicBezTo>
                <a:cubicBezTo>
                  <a:pt x="178609" y="246946"/>
                  <a:pt x="154796" y="202655"/>
                  <a:pt x="147462" y="189415"/>
                </a:cubicBezTo>
                <a:cubicBezTo>
                  <a:pt x="145119" y="184710"/>
                  <a:pt x="139394" y="182795"/>
                  <a:pt x="134689" y="185138"/>
                </a:cubicBezTo>
                <a:cubicBezTo>
                  <a:pt x="132831" y="186062"/>
                  <a:pt x="131336" y="187567"/>
                  <a:pt x="130412" y="189415"/>
                </a:cubicBezTo>
                <a:close/>
                <a:moveTo>
                  <a:pt x="158987" y="262853"/>
                </a:moveTo>
                <a:cubicBezTo>
                  <a:pt x="156806" y="274007"/>
                  <a:pt x="146004" y="281284"/>
                  <a:pt x="134851" y="279102"/>
                </a:cubicBezTo>
                <a:cubicBezTo>
                  <a:pt x="126631" y="277502"/>
                  <a:pt x="120201" y="271073"/>
                  <a:pt x="118601" y="262853"/>
                </a:cubicBezTo>
                <a:cubicBezTo>
                  <a:pt x="123268" y="246184"/>
                  <a:pt x="130060" y="230173"/>
                  <a:pt x="138794" y="215228"/>
                </a:cubicBezTo>
                <a:cubicBezTo>
                  <a:pt x="147557" y="230192"/>
                  <a:pt x="154405" y="246184"/>
                  <a:pt x="159178" y="262853"/>
                </a:cubicBezTo>
                <a:close/>
                <a:moveTo>
                  <a:pt x="273287" y="26823"/>
                </a:moveTo>
                <a:cubicBezTo>
                  <a:pt x="255761" y="7011"/>
                  <a:pt x="191372" y="-37"/>
                  <a:pt x="139080" y="-37"/>
                </a:cubicBezTo>
                <a:cubicBezTo>
                  <a:pt x="86788" y="-37"/>
                  <a:pt x="22303" y="7011"/>
                  <a:pt x="4777" y="26823"/>
                </a:cubicBezTo>
                <a:cubicBezTo>
                  <a:pt x="1748" y="28528"/>
                  <a:pt x="-109" y="31738"/>
                  <a:pt x="-80" y="35205"/>
                </a:cubicBezTo>
                <a:lnTo>
                  <a:pt x="-80" y="384392"/>
                </a:lnTo>
                <a:cubicBezTo>
                  <a:pt x="-80" y="411824"/>
                  <a:pt x="71833" y="430207"/>
                  <a:pt x="139080" y="430207"/>
                </a:cubicBezTo>
                <a:cubicBezTo>
                  <a:pt x="206326" y="430207"/>
                  <a:pt x="278240" y="411824"/>
                  <a:pt x="278240" y="384392"/>
                </a:cubicBezTo>
                <a:lnTo>
                  <a:pt x="278240" y="35205"/>
                </a:lnTo>
                <a:cubicBezTo>
                  <a:pt x="278230" y="31691"/>
                  <a:pt x="276287" y="28471"/>
                  <a:pt x="273192" y="26823"/>
                </a:cubicBezTo>
                <a:close/>
                <a:moveTo>
                  <a:pt x="258714" y="289904"/>
                </a:moveTo>
                <a:cubicBezTo>
                  <a:pt x="253475" y="297333"/>
                  <a:pt x="210136" y="310002"/>
                  <a:pt x="139080" y="310002"/>
                </a:cubicBezTo>
                <a:cubicBezTo>
                  <a:pt x="68023" y="310002"/>
                  <a:pt x="24780" y="297333"/>
                  <a:pt x="19350" y="289904"/>
                </a:cubicBezTo>
                <a:lnTo>
                  <a:pt x="19350" y="158554"/>
                </a:lnTo>
                <a:cubicBezTo>
                  <a:pt x="55069" y="174937"/>
                  <a:pt x="128317" y="175604"/>
                  <a:pt x="139080" y="175604"/>
                </a:cubicBezTo>
                <a:cubicBezTo>
                  <a:pt x="149843" y="175604"/>
                  <a:pt x="223090" y="174937"/>
                  <a:pt x="258714" y="158554"/>
                </a:cubicBezTo>
                <a:close/>
                <a:moveTo>
                  <a:pt x="258714" y="135980"/>
                </a:moveTo>
                <a:cubicBezTo>
                  <a:pt x="253475" y="143409"/>
                  <a:pt x="210136" y="156078"/>
                  <a:pt x="139080" y="156078"/>
                </a:cubicBezTo>
                <a:cubicBezTo>
                  <a:pt x="68023" y="156078"/>
                  <a:pt x="24780" y="143409"/>
                  <a:pt x="19350" y="135980"/>
                </a:cubicBezTo>
                <a:lnTo>
                  <a:pt x="19350" y="60637"/>
                </a:lnTo>
                <a:cubicBezTo>
                  <a:pt x="55069" y="77020"/>
                  <a:pt x="128317" y="77592"/>
                  <a:pt x="139080" y="77592"/>
                </a:cubicBezTo>
                <a:cubicBezTo>
                  <a:pt x="149843" y="77592"/>
                  <a:pt x="223090" y="77020"/>
                  <a:pt x="258714" y="60637"/>
                </a:cubicBezTo>
                <a:close/>
                <a:moveTo>
                  <a:pt x="138984" y="19299"/>
                </a:moveTo>
                <a:cubicBezTo>
                  <a:pt x="207850" y="19299"/>
                  <a:pt x="250617" y="31300"/>
                  <a:pt x="257857" y="38349"/>
                </a:cubicBezTo>
                <a:cubicBezTo>
                  <a:pt x="250237" y="45873"/>
                  <a:pt x="207564" y="57399"/>
                  <a:pt x="138984" y="57399"/>
                </a:cubicBezTo>
                <a:cubicBezTo>
                  <a:pt x="70405" y="57399"/>
                  <a:pt x="27637" y="45587"/>
                  <a:pt x="20017" y="38349"/>
                </a:cubicBezTo>
                <a:cubicBezTo>
                  <a:pt x="27351" y="31300"/>
                  <a:pt x="70119" y="19299"/>
                  <a:pt x="138984" y="19299"/>
                </a:cubicBezTo>
                <a:close/>
                <a:moveTo>
                  <a:pt x="138984" y="410681"/>
                </a:moveTo>
                <a:cubicBezTo>
                  <a:pt x="69452" y="410681"/>
                  <a:pt x="23446" y="391631"/>
                  <a:pt x="19255" y="383725"/>
                </a:cubicBezTo>
                <a:lnTo>
                  <a:pt x="19255" y="312383"/>
                </a:lnTo>
                <a:cubicBezTo>
                  <a:pt x="54974" y="328766"/>
                  <a:pt x="128221" y="329337"/>
                  <a:pt x="138984" y="329337"/>
                </a:cubicBezTo>
                <a:cubicBezTo>
                  <a:pt x="149748" y="329337"/>
                  <a:pt x="222995" y="328766"/>
                  <a:pt x="258618" y="312383"/>
                </a:cubicBezTo>
                <a:lnTo>
                  <a:pt x="258618" y="383725"/>
                </a:lnTo>
                <a:cubicBezTo>
                  <a:pt x="254428" y="391917"/>
                  <a:pt x="208422" y="410776"/>
                  <a:pt x="138984" y="41077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D4A4535-20BC-3516-F9A9-FF884482454F}"/>
              </a:ext>
            </a:extLst>
          </p:cNvPr>
          <p:cNvSpPr/>
          <p:nvPr/>
        </p:nvSpPr>
        <p:spPr>
          <a:xfrm>
            <a:off x="522514" y="2146406"/>
            <a:ext cx="3351964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2E82EE2-721D-DB49-10A4-E14179536932}"/>
              </a:ext>
            </a:extLst>
          </p:cNvPr>
          <p:cNvSpPr/>
          <p:nvPr/>
        </p:nvSpPr>
        <p:spPr>
          <a:xfrm>
            <a:off x="522514" y="3081395"/>
            <a:ext cx="3351964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6AA3AD-5F59-790D-5C2D-1A69A2E6730F}"/>
              </a:ext>
            </a:extLst>
          </p:cNvPr>
          <p:cNvSpPr/>
          <p:nvPr/>
        </p:nvSpPr>
        <p:spPr>
          <a:xfrm>
            <a:off x="522514" y="4016385"/>
            <a:ext cx="3351964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B4487D-0010-173C-0948-57335E8FB187}"/>
              </a:ext>
            </a:extLst>
          </p:cNvPr>
          <p:cNvSpPr/>
          <p:nvPr/>
        </p:nvSpPr>
        <p:spPr>
          <a:xfrm>
            <a:off x="522514" y="4913275"/>
            <a:ext cx="3351964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AC29693-2EFD-1017-F6B9-353FDC1FA40B}"/>
              </a:ext>
            </a:extLst>
          </p:cNvPr>
          <p:cNvSpPr/>
          <p:nvPr/>
        </p:nvSpPr>
        <p:spPr>
          <a:xfrm>
            <a:off x="3977003" y="2146406"/>
            <a:ext cx="62365" cy="700723"/>
          </a:xfrm>
          <a:prstGeom prst="rect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4D9583F-05DC-1426-6F7B-703AC039A80D}"/>
              </a:ext>
            </a:extLst>
          </p:cNvPr>
          <p:cNvSpPr/>
          <p:nvPr/>
        </p:nvSpPr>
        <p:spPr>
          <a:xfrm>
            <a:off x="3977003" y="3081395"/>
            <a:ext cx="62365" cy="700723"/>
          </a:xfrm>
          <a:prstGeom prst="rect">
            <a:avLst/>
          </a:prstGeom>
          <a:solidFill>
            <a:srgbClr val="082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5F79FF-5A55-0BC3-175E-98FC3C164BC5}"/>
              </a:ext>
            </a:extLst>
          </p:cNvPr>
          <p:cNvSpPr/>
          <p:nvPr/>
        </p:nvSpPr>
        <p:spPr>
          <a:xfrm>
            <a:off x="3977003" y="4016385"/>
            <a:ext cx="62365" cy="700723"/>
          </a:xfrm>
          <a:prstGeom prst="rect">
            <a:avLst/>
          </a:prstGeom>
          <a:solidFill>
            <a:srgbClr val="EBB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EE3C09B-AFC5-FEF5-712D-AA5F2642DD56}"/>
              </a:ext>
            </a:extLst>
          </p:cNvPr>
          <p:cNvSpPr/>
          <p:nvPr/>
        </p:nvSpPr>
        <p:spPr>
          <a:xfrm>
            <a:off x="3977003" y="4913275"/>
            <a:ext cx="62365" cy="700723"/>
          </a:xfrm>
          <a:prstGeom prst="rect">
            <a:avLst/>
          </a:prstGeom>
          <a:solidFill>
            <a:srgbClr val="082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633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D4B4F9-E699-1633-C48B-77CD3F5C4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AC0AAD-2B36-8A48-30F9-6B6112C33F6A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5BB4E55-00D4-6A41-F493-728165DC9861}"/>
              </a:ext>
            </a:extLst>
          </p:cNvPr>
          <p:cNvGrpSpPr/>
          <p:nvPr/>
        </p:nvGrpSpPr>
        <p:grpSpPr>
          <a:xfrm>
            <a:off x="2810031" y="1307938"/>
            <a:ext cx="3963774" cy="4753554"/>
            <a:chOff x="4122143" y="969626"/>
            <a:chExt cx="3947713" cy="4734293"/>
          </a:xfrm>
        </p:grpSpPr>
        <p:sp>
          <p:nvSpPr>
            <p:cNvPr id="5" name="Shape">
              <a:extLst>
                <a:ext uri="{FF2B5EF4-FFF2-40B4-BE49-F238E27FC236}">
                  <a16:creationId xmlns:a16="http://schemas.microsoft.com/office/drawing/2014/main" id="{78805DE1-FF2A-61D6-7CB2-99ACB445B0D9}"/>
                </a:ext>
              </a:extLst>
            </p:cNvPr>
            <p:cNvSpPr/>
            <p:nvPr/>
          </p:nvSpPr>
          <p:spPr>
            <a:xfrm>
              <a:off x="5138142" y="969626"/>
              <a:ext cx="2931714" cy="4734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1" h="21535" extrusionOk="0">
                  <a:moveTo>
                    <a:pt x="17861" y="17175"/>
                  </a:moveTo>
                  <a:cubicBezTo>
                    <a:pt x="17667" y="17054"/>
                    <a:pt x="17326" y="17140"/>
                    <a:pt x="17326" y="17314"/>
                  </a:cubicBezTo>
                  <a:lnTo>
                    <a:pt x="17326" y="17885"/>
                  </a:lnTo>
                  <a:cubicBezTo>
                    <a:pt x="17326" y="18151"/>
                    <a:pt x="16985" y="18365"/>
                    <a:pt x="16561" y="18365"/>
                  </a:cubicBezTo>
                  <a:lnTo>
                    <a:pt x="10615" y="18365"/>
                  </a:lnTo>
                  <a:cubicBezTo>
                    <a:pt x="8577" y="18365"/>
                    <a:pt x="6899" y="17389"/>
                    <a:pt x="6715" y="16141"/>
                  </a:cubicBezTo>
                  <a:cubicBezTo>
                    <a:pt x="6724" y="16066"/>
                    <a:pt x="6724" y="15985"/>
                    <a:pt x="6724" y="15910"/>
                  </a:cubicBezTo>
                  <a:lnTo>
                    <a:pt x="6724" y="5061"/>
                  </a:lnTo>
                  <a:lnTo>
                    <a:pt x="6724" y="1964"/>
                  </a:lnTo>
                  <a:lnTo>
                    <a:pt x="6724" y="0"/>
                  </a:lnTo>
                  <a:lnTo>
                    <a:pt x="5157" y="982"/>
                  </a:lnTo>
                  <a:lnTo>
                    <a:pt x="3645" y="1930"/>
                  </a:lnTo>
                  <a:lnTo>
                    <a:pt x="3617" y="1947"/>
                  </a:lnTo>
                  <a:lnTo>
                    <a:pt x="280" y="4038"/>
                  </a:lnTo>
                  <a:cubicBezTo>
                    <a:pt x="-319" y="4414"/>
                    <a:pt x="105" y="5061"/>
                    <a:pt x="953" y="5061"/>
                  </a:cubicBezTo>
                  <a:lnTo>
                    <a:pt x="2852" y="5061"/>
                  </a:lnTo>
                  <a:cubicBezTo>
                    <a:pt x="3276" y="5061"/>
                    <a:pt x="3617" y="5274"/>
                    <a:pt x="3617" y="5540"/>
                  </a:cubicBezTo>
                  <a:lnTo>
                    <a:pt x="3617" y="15910"/>
                  </a:lnTo>
                  <a:cubicBezTo>
                    <a:pt x="3617" y="15991"/>
                    <a:pt x="3617" y="16066"/>
                    <a:pt x="3627" y="16141"/>
                  </a:cubicBezTo>
                  <a:cubicBezTo>
                    <a:pt x="3710" y="17094"/>
                    <a:pt x="4272" y="17966"/>
                    <a:pt x="5166" y="18660"/>
                  </a:cubicBezTo>
                  <a:cubicBezTo>
                    <a:pt x="6448" y="19653"/>
                    <a:pt x="8411" y="20289"/>
                    <a:pt x="10605" y="20289"/>
                  </a:cubicBezTo>
                  <a:lnTo>
                    <a:pt x="16552" y="20289"/>
                  </a:lnTo>
                  <a:cubicBezTo>
                    <a:pt x="16976" y="20289"/>
                    <a:pt x="17317" y="20502"/>
                    <a:pt x="17317" y="20768"/>
                  </a:cubicBezTo>
                  <a:lnTo>
                    <a:pt x="17317" y="21340"/>
                  </a:lnTo>
                  <a:cubicBezTo>
                    <a:pt x="17317" y="21513"/>
                    <a:pt x="17649" y="21600"/>
                    <a:pt x="17852" y="21479"/>
                  </a:cubicBezTo>
                  <a:lnTo>
                    <a:pt x="21281" y="19330"/>
                  </a:lnTo>
                  <a:lnTo>
                    <a:pt x="17861" y="17175"/>
                  </a:lnTo>
                  <a:close/>
                </a:path>
              </a:pathLst>
            </a:custGeom>
            <a:solidFill>
              <a:srgbClr val="082C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Shape">
              <a:extLst>
                <a:ext uri="{FF2B5EF4-FFF2-40B4-BE49-F238E27FC236}">
                  <a16:creationId xmlns:a16="http://schemas.microsoft.com/office/drawing/2014/main" id="{C09E76A4-86CC-4781-389A-B502FD471358}"/>
                </a:ext>
              </a:extLst>
            </p:cNvPr>
            <p:cNvSpPr/>
            <p:nvPr/>
          </p:nvSpPr>
          <p:spPr>
            <a:xfrm>
              <a:off x="4122143" y="969626"/>
              <a:ext cx="2934254" cy="4734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2" h="21535" extrusionOk="0">
                  <a:moveTo>
                    <a:pt x="3436" y="17175"/>
                  </a:moveTo>
                  <a:cubicBezTo>
                    <a:pt x="3629" y="17054"/>
                    <a:pt x="3970" y="17140"/>
                    <a:pt x="3970" y="17314"/>
                  </a:cubicBezTo>
                  <a:lnTo>
                    <a:pt x="3970" y="17885"/>
                  </a:lnTo>
                  <a:cubicBezTo>
                    <a:pt x="3970" y="18151"/>
                    <a:pt x="4311" y="18365"/>
                    <a:pt x="4735" y="18365"/>
                  </a:cubicBezTo>
                  <a:lnTo>
                    <a:pt x="10676" y="18365"/>
                  </a:lnTo>
                  <a:cubicBezTo>
                    <a:pt x="12711" y="18365"/>
                    <a:pt x="14388" y="17389"/>
                    <a:pt x="14572" y="16141"/>
                  </a:cubicBezTo>
                  <a:cubicBezTo>
                    <a:pt x="14563" y="16066"/>
                    <a:pt x="14563" y="15985"/>
                    <a:pt x="14563" y="15910"/>
                  </a:cubicBezTo>
                  <a:lnTo>
                    <a:pt x="14563" y="5061"/>
                  </a:lnTo>
                  <a:lnTo>
                    <a:pt x="14563" y="1964"/>
                  </a:lnTo>
                  <a:lnTo>
                    <a:pt x="14563" y="0"/>
                  </a:lnTo>
                  <a:lnTo>
                    <a:pt x="16129" y="982"/>
                  </a:lnTo>
                  <a:lnTo>
                    <a:pt x="17639" y="1930"/>
                  </a:lnTo>
                  <a:lnTo>
                    <a:pt x="17667" y="1947"/>
                  </a:lnTo>
                  <a:lnTo>
                    <a:pt x="21001" y="4038"/>
                  </a:lnTo>
                  <a:cubicBezTo>
                    <a:pt x="21600" y="4414"/>
                    <a:pt x="21176" y="5061"/>
                    <a:pt x="20329" y="5061"/>
                  </a:cubicBezTo>
                  <a:lnTo>
                    <a:pt x="18413" y="5061"/>
                  </a:lnTo>
                  <a:cubicBezTo>
                    <a:pt x="17989" y="5061"/>
                    <a:pt x="17648" y="5274"/>
                    <a:pt x="17648" y="5540"/>
                  </a:cubicBezTo>
                  <a:lnTo>
                    <a:pt x="17648" y="15910"/>
                  </a:lnTo>
                  <a:cubicBezTo>
                    <a:pt x="17648" y="15991"/>
                    <a:pt x="17648" y="16066"/>
                    <a:pt x="17639" y="16141"/>
                  </a:cubicBezTo>
                  <a:cubicBezTo>
                    <a:pt x="17556" y="17094"/>
                    <a:pt x="16994" y="17966"/>
                    <a:pt x="16101" y="18660"/>
                  </a:cubicBezTo>
                  <a:cubicBezTo>
                    <a:pt x="14821" y="19653"/>
                    <a:pt x="12859" y="20289"/>
                    <a:pt x="10666" y="20289"/>
                  </a:cubicBezTo>
                  <a:lnTo>
                    <a:pt x="4725" y="20289"/>
                  </a:lnTo>
                  <a:cubicBezTo>
                    <a:pt x="4302" y="20289"/>
                    <a:pt x="3961" y="20502"/>
                    <a:pt x="3961" y="20768"/>
                  </a:cubicBezTo>
                  <a:lnTo>
                    <a:pt x="3961" y="21340"/>
                  </a:lnTo>
                  <a:cubicBezTo>
                    <a:pt x="3961" y="21513"/>
                    <a:pt x="3629" y="21600"/>
                    <a:pt x="3427" y="21479"/>
                  </a:cubicBezTo>
                  <a:lnTo>
                    <a:pt x="0" y="19330"/>
                  </a:lnTo>
                  <a:lnTo>
                    <a:pt x="3436" y="17175"/>
                  </a:lnTo>
                  <a:close/>
                </a:path>
              </a:pathLst>
            </a:custGeom>
            <a:solidFill>
              <a:srgbClr val="EBB0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sz="3000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8901048-C152-92D7-DBDB-320FEAB63480}"/>
              </a:ext>
            </a:extLst>
          </p:cNvPr>
          <p:cNvGrpSpPr/>
          <p:nvPr/>
        </p:nvGrpSpPr>
        <p:grpSpPr>
          <a:xfrm>
            <a:off x="4899870" y="1794867"/>
            <a:ext cx="437816" cy="595724"/>
            <a:chOff x="6145992" y="3190932"/>
            <a:chExt cx="610039" cy="830063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1C6EB4D-3E7C-7A7E-C379-926077E18C59}"/>
                </a:ext>
              </a:extLst>
            </p:cNvPr>
            <p:cNvSpPr/>
            <p:nvPr/>
          </p:nvSpPr>
          <p:spPr>
            <a:xfrm>
              <a:off x="6145992" y="3581347"/>
              <a:ext cx="610039" cy="439648"/>
            </a:xfrm>
            <a:custGeom>
              <a:avLst/>
              <a:gdLst>
                <a:gd name="connsiteX0" fmla="*/ 304848 w 610039"/>
                <a:gd name="connsiteY0" fmla="*/ 439459 h 439648"/>
                <a:gd name="connsiteX1" fmla="*/ 299142 w 610039"/>
                <a:gd name="connsiteY1" fmla="*/ 437867 h 439648"/>
                <a:gd name="connsiteX2" fmla="*/ 207576 w 610039"/>
                <a:gd name="connsiteY2" fmla="*/ 408141 h 439648"/>
                <a:gd name="connsiteX3" fmla="*/ 201339 w 610039"/>
                <a:gd name="connsiteY3" fmla="*/ 405089 h 439648"/>
                <a:gd name="connsiteX4" fmla="*/ 179576 w 610039"/>
                <a:gd name="connsiteY4" fmla="*/ 384387 h 439648"/>
                <a:gd name="connsiteX5" fmla="*/ 56294 w 610039"/>
                <a:gd name="connsiteY5" fmla="*/ 252480 h 439648"/>
                <a:gd name="connsiteX6" fmla="*/ -105 w 610039"/>
                <a:gd name="connsiteY6" fmla="*/ 99074 h 439648"/>
                <a:gd name="connsiteX7" fmla="*/ 11174 w 610039"/>
                <a:gd name="connsiteY7" fmla="*/ 87794 h 439648"/>
                <a:gd name="connsiteX8" fmla="*/ 58550 w 610039"/>
                <a:gd name="connsiteY8" fmla="*/ 43949 h 439648"/>
                <a:gd name="connsiteX9" fmla="*/ 58550 w 610039"/>
                <a:gd name="connsiteY9" fmla="*/ 40286 h 439648"/>
                <a:gd name="connsiteX10" fmla="*/ 68503 w 610039"/>
                <a:gd name="connsiteY10" fmla="*/ 29139 h 439648"/>
                <a:gd name="connsiteX11" fmla="*/ 303521 w 610039"/>
                <a:gd name="connsiteY11" fmla="*/ -189 h 439648"/>
                <a:gd name="connsiteX12" fmla="*/ 306308 w 610039"/>
                <a:gd name="connsiteY12" fmla="*/ -189 h 439648"/>
                <a:gd name="connsiteX13" fmla="*/ 541327 w 610039"/>
                <a:gd name="connsiteY13" fmla="*/ 29139 h 439648"/>
                <a:gd name="connsiteX14" fmla="*/ 551146 w 610039"/>
                <a:gd name="connsiteY14" fmla="*/ 40286 h 439648"/>
                <a:gd name="connsiteX15" fmla="*/ 594859 w 610039"/>
                <a:gd name="connsiteY15" fmla="*/ 87794 h 439648"/>
                <a:gd name="connsiteX16" fmla="*/ 598654 w 610039"/>
                <a:gd name="connsiteY16" fmla="*/ 87794 h 439648"/>
                <a:gd name="connsiteX17" fmla="*/ 609934 w 610039"/>
                <a:gd name="connsiteY17" fmla="*/ 99074 h 439648"/>
                <a:gd name="connsiteX18" fmla="*/ 553402 w 610039"/>
                <a:gd name="connsiteY18" fmla="*/ 252613 h 439648"/>
                <a:gd name="connsiteX19" fmla="*/ 430253 w 610039"/>
                <a:gd name="connsiteY19" fmla="*/ 384387 h 439648"/>
                <a:gd name="connsiteX20" fmla="*/ 408357 w 610039"/>
                <a:gd name="connsiteY20" fmla="*/ 405089 h 439648"/>
                <a:gd name="connsiteX21" fmla="*/ 402253 w 610039"/>
                <a:gd name="connsiteY21" fmla="*/ 408141 h 439648"/>
                <a:gd name="connsiteX22" fmla="*/ 310554 w 610039"/>
                <a:gd name="connsiteY22" fmla="*/ 437867 h 439648"/>
                <a:gd name="connsiteX23" fmla="*/ 304848 w 610039"/>
                <a:gd name="connsiteY23" fmla="*/ 439459 h 439648"/>
                <a:gd name="connsiteX24" fmla="*/ 214344 w 610039"/>
                <a:gd name="connsiteY24" fmla="*/ 386378 h 439648"/>
                <a:gd name="connsiteX25" fmla="*/ 304848 w 610039"/>
                <a:gd name="connsiteY25" fmla="*/ 415307 h 439648"/>
                <a:gd name="connsiteX26" fmla="*/ 395352 w 610039"/>
                <a:gd name="connsiteY26" fmla="*/ 386378 h 439648"/>
                <a:gd name="connsiteX27" fmla="*/ 414727 w 610039"/>
                <a:gd name="connsiteY27" fmla="*/ 368065 h 439648"/>
                <a:gd name="connsiteX28" fmla="*/ 535089 w 610039"/>
                <a:gd name="connsiteY28" fmla="*/ 239475 h 439648"/>
                <a:gd name="connsiteX29" fmla="*/ 586976 w 610039"/>
                <a:gd name="connsiteY29" fmla="*/ 109823 h 439648"/>
                <a:gd name="connsiteX30" fmla="*/ 529383 w 610039"/>
                <a:gd name="connsiteY30" fmla="*/ 50504 h 439648"/>
                <a:gd name="connsiteX31" fmla="*/ 304848 w 610039"/>
                <a:gd name="connsiteY31" fmla="*/ 22371 h 439648"/>
                <a:gd name="connsiteX32" fmla="*/ 80313 w 610039"/>
                <a:gd name="connsiteY32" fmla="*/ 50903 h 439648"/>
                <a:gd name="connsiteX33" fmla="*/ 22587 w 610039"/>
                <a:gd name="connsiteY33" fmla="*/ 110221 h 439648"/>
                <a:gd name="connsiteX34" fmla="*/ 74474 w 610039"/>
                <a:gd name="connsiteY34" fmla="*/ 239873 h 439648"/>
                <a:gd name="connsiteX35" fmla="*/ 194969 w 610039"/>
                <a:gd name="connsiteY35" fmla="*/ 368463 h 439648"/>
                <a:gd name="connsiteX36" fmla="*/ 551146 w 610039"/>
                <a:gd name="connsiteY36" fmla="*/ 40419 h 439648"/>
                <a:gd name="connsiteX37" fmla="*/ 551146 w 610039"/>
                <a:gd name="connsiteY37" fmla="*/ 40419 h 43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10039" h="439648">
                  <a:moveTo>
                    <a:pt x="304848" y="439459"/>
                  </a:moveTo>
                  <a:cubicBezTo>
                    <a:pt x="302831" y="439473"/>
                    <a:pt x="300854" y="438915"/>
                    <a:pt x="299142" y="437867"/>
                  </a:cubicBezTo>
                  <a:cubicBezTo>
                    <a:pt x="270770" y="422274"/>
                    <a:pt x="239704" y="412189"/>
                    <a:pt x="207576" y="408141"/>
                  </a:cubicBezTo>
                  <a:cubicBezTo>
                    <a:pt x="205241" y="407756"/>
                    <a:pt x="203077" y="406695"/>
                    <a:pt x="201339" y="405089"/>
                  </a:cubicBezTo>
                  <a:lnTo>
                    <a:pt x="179576" y="384387"/>
                  </a:lnTo>
                  <a:cubicBezTo>
                    <a:pt x="134470" y="344351"/>
                    <a:pt x="93199" y="300187"/>
                    <a:pt x="56294" y="252480"/>
                  </a:cubicBezTo>
                  <a:cubicBezTo>
                    <a:pt x="18341" y="200062"/>
                    <a:pt x="-105" y="149899"/>
                    <a:pt x="-105" y="99074"/>
                  </a:cubicBezTo>
                  <a:cubicBezTo>
                    <a:pt x="-105" y="92850"/>
                    <a:pt x="4951" y="87794"/>
                    <a:pt x="11174" y="87794"/>
                  </a:cubicBezTo>
                  <a:cubicBezTo>
                    <a:pt x="36362" y="88763"/>
                    <a:pt x="57581" y="69136"/>
                    <a:pt x="58550" y="43949"/>
                  </a:cubicBezTo>
                  <a:cubicBezTo>
                    <a:pt x="58603" y="42728"/>
                    <a:pt x="58603" y="41507"/>
                    <a:pt x="58550" y="40286"/>
                  </a:cubicBezTo>
                  <a:cubicBezTo>
                    <a:pt x="58629" y="34620"/>
                    <a:pt x="62876" y="29869"/>
                    <a:pt x="68503" y="29139"/>
                  </a:cubicBezTo>
                  <a:lnTo>
                    <a:pt x="303521" y="-189"/>
                  </a:lnTo>
                  <a:lnTo>
                    <a:pt x="306308" y="-189"/>
                  </a:lnTo>
                  <a:lnTo>
                    <a:pt x="541327" y="29139"/>
                  </a:lnTo>
                  <a:cubicBezTo>
                    <a:pt x="546953" y="29816"/>
                    <a:pt x="551186" y="34607"/>
                    <a:pt x="551146" y="40286"/>
                  </a:cubicBezTo>
                  <a:cubicBezTo>
                    <a:pt x="550098" y="65473"/>
                    <a:pt x="569672" y="86746"/>
                    <a:pt x="594859" y="87794"/>
                  </a:cubicBezTo>
                  <a:cubicBezTo>
                    <a:pt x="596120" y="87847"/>
                    <a:pt x="597394" y="87847"/>
                    <a:pt x="598654" y="87794"/>
                  </a:cubicBezTo>
                  <a:cubicBezTo>
                    <a:pt x="604852" y="87861"/>
                    <a:pt x="609868" y="92877"/>
                    <a:pt x="609934" y="99074"/>
                  </a:cubicBezTo>
                  <a:cubicBezTo>
                    <a:pt x="609934" y="149899"/>
                    <a:pt x="591356" y="200062"/>
                    <a:pt x="553402" y="252613"/>
                  </a:cubicBezTo>
                  <a:cubicBezTo>
                    <a:pt x="516537" y="300279"/>
                    <a:pt x="475319" y="344390"/>
                    <a:pt x="430253" y="384387"/>
                  </a:cubicBezTo>
                  <a:lnTo>
                    <a:pt x="408357" y="405089"/>
                  </a:lnTo>
                  <a:cubicBezTo>
                    <a:pt x="406658" y="406668"/>
                    <a:pt x="404535" y="407730"/>
                    <a:pt x="402253" y="408141"/>
                  </a:cubicBezTo>
                  <a:cubicBezTo>
                    <a:pt x="370085" y="412162"/>
                    <a:pt x="338966" y="422248"/>
                    <a:pt x="310554" y="437867"/>
                  </a:cubicBezTo>
                  <a:cubicBezTo>
                    <a:pt x="308842" y="438915"/>
                    <a:pt x="306865" y="439473"/>
                    <a:pt x="304848" y="439459"/>
                  </a:cubicBezTo>
                  <a:close/>
                  <a:moveTo>
                    <a:pt x="214344" y="386378"/>
                  </a:moveTo>
                  <a:cubicBezTo>
                    <a:pt x="245914" y="390916"/>
                    <a:pt x="276503" y="400697"/>
                    <a:pt x="304848" y="415307"/>
                  </a:cubicBezTo>
                  <a:cubicBezTo>
                    <a:pt x="333220" y="400736"/>
                    <a:pt x="363795" y="390956"/>
                    <a:pt x="395352" y="386378"/>
                  </a:cubicBezTo>
                  <a:lnTo>
                    <a:pt x="414727" y="368065"/>
                  </a:lnTo>
                  <a:cubicBezTo>
                    <a:pt x="458771" y="329050"/>
                    <a:pt x="499060" y="285987"/>
                    <a:pt x="535089" y="239475"/>
                  </a:cubicBezTo>
                  <a:cubicBezTo>
                    <a:pt x="564576" y="202198"/>
                    <a:pt x="582597" y="157158"/>
                    <a:pt x="586976" y="109823"/>
                  </a:cubicBezTo>
                  <a:cubicBezTo>
                    <a:pt x="556295" y="105895"/>
                    <a:pt x="532409" y="81278"/>
                    <a:pt x="529383" y="50504"/>
                  </a:cubicBezTo>
                  <a:lnTo>
                    <a:pt x="304848" y="22371"/>
                  </a:lnTo>
                  <a:lnTo>
                    <a:pt x="80313" y="50903"/>
                  </a:lnTo>
                  <a:cubicBezTo>
                    <a:pt x="77274" y="81730"/>
                    <a:pt x="53321" y="106346"/>
                    <a:pt x="22587" y="110221"/>
                  </a:cubicBezTo>
                  <a:cubicBezTo>
                    <a:pt x="26966" y="157556"/>
                    <a:pt x="44987" y="202596"/>
                    <a:pt x="74474" y="239873"/>
                  </a:cubicBezTo>
                  <a:cubicBezTo>
                    <a:pt x="110517" y="286425"/>
                    <a:pt x="150859" y="329475"/>
                    <a:pt x="194969" y="368463"/>
                  </a:cubicBezTo>
                  <a:close/>
                  <a:moveTo>
                    <a:pt x="551146" y="40419"/>
                  </a:moveTo>
                  <a:lnTo>
                    <a:pt x="551146" y="40419"/>
                  </a:lnTo>
                  <a:close/>
                </a:path>
              </a:pathLst>
            </a:custGeom>
            <a:solidFill>
              <a:schemeClr val="bg1"/>
            </a:solidFill>
            <a:ln w="1318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F7DBB75-10B7-5D74-9517-7082BD9DAFD8}"/>
                </a:ext>
              </a:extLst>
            </p:cNvPr>
            <p:cNvSpPr/>
            <p:nvPr/>
          </p:nvSpPr>
          <p:spPr>
            <a:xfrm>
              <a:off x="6279893" y="3655028"/>
              <a:ext cx="110154" cy="110150"/>
            </a:xfrm>
            <a:custGeom>
              <a:avLst/>
              <a:gdLst>
                <a:gd name="connsiteX0" fmla="*/ 56954 w 110154"/>
                <a:gd name="connsiteY0" fmla="*/ 109925 h 110150"/>
                <a:gd name="connsiteX1" fmla="*/ -68 w 110154"/>
                <a:gd name="connsiteY1" fmla="*/ 56884 h 110150"/>
                <a:gd name="connsiteX2" fmla="*/ 52973 w 110154"/>
                <a:gd name="connsiteY2" fmla="*/ -153 h 110150"/>
                <a:gd name="connsiteX3" fmla="*/ 109996 w 110154"/>
                <a:gd name="connsiteY3" fmla="*/ 52903 h 110150"/>
                <a:gd name="connsiteX4" fmla="*/ 110036 w 110154"/>
                <a:gd name="connsiteY4" fmla="*/ 54853 h 110150"/>
                <a:gd name="connsiteX5" fmla="*/ 57366 w 110154"/>
                <a:gd name="connsiteY5" fmla="*/ 109912 h 110150"/>
                <a:gd name="connsiteX6" fmla="*/ 56954 w 110154"/>
                <a:gd name="connsiteY6" fmla="*/ 109925 h 110150"/>
                <a:gd name="connsiteX7" fmla="*/ 56954 w 110154"/>
                <a:gd name="connsiteY7" fmla="*/ 22474 h 110150"/>
                <a:gd name="connsiteX8" fmla="*/ 22013 w 110154"/>
                <a:gd name="connsiteY8" fmla="*/ 52372 h 110150"/>
                <a:gd name="connsiteX9" fmla="*/ 51912 w 110154"/>
                <a:gd name="connsiteY9" fmla="*/ 87300 h 110150"/>
                <a:gd name="connsiteX10" fmla="*/ 86852 w 110154"/>
                <a:gd name="connsiteY10" fmla="*/ 57415 h 110150"/>
                <a:gd name="connsiteX11" fmla="*/ 86945 w 110154"/>
                <a:gd name="connsiteY11" fmla="*/ 54853 h 110150"/>
                <a:gd name="connsiteX12" fmla="*/ 57140 w 110154"/>
                <a:gd name="connsiteY12" fmla="*/ 22354 h 110150"/>
                <a:gd name="connsiteX13" fmla="*/ 56954 w 110154"/>
                <a:gd name="connsiteY13" fmla="*/ 22341 h 1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154" h="110150">
                  <a:moveTo>
                    <a:pt x="56954" y="109925"/>
                  </a:moveTo>
                  <a:cubicBezTo>
                    <a:pt x="26565" y="111027"/>
                    <a:pt x="1033" y="87273"/>
                    <a:pt x="-68" y="56884"/>
                  </a:cubicBezTo>
                  <a:cubicBezTo>
                    <a:pt x="-1170" y="26481"/>
                    <a:pt x="22584" y="949"/>
                    <a:pt x="52973" y="-153"/>
                  </a:cubicBezTo>
                  <a:cubicBezTo>
                    <a:pt x="83362" y="-1241"/>
                    <a:pt x="108895" y="22500"/>
                    <a:pt x="109996" y="52903"/>
                  </a:cubicBezTo>
                  <a:cubicBezTo>
                    <a:pt x="110023" y="53553"/>
                    <a:pt x="110036" y="54203"/>
                    <a:pt x="110036" y="54853"/>
                  </a:cubicBezTo>
                  <a:cubicBezTo>
                    <a:pt x="110699" y="84606"/>
                    <a:pt x="87118" y="109249"/>
                    <a:pt x="57366" y="109912"/>
                  </a:cubicBezTo>
                  <a:cubicBezTo>
                    <a:pt x="57233" y="109925"/>
                    <a:pt x="57087" y="109925"/>
                    <a:pt x="56954" y="109925"/>
                  </a:cubicBezTo>
                  <a:close/>
                  <a:moveTo>
                    <a:pt x="56954" y="22474"/>
                  </a:moveTo>
                  <a:cubicBezTo>
                    <a:pt x="39053" y="21080"/>
                    <a:pt x="23407" y="34470"/>
                    <a:pt x="22013" y="52372"/>
                  </a:cubicBezTo>
                  <a:cubicBezTo>
                    <a:pt x="20620" y="70273"/>
                    <a:pt x="34010" y="85906"/>
                    <a:pt x="51912" y="87300"/>
                  </a:cubicBezTo>
                  <a:cubicBezTo>
                    <a:pt x="69813" y="88693"/>
                    <a:pt x="85459" y="75316"/>
                    <a:pt x="86852" y="57415"/>
                  </a:cubicBezTo>
                  <a:cubicBezTo>
                    <a:pt x="86919" y="56565"/>
                    <a:pt x="86945" y="55703"/>
                    <a:pt x="86945" y="54853"/>
                  </a:cubicBezTo>
                  <a:cubicBezTo>
                    <a:pt x="87688" y="37642"/>
                    <a:pt x="74339" y="23097"/>
                    <a:pt x="57140" y="22354"/>
                  </a:cubicBezTo>
                  <a:cubicBezTo>
                    <a:pt x="57074" y="22341"/>
                    <a:pt x="57021" y="22341"/>
                    <a:pt x="56954" y="22341"/>
                  </a:cubicBezTo>
                  <a:close/>
                </a:path>
              </a:pathLst>
            </a:custGeom>
            <a:solidFill>
              <a:schemeClr val="bg1"/>
            </a:solidFill>
            <a:ln w="1318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899DF05-C5C6-AEC3-3F70-9E1209A3ADC6}"/>
                </a:ext>
              </a:extLst>
            </p:cNvPr>
            <p:cNvSpPr/>
            <p:nvPr/>
          </p:nvSpPr>
          <p:spPr>
            <a:xfrm>
              <a:off x="6507613" y="3655028"/>
              <a:ext cx="110155" cy="110150"/>
            </a:xfrm>
            <a:custGeom>
              <a:avLst/>
              <a:gdLst>
                <a:gd name="connsiteX0" fmla="*/ 56955 w 110155"/>
                <a:gd name="connsiteY0" fmla="*/ 109925 h 110150"/>
                <a:gd name="connsiteX1" fmla="*/ -68 w 110155"/>
                <a:gd name="connsiteY1" fmla="*/ 56884 h 110150"/>
                <a:gd name="connsiteX2" fmla="*/ 52973 w 110155"/>
                <a:gd name="connsiteY2" fmla="*/ -153 h 110150"/>
                <a:gd name="connsiteX3" fmla="*/ 109996 w 110155"/>
                <a:gd name="connsiteY3" fmla="*/ 52903 h 110150"/>
                <a:gd name="connsiteX4" fmla="*/ 110036 w 110155"/>
                <a:gd name="connsiteY4" fmla="*/ 54853 h 110150"/>
                <a:gd name="connsiteX5" fmla="*/ 57366 w 110155"/>
                <a:gd name="connsiteY5" fmla="*/ 109912 h 110150"/>
                <a:gd name="connsiteX6" fmla="*/ 56955 w 110155"/>
                <a:gd name="connsiteY6" fmla="*/ 109925 h 110150"/>
                <a:gd name="connsiteX7" fmla="*/ 56955 w 110155"/>
                <a:gd name="connsiteY7" fmla="*/ 22474 h 110150"/>
                <a:gd name="connsiteX8" fmla="*/ 21894 w 110155"/>
                <a:gd name="connsiteY8" fmla="*/ 52226 h 110150"/>
                <a:gd name="connsiteX9" fmla="*/ 51646 w 110155"/>
                <a:gd name="connsiteY9" fmla="*/ 87286 h 110150"/>
                <a:gd name="connsiteX10" fmla="*/ 86707 w 110155"/>
                <a:gd name="connsiteY10" fmla="*/ 57534 h 110150"/>
                <a:gd name="connsiteX11" fmla="*/ 86813 w 110155"/>
                <a:gd name="connsiteY11" fmla="*/ 54853 h 110150"/>
                <a:gd name="connsiteX12" fmla="*/ 56955 w 110155"/>
                <a:gd name="connsiteY12" fmla="*/ 22341 h 1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155" h="110150">
                  <a:moveTo>
                    <a:pt x="56955" y="109925"/>
                  </a:moveTo>
                  <a:cubicBezTo>
                    <a:pt x="26565" y="111027"/>
                    <a:pt x="1033" y="87273"/>
                    <a:pt x="-68" y="56884"/>
                  </a:cubicBezTo>
                  <a:cubicBezTo>
                    <a:pt x="-1170" y="26481"/>
                    <a:pt x="22584" y="949"/>
                    <a:pt x="52973" y="-153"/>
                  </a:cubicBezTo>
                  <a:cubicBezTo>
                    <a:pt x="83362" y="-1241"/>
                    <a:pt x="108895" y="22500"/>
                    <a:pt x="109996" y="52903"/>
                  </a:cubicBezTo>
                  <a:cubicBezTo>
                    <a:pt x="110023" y="53553"/>
                    <a:pt x="110036" y="54203"/>
                    <a:pt x="110036" y="54853"/>
                  </a:cubicBezTo>
                  <a:cubicBezTo>
                    <a:pt x="110699" y="84606"/>
                    <a:pt x="87118" y="109249"/>
                    <a:pt x="57366" y="109912"/>
                  </a:cubicBezTo>
                  <a:cubicBezTo>
                    <a:pt x="57233" y="109925"/>
                    <a:pt x="57087" y="109925"/>
                    <a:pt x="56955" y="109925"/>
                  </a:cubicBezTo>
                  <a:close/>
                  <a:moveTo>
                    <a:pt x="56955" y="22474"/>
                  </a:moveTo>
                  <a:cubicBezTo>
                    <a:pt x="39053" y="21014"/>
                    <a:pt x="23367" y="34324"/>
                    <a:pt x="21894" y="52226"/>
                  </a:cubicBezTo>
                  <a:cubicBezTo>
                    <a:pt x="20434" y="70114"/>
                    <a:pt x="33745" y="85813"/>
                    <a:pt x="51646" y="87286"/>
                  </a:cubicBezTo>
                  <a:cubicBezTo>
                    <a:pt x="69548" y="88746"/>
                    <a:pt x="85234" y="75422"/>
                    <a:pt x="86707" y="57534"/>
                  </a:cubicBezTo>
                  <a:cubicBezTo>
                    <a:pt x="86773" y="56645"/>
                    <a:pt x="86813" y="55742"/>
                    <a:pt x="86813" y="54853"/>
                  </a:cubicBezTo>
                  <a:cubicBezTo>
                    <a:pt x="87490" y="37655"/>
                    <a:pt x="74153" y="23124"/>
                    <a:pt x="56955" y="22341"/>
                  </a:cubicBezTo>
                  <a:close/>
                </a:path>
              </a:pathLst>
            </a:custGeom>
            <a:solidFill>
              <a:schemeClr val="bg1"/>
            </a:solidFill>
            <a:ln w="1318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E5E81EE-E9CA-BEAF-90D1-CDD1BF848B73}"/>
                </a:ext>
              </a:extLst>
            </p:cNvPr>
            <p:cNvGrpSpPr/>
            <p:nvPr/>
          </p:nvGrpSpPr>
          <p:grpSpPr>
            <a:xfrm>
              <a:off x="6164438" y="3190932"/>
              <a:ext cx="572351" cy="406492"/>
              <a:chOff x="6164438" y="3190932"/>
              <a:chExt cx="572351" cy="406492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A17AC999-0AF8-2DFB-08E5-BAE6CC75830A}"/>
                  </a:ext>
                </a:extLst>
              </p:cNvPr>
              <p:cNvSpPr/>
              <p:nvPr/>
            </p:nvSpPr>
            <p:spPr>
              <a:xfrm>
                <a:off x="6164438" y="3190932"/>
                <a:ext cx="572351" cy="406492"/>
              </a:xfrm>
              <a:custGeom>
                <a:avLst/>
                <a:gdLst>
                  <a:gd name="connsiteX0" fmla="*/ 478557 w 572351"/>
                  <a:gd name="connsiteY0" fmla="*/ 406283 h 406492"/>
                  <a:gd name="connsiteX1" fmla="*/ 477098 w 572351"/>
                  <a:gd name="connsiteY1" fmla="*/ 406283 h 406492"/>
                  <a:gd name="connsiteX2" fmla="*/ 286402 w 572351"/>
                  <a:gd name="connsiteY2" fmla="*/ 382264 h 406492"/>
                  <a:gd name="connsiteX3" fmla="*/ 95574 w 572351"/>
                  <a:gd name="connsiteY3" fmla="*/ 406151 h 406492"/>
                  <a:gd name="connsiteX4" fmla="*/ 82450 w 572351"/>
                  <a:gd name="connsiteY4" fmla="*/ 396755 h 406492"/>
                  <a:gd name="connsiteX5" fmla="*/ 82304 w 572351"/>
                  <a:gd name="connsiteY5" fmla="*/ 395004 h 406492"/>
                  <a:gd name="connsiteX6" fmla="*/ 82304 w 572351"/>
                  <a:gd name="connsiteY6" fmla="*/ 304101 h 406492"/>
                  <a:gd name="connsiteX7" fmla="*/ 66114 w 572351"/>
                  <a:gd name="connsiteY7" fmla="*/ 304101 h 406492"/>
                  <a:gd name="connsiteX8" fmla="*/ 61071 w 572351"/>
                  <a:gd name="connsiteY8" fmla="*/ 302907 h 406492"/>
                  <a:gd name="connsiteX9" fmla="*/ 6132 w 572351"/>
                  <a:gd name="connsiteY9" fmla="*/ 275437 h 406492"/>
                  <a:gd name="connsiteX10" fmla="*/ -105 w 572351"/>
                  <a:gd name="connsiteY10" fmla="*/ 265219 h 406492"/>
                  <a:gd name="connsiteX11" fmla="*/ -105 w 572351"/>
                  <a:gd name="connsiteY11" fmla="*/ 210413 h 406492"/>
                  <a:gd name="connsiteX12" fmla="*/ 11175 w 572351"/>
                  <a:gd name="connsiteY12" fmla="*/ 199133 h 406492"/>
                  <a:gd name="connsiteX13" fmla="*/ 82304 w 572351"/>
                  <a:gd name="connsiteY13" fmla="*/ 199133 h 406492"/>
                  <a:gd name="connsiteX14" fmla="*/ 82304 w 572351"/>
                  <a:gd name="connsiteY14" fmla="*/ 155473 h 406492"/>
                  <a:gd name="connsiteX15" fmla="*/ 93584 w 572351"/>
                  <a:gd name="connsiteY15" fmla="*/ 144193 h 406492"/>
                  <a:gd name="connsiteX16" fmla="*/ 220050 w 572351"/>
                  <a:gd name="connsiteY16" fmla="*/ 144193 h 406492"/>
                  <a:gd name="connsiteX17" fmla="*/ 220050 w 572351"/>
                  <a:gd name="connsiteY17" fmla="*/ 120439 h 406492"/>
                  <a:gd name="connsiteX18" fmla="*/ 223368 w 572351"/>
                  <a:gd name="connsiteY18" fmla="*/ 112477 h 406492"/>
                  <a:gd name="connsiteX19" fmla="*/ 250838 w 572351"/>
                  <a:gd name="connsiteY19" fmla="*/ 85007 h 406492"/>
                  <a:gd name="connsiteX20" fmla="*/ 258800 w 572351"/>
                  <a:gd name="connsiteY20" fmla="*/ 81690 h 406492"/>
                  <a:gd name="connsiteX21" fmla="*/ 274990 w 572351"/>
                  <a:gd name="connsiteY21" fmla="*/ 81690 h 406492"/>
                  <a:gd name="connsiteX22" fmla="*/ 274990 w 572351"/>
                  <a:gd name="connsiteY22" fmla="*/ 11091 h 406492"/>
                  <a:gd name="connsiteX23" fmla="*/ 286270 w 572351"/>
                  <a:gd name="connsiteY23" fmla="*/ -189 h 406492"/>
                  <a:gd name="connsiteX24" fmla="*/ 313739 w 572351"/>
                  <a:gd name="connsiteY24" fmla="*/ -189 h 406492"/>
                  <a:gd name="connsiteX25" fmla="*/ 325019 w 572351"/>
                  <a:gd name="connsiteY25" fmla="*/ 11091 h 406492"/>
                  <a:gd name="connsiteX26" fmla="*/ 325019 w 572351"/>
                  <a:gd name="connsiteY26" fmla="*/ 88325 h 406492"/>
                  <a:gd name="connsiteX27" fmla="*/ 349171 w 572351"/>
                  <a:gd name="connsiteY27" fmla="*/ 112477 h 406492"/>
                  <a:gd name="connsiteX28" fmla="*/ 352489 w 572351"/>
                  <a:gd name="connsiteY28" fmla="*/ 120439 h 406492"/>
                  <a:gd name="connsiteX29" fmla="*/ 352489 w 572351"/>
                  <a:gd name="connsiteY29" fmla="*/ 144193 h 406492"/>
                  <a:gd name="connsiteX30" fmla="*/ 478557 w 572351"/>
                  <a:gd name="connsiteY30" fmla="*/ 144193 h 406492"/>
                  <a:gd name="connsiteX31" fmla="*/ 489837 w 572351"/>
                  <a:gd name="connsiteY31" fmla="*/ 155473 h 406492"/>
                  <a:gd name="connsiteX32" fmla="*/ 489837 w 572351"/>
                  <a:gd name="connsiteY32" fmla="*/ 199133 h 406492"/>
                  <a:gd name="connsiteX33" fmla="*/ 560967 w 572351"/>
                  <a:gd name="connsiteY33" fmla="*/ 199133 h 406492"/>
                  <a:gd name="connsiteX34" fmla="*/ 572246 w 572351"/>
                  <a:gd name="connsiteY34" fmla="*/ 210413 h 406492"/>
                  <a:gd name="connsiteX35" fmla="*/ 572246 w 572351"/>
                  <a:gd name="connsiteY35" fmla="*/ 265219 h 406492"/>
                  <a:gd name="connsiteX36" fmla="*/ 566009 w 572351"/>
                  <a:gd name="connsiteY36" fmla="*/ 275437 h 406492"/>
                  <a:gd name="connsiteX37" fmla="*/ 511070 w 572351"/>
                  <a:gd name="connsiteY37" fmla="*/ 302907 h 406492"/>
                  <a:gd name="connsiteX38" fmla="*/ 506027 w 572351"/>
                  <a:gd name="connsiteY38" fmla="*/ 304101 h 406492"/>
                  <a:gd name="connsiteX39" fmla="*/ 489837 w 572351"/>
                  <a:gd name="connsiteY39" fmla="*/ 304101 h 406492"/>
                  <a:gd name="connsiteX40" fmla="*/ 489837 w 572351"/>
                  <a:gd name="connsiteY40" fmla="*/ 395004 h 406492"/>
                  <a:gd name="connsiteX41" fmla="*/ 478557 w 572351"/>
                  <a:gd name="connsiteY41" fmla="*/ 406283 h 406492"/>
                  <a:gd name="connsiteX42" fmla="*/ 286402 w 572351"/>
                  <a:gd name="connsiteY42" fmla="*/ 359704 h 406492"/>
                  <a:gd name="connsiteX43" fmla="*/ 287862 w 572351"/>
                  <a:gd name="connsiteY43" fmla="*/ 359704 h 406492"/>
                  <a:gd name="connsiteX44" fmla="*/ 467410 w 572351"/>
                  <a:gd name="connsiteY44" fmla="*/ 382131 h 406492"/>
                  <a:gd name="connsiteX45" fmla="*/ 467410 w 572351"/>
                  <a:gd name="connsiteY45" fmla="*/ 292822 h 406492"/>
                  <a:gd name="connsiteX46" fmla="*/ 478690 w 572351"/>
                  <a:gd name="connsiteY46" fmla="*/ 281542 h 406492"/>
                  <a:gd name="connsiteX47" fmla="*/ 503506 w 572351"/>
                  <a:gd name="connsiteY47" fmla="*/ 281542 h 406492"/>
                  <a:gd name="connsiteX48" fmla="*/ 549820 w 572351"/>
                  <a:gd name="connsiteY48" fmla="*/ 258319 h 406492"/>
                  <a:gd name="connsiteX49" fmla="*/ 549820 w 572351"/>
                  <a:gd name="connsiteY49" fmla="*/ 221693 h 406492"/>
                  <a:gd name="connsiteX50" fmla="*/ 478690 w 572351"/>
                  <a:gd name="connsiteY50" fmla="*/ 221693 h 406492"/>
                  <a:gd name="connsiteX51" fmla="*/ 467410 w 572351"/>
                  <a:gd name="connsiteY51" fmla="*/ 210413 h 406492"/>
                  <a:gd name="connsiteX52" fmla="*/ 467410 w 572351"/>
                  <a:gd name="connsiteY52" fmla="*/ 166753 h 406492"/>
                  <a:gd name="connsiteX53" fmla="*/ 341342 w 572351"/>
                  <a:gd name="connsiteY53" fmla="*/ 166753 h 406492"/>
                  <a:gd name="connsiteX54" fmla="*/ 330062 w 572351"/>
                  <a:gd name="connsiteY54" fmla="*/ 155473 h 406492"/>
                  <a:gd name="connsiteX55" fmla="*/ 330062 w 572351"/>
                  <a:gd name="connsiteY55" fmla="*/ 125084 h 406492"/>
                  <a:gd name="connsiteX56" fmla="*/ 305910 w 572351"/>
                  <a:gd name="connsiteY56" fmla="*/ 100932 h 406492"/>
                  <a:gd name="connsiteX57" fmla="*/ 302592 w 572351"/>
                  <a:gd name="connsiteY57" fmla="*/ 92970 h 406492"/>
                  <a:gd name="connsiteX58" fmla="*/ 302592 w 572351"/>
                  <a:gd name="connsiteY58" fmla="*/ 22371 h 406492"/>
                  <a:gd name="connsiteX59" fmla="*/ 297682 w 572351"/>
                  <a:gd name="connsiteY59" fmla="*/ 22371 h 406492"/>
                  <a:gd name="connsiteX60" fmla="*/ 297682 w 572351"/>
                  <a:gd name="connsiteY60" fmla="*/ 92970 h 406492"/>
                  <a:gd name="connsiteX61" fmla="*/ 286402 w 572351"/>
                  <a:gd name="connsiteY61" fmla="*/ 104250 h 406492"/>
                  <a:gd name="connsiteX62" fmla="*/ 263577 w 572351"/>
                  <a:gd name="connsiteY62" fmla="*/ 104250 h 406492"/>
                  <a:gd name="connsiteX63" fmla="*/ 242743 w 572351"/>
                  <a:gd name="connsiteY63" fmla="*/ 125084 h 406492"/>
                  <a:gd name="connsiteX64" fmla="*/ 242743 w 572351"/>
                  <a:gd name="connsiteY64" fmla="*/ 155473 h 406492"/>
                  <a:gd name="connsiteX65" fmla="*/ 231463 w 572351"/>
                  <a:gd name="connsiteY65" fmla="*/ 166753 h 406492"/>
                  <a:gd name="connsiteX66" fmla="*/ 105394 w 572351"/>
                  <a:gd name="connsiteY66" fmla="*/ 166753 h 406492"/>
                  <a:gd name="connsiteX67" fmla="*/ 105394 w 572351"/>
                  <a:gd name="connsiteY67" fmla="*/ 210413 h 406492"/>
                  <a:gd name="connsiteX68" fmla="*/ 94114 w 572351"/>
                  <a:gd name="connsiteY68" fmla="*/ 221693 h 406492"/>
                  <a:gd name="connsiteX69" fmla="*/ 22985 w 572351"/>
                  <a:gd name="connsiteY69" fmla="*/ 221693 h 406492"/>
                  <a:gd name="connsiteX70" fmla="*/ 22985 w 572351"/>
                  <a:gd name="connsiteY70" fmla="*/ 258319 h 406492"/>
                  <a:gd name="connsiteX71" fmla="*/ 69299 w 572351"/>
                  <a:gd name="connsiteY71" fmla="*/ 281542 h 406492"/>
                  <a:gd name="connsiteX72" fmla="*/ 94114 w 572351"/>
                  <a:gd name="connsiteY72" fmla="*/ 281542 h 406492"/>
                  <a:gd name="connsiteX73" fmla="*/ 105394 w 572351"/>
                  <a:gd name="connsiteY73" fmla="*/ 292822 h 406492"/>
                  <a:gd name="connsiteX74" fmla="*/ 105394 w 572351"/>
                  <a:gd name="connsiteY74" fmla="*/ 382131 h 406492"/>
                  <a:gd name="connsiteX75" fmla="*/ 285075 w 572351"/>
                  <a:gd name="connsiteY75" fmla="*/ 359704 h 40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572351" h="406492">
                    <a:moveTo>
                      <a:pt x="478557" y="406283"/>
                    </a:moveTo>
                    <a:lnTo>
                      <a:pt x="477098" y="406283"/>
                    </a:lnTo>
                    <a:lnTo>
                      <a:pt x="286402" y="382264"/>
                    </a:lnTo>
                    <a:lnTo>
                      <a:pt x="95574" y="406151"/>
                    </a:lnTo>
                    <a:cubicBezTo>
                      <a:pt x="89350" y="407173"/>
                      <a:pt x="83485" y="402966"/>
                      <a:pt x="82450" y="396755"/>
                    </a:cubicBezTo>
                    <a:cubicBezTo>
                      <a:pt x="82357" y="396171"/>
                      <a:pt x="82304" y="395587"/>
                      <a:pt x="82304" y="395004"/>
                    </a:cubicBezTo>
                    <a:lnTo>
                      <a:pt x="82304" y="304101"/>
                    </a:lnTo>
                    <a:lnTo>
                      <a:pt x="66114" y="304101"/>
                    </a:lnTo>
                    <a:cubicBezTo>
                      <a:pt x="64376" y="304035"/>
                      <a:pt x="62664" y="303637"/>
                      <a:pt x="61071" y="302907"/>
                    </a:cubicBezTo>
                    <a:lnTo>
                      <a:pt x="6132" y="275437"/>
                    </a:lnTo>
                    <a:cubicBezTo>
                      <a:pt x="2283" y="273487"/>
                      <a:pt x="-119" y="269532"/>
                      <a:pt x="-105" y="265219"/>
                    </a:cubicBezTo>
                    <a:lnTo>
                      <a:pt x="-105" y="210413"/>
                    </a:lnTo>
                    <a:cubicBezTo>
                      <a:pt x="-105" y="204189"/>
                      <a:pt x="4951" y="199133"/>
                      <a:pt x="11175" y="199133"/>
                    </a:cubicBezTo>
                    <a:lnTo>
                      <a:pt x="82304" y="199133"/>
                    </a:lnTo>
                    <a:lnTo>
                      <a:pt x="82304" y="155473"/>
                    </a:lnTo>
                    <a:cubicBezTo>
                      <a:pt x="82304" y="149249"/>
                      <a:pt x="87360" y="144193"/>
                      <a:pt x="93584" y="144193"/>
                    </a:cubicBezTo>
                    <a:lnTo>
                      <a:pt x="220050" y="144193"/>
                    </a:lnTo>
                    <a:lnTo>
                      <a:pt x="220050" y="120439"/>
                    </a:lnTo>
                    <a:cubicBezTo>
                      <a:pt x="220037" y="117454"/>
                      <a:pt x="221245" y="114574"/>
                      <a:pt x="223368" y="112477"/>
                    </a:cubicBezTo>
                    <a:lnTo>
                      <a:pt x="250838" y="85007"/>
                    </a:lnTo>
                    <a:cubicBezTo>
                      <a:pt x="252961" y="82897"/>
                      <a:pt x="255814" y="81716"/>
                      <a:pt x="258800" y="81690"/>
                    </a:cubicBezTo>
                    <a:lnTo>
                      <a:pt x="274990" y="81690"/>
                    </a:lnTo>
                    <a:lnTo>
                      <a:pt x="274990" y="11091"/>
                    </a:lnTo>
                    <a:cubicBezTo>
                      <a:pt x="274990" y="4867"/>
                      <a:pt x="280046" y="-189"/>
                      <a:pt x="286270" y="-189"/>
                    </a:cubicBezTo>
                    <a:lnTo>
                      <a:pt x="313739" y="-189"/>
                    </a:lnTo>
                    <a:cubicBezTo>
                      <a:pt x="319963" y="-189"/>
                      <a:pt x="325019" y="4867"/>
                      <a:pt x="325019" y="11091"/>
                    </a:cubicBezTo>
                    <a:lnTo>
                      <a:pt x="325019" y="88325"/>
                    </a:lnTo>
                    <a:lnTo>
                      <a:pt x="349171" y="112477"/>
                    </a:lnTo>
                    <a:cubicBezTo>
                      <a:pt x="351295" y="114574"/>
                      <a:pt x="352502" y="117454"/>
                      <a:pt x="352489" y="120439"/>
                    </a:cubicBezTo>
                    <a:lnTo>
                      <a:pt x="352489" y="144193"/>
                    </a:lnTo>
                    <a:lnTo>
                      <a:pt x="478557" y="144193"/>
                    </a:lnTo>
                    <a:cubicBezTo>
                      <a:pt x="484781" y="144193"/>
                      <a:pt x="489837" y="149249"/>
                      <a:pt x="489837" y="155473"/>
                    </a:cubicBezTo>
                    <a:lnTo>
                      <a:pt x="489837" y="199133"/>
                    </a:lnTo>
                    <a:lnTo>
                      <a:pt x="560967" y="199133"/>
                    </a:lnTo>
                    <a:cubicBezTo>
                      <a:pt x="567190" y="199133"/>
                      <a:pt x="572246" y="204189"/>
                      <a:pt x="572246" y="210413"/>
                    </a:cubicBezTo>
                    <a:lnTo>
                      <a:pt x="572246" y="265219"/>
                    </a:lnTo>
                    <a:cubicBezTo>
                      <a:pt x="572260" y="269532"/>
                      <a:pt x="569858" y="273487"/>
                      <a:pt x="566009" y="275437"/>
                    </a:cubicBezTo>
                    <a:lnTo>
                      <a:pt x="511070" y="302907"/>
                    </a:lnTo>
                    <a:cubicBezTo>
                      <a:pt x="509477" y="303637"/>
                      <a:pt x="507766" y="304035"/>
                      <a:pt x="506027" y="304101"/>
                    </a:cubicBezTo>
                    <a:lnTo>
                      <a:pt x="489837" y="304101"/>
                    </a:lnTo>
                    <a:lnTo>
                      <a:pt x="489837" y="395004"/>
                    </a:lnTo>
                    <a:cubicBezTo>
                      <a:pt x="489691" y="401174"/>
                      <a:pt x="484728" y="406137"/>
                      <a:pt x="478557" y="406283"/>
                    </a:cubicBezTo>
                    <a:close/>
                    <a:moveTo>
                      <a:pt x="286402" y="359704"/>
                    </a:moveTo>
                    <a:lnTo>
                      <a:pt x="287862" y="359704"/>
                    </a:lnTo>
                    <a:lnTo>
                      <a:pt x="467410" y="382131"/>
                    </a:lnTo>
                    <a:lnTo>
                      <a:pt x="467410" y="292822"/>
                    </a:lnTo>
                    <a:cubicBezTo>
                      <a:pt x="467410" y="286598"/>
                      <a:pt x="472466" y="281542"/>
                      <a:pt x="478690" y="281542"/>
                    </a:cubicBezTo>
                    <a:lnTo>
                      <a:pt x="503506" y="281542"/>
                    </a:lnTo>
                    <a:lnTo>
                      <a:pt x="549820" y="258319"/>
                    </a:lnTo>
                    <a:lnTo>
                      <a:pt x="549820" y="221693"/>
                    </a:lnTo>
                    <a:lnTo>
                      <a:pt x="478690" y="221693"/>
                    </a:lnTo>
                    <a:cubicBezTo>
                      <a:pt x="472466" y="221693"/>
                      <a:pt x="467410" y="216636"/>
                      <a:pt x="467410" y="210413"/>
                    </a:cubicBezTo>
                    <a:lnTo>
                      <a:pt x="467410" y="166753"/>
                    </a:lnTo>
                    <a:lnTo>
                      <a:pt x="341342" y="166753"/>
                    </a:lnTo>
                    <a:cubicBezTo>
                      <a:pt x="335118" y="166753"/>
                      <a:pt x="330062" y="161697"/>
                      <a:pt x="330062" y="155473"/>
                    </a:cubicBezTo>
                    <a:lnTo>
                      <a:pt x="330062" y="125084"/>
                    </a:lnTo>
                    <a:lnTo>
                      <a:pt x="305910" y="100932"/>
                    </a:lnTo>
                    <a:cubicBezTo>
                      <a:pt x="303800" y="98809"/>
                      <a:pt x="302619" y="95956"/>
                      <a:pt x="302592" y="92970"/>
                    </a:cubicBezTo>
                    <a:lnTo>
                      <a:pt x="302592" y="22371"/>
                    </a:lnTo>
                    <a:lnTo>
                      <a:pt x="297682" y="22371"/>
                    </a:lnTo>
                    <a:lnTo>
                      <a:pt x="297682" y="92970"/>
                    </a:lnTo>
                    <a:cubicBezTo>
                      <a:pt x="297682" y="99193"/>
                      <a:pt x="292626" y="104250"/>
                      <a:pt x="286402" y="104250"/>
                    </a:cubicBezTo>
                    <a:lnTo>
                      <a:pt x="263577" y="104250"/>
                    </a:lnTo>
                    <a:lnTo>
                      <a:pt x="242743" y="125084"/>
                    </a:lnTo>
                    <a:lnTo>
                      <a:pt x="242743" y="155473"/>
                    </a:lnTo>
                    <a:cubicBezTo>
                      <a:pt x="242743" y="161697"/>
                      <a:pt x="237687" y="166753"/>
                      <a:pt x="231463" y="166753"/>
                    </a:cubicBezTo>
                    <a:lnTo>
                      <a:pt x="105394" y="166753"/>
                    </a:lnTo>
                    <a:lnTo>
                      <a:pt x="105394" y="210413"/>
                    </a:lnTo>
                    <a:cubicBezTo>
                      <a:pt x="105394" y="216636"/>
                      <a:pt x="100338" y="221693"/>
                      <a:pt x="94114" y="221693"/>
                    </a:cubicBezTo>
                    <a:lnTo>
                      <a:pt x="22985" y="221693"/>
                    </a:lnTo>
                    <a:lnTo>
                      <a:pt x="22985" y="258319"/>
                    </a:lnTo>
                    <a:lnTo>
                      <a:pt x="69299" y="281542"/>
                    </a:lnTo>
                    <a:lnTo>
                      <a:pt x="94114" y="281542"/>
                    </a:lnTo>
                    <a:cubicBezTo>
                      <a:pt x="100338" y="281542"/>
                      <a:pt x="105394" y="286598"/>
                      <a:pt x="105394" y="292822"/>
                    </a:cubicBezTo>
                    <a:lnTo>
                      <a:pt x="105394" y="382131"/>
                    </a:lnTo>
                    <a:lnTo>
                      <a:pt x="285075" y="359704"/>
                    </a:lnTo>
                    <a:close/>
                  </a:path>
                </a:pathLst>
              </a:custGeom>
              <a:solidFill>
                <a:schemeClr val="bg1"/>
              </a:solidFill>
              <a:ln w="1318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64981181-6761-E53E-C27E-23206541CC85}"/>
                  </a:ext>
                </a:extLst>
              </p:cNvPr>
              <p:cNvSpPr/>
              <p:nvPr/>
            </p:nvSpPr>
            <p:spPr>
              <a:xfrm>
                <a:off x="6313531" y="3483942"/>
                <a:ext cx="27469" cy="27469"/>
              </a:xfrm>
              <a:custGeom>
                <a:avLst/>
                <a:gdLst>
                  <a:gd name="connsiteX0" fmla="*/ 13629 w 27469"/>
                  <a:gd name="connsiteY0" fmla="*/ 27281 h 27469"/>
                  <a:gd name="connsiteX1" fmla="*/ -105 w 27469"/>
                  <a:gd name="connsiteY1" fmla="*/ 13546 h 27469"/>
                  <a:gd name="connsiteX2" fmla="*/ 13629 w 27469"/>
                  <a:gd name="connsiteY2" fmla="*/ -189 h 27469"/>
                  <a:gd name="connsiteX3" fmla="*/ 27364 w 27469"/>
                  <a:gd name="connsiteY3" fmla="*/ 13546 h 27469"/>
                  <a:gd name="connsiteX4" fmla="*/ 13629 w 27469"/>
                  <a:gd name="connsiteY4" fmla="*/ 27281 h 2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69" h="27469">
                    <a:moveTo>
                      <a:pt x="13629" y="27281"/>
                    </a:moveTo>
                    <a:cubicBezTo>
                      <a:pt x="6039" y="27281"/>
                      <a:pt x="-105" y="21137"/>
                      <a:pt x="-105" y="13546"/>
                    </a:cubicBezTo>
                    <a:cubicBezTo>
                      <a:pt x="-105" y="5956"/>
                      <a:pt x="6039" y="-189"/>
                      <a:pt x="13629" y="-189"/>
                    </a:cubicBezTo>
                    <a:cubicBezTo>
                      <a:pt x="21220" y="-189"/>
                      <a:pt x="27364" y="5956"/>
                      <a:pt x="27364" y="13546"/>
                    </a:cubicBezTo>
                    <a:cubicBezTo>
                      <a:pt x="27364" y="21137"/>
                      <a:pt x="21220" y="27281"/>
                      <a:pt x="13629" y="27281"/>
                    </a:cubicBezTo>
                    <a:close/>
                  </a:path>
                </a:pathLst>
              </a:custGeom>
              <a:solidFill>
                <a:schemeClr val="bg1"/>
              </a:solidFill>
              <a:ln w="1318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9040F08D-17F3-E014-1E50-75CA8BA716E9}"/>
                  </a:ext>
                </a:extLst>
              </p:cNvPr>
              <p:cNvSpPr/>
              <p:nvPr/>
            </p:nvSpPr>
            <p:spPr>
              <a:xfrm>
                <a:off x="6395940" y="3483942"/>
                <a:ext cx="27469" cy="27469"/>
              </a:xfrm>
              <a:custGeom>
                <a:avLst/>
                <a:gdLst>
                  <a:gd name="connsiteX0" fmla="*/ 13630 w 27469"/>
                  <a:gd name="connsiteY0" fmla="*/ 27281 h 27469"/>
                  <a:gd name="connsiteX1" fmla="*/ -105 w 27469"/>
                  <a:gd name="connsiteY1" fmla="*/ 13546 h 27469"/>
                  <a:gd name="connsiteX2" fmla="*/ 13630 w 27469"/>
                  <a:gd name="connsiteY2" fmla="*/ -189 h 27469"/>
                  <a:gd name="connsiteX3" fmla="*/ 27365 w 27469"/>
                  <a:gd name="connsiteY3" fmla="*/ 13546 h 27469"/>
                  <a:gd name="connsiteX4" fmla="*/ 13630 w 27469"/>
                  <a:gd name="connsiteY4" fmla="*/ 27281 h 2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69" h="27469">
                    <a:moveTo>
                      <a:pt x="13630" y="27281"/>
                    </a:moveTo>
                    <a:cubicBezTo>
                      <a:pt x="6039" y="27281"/>
                      <a:pt x="-105" y="21137"/>
                      <a:pt x="-105" y="13546"/>
                    </a:cubicBezTo>
                    <a:cubicBezTo>
                      <a:pt x="-105" y="5956"/>
                      <a:pt x="6039" y="-189"/>
                      <a:pt x="13630" y="-189"/>
                    </a:cubicBezTo>
                    <a:cubicBezTo>
                      <a:pt x="21220" y="-189"/>
                      <a:pt x="27365" y="5956"/>
                      <a:pt x="27365" y="13546"/>
                    </a:cubicBezTo>
                    <a:cubicBezTo>
                      <a:pt x="27365" y="21137"/>
                      <a:pt x="21220" y="27281"/>
                      <a:pt x="13630" y="27281"/>
                    </a:cubicBezTo>
                    <a:close/>
                  </a:path>
                </a:pathLst>
              </a:custGeom>
              <a:solidFill>
                <a:schemeClr val="bg1"/>
              </a:solidFill>
              <a:ln w="1318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11C285-C4D0-5D4F-0437-14E7479EE2CB}"/>
                  </a:ext>
                </a:extLst>
              </p:cNvPr>
              <p:cNvSpPr/>
              <p:nvPr/>
            </p:nvSpPr>
            <p:spPr>
              <a:xfrm>
                <a:off x="6478349" y="3483942"/>
                <a:ext cx="27469" cy="27469"/>
              </a:xfrm>
              <a:custGeom>
                <a:avLst/>
                <a:gdLst>
                  <a:gd name="connsiteX0" fmla="*/ 13630 w 27469"/>
                  <a:gd name="connsiteY0" fmla="*/ 27281 h 27469"/>
                  <a:gd name="connsiteX1" fmla="*/ -105 w 27469"/>
                  <a:gd name="connsiteY1" fmla="*/ 13546 h 27469"/>
                  <a:gd name="connsiteX2" fmla="*/ 13630 w 27469"/>
                  <a:gd name="connsiteY2" fmla="*/ -189 h 27469"/>
                  <a:gd name="connsiteX3" fmla="*/ 27364 w 27469"/>
                  <a:gd name="connsiteY3" fmla="*/ 13546 h 27469"/>
                  <a:gd name="connsiteX4" fmla="*/ 13630 w 27469"/>
                  <a:gd name="connsiteY4" fmla="*/ 27281 h 2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69" h="27469">
                    <a:moveTo>
                      <a:pt x="13630" y="27281"/>
                    </a:moveTo>
                    <a:cubicBezTo>
                      <a:pt x="6039" y="27281"/>
                      <a:pt x="-105" y="21137"/>
                      <a:pt x="-105" y="13546"/>
                    </a:cubicBezTo>
                    <a:cubicBezTo>
                      <a:pt x="-105" y="5956"/>
                      <a:pt x="6039" y="-189"/>
                      <a:pt x="13630" y="-189"/>
                    </a:cubicBezTo>
                    <a:cubicBezTo>
                      <a:pt x="21220" y="-189"/>
                      <a:pt x="27364" y="5956"/>
                      <a:pt x="27364" y="13546"/>
                    </a:cubicBezTo>
                    <a:cubicBezTo>
                      <a:pt x="27364" y="21137"/>
                      <a:pt x="21220" y="27281"/>
                      <a:pt x="13630" y="27281"/>
                    </a:cubicBezTo>
                    <a:close/>
                  </a:path>
                </a:pathLst>
              </a:custGeom>
              <a:solidFill>
                <a:schemeClr val="bg1"/>
              </a:solidFill>
              <a:ln w="1318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578B2BEB-EE0E-DD23-8511-B70DC0252DE2}"/>
                  </a:ext>
                </a:extLst>
              </p:cNvPr>
              <p:cNvSpPr/>
              <p:nvPr/>
            </p:nvSpPr>
            <p:spPr>
              <a:xfrm>
                <a:off x="6561090" y="3484871"/>
                <a:ext cx="26540" cy="26540"/>
              </a:xfrm>
              <a:custGeom>
                <a:avLst/>
                <a:gdLst>
                  <a:gd name="connsiteX0" fmla="*/ 13165 w 26540"/>
                  <a:gd name="connsiteY0" fmla="*/ 26352 h 26540"/>
                  <a:gd name="connsiteX1" fmla="*/ -105 w 26540"/>
                  <a:gd name="connsiteY1" fmla="*/ 13082 h 26540"/>
                  <a:gd name="connsiteX2" fmla="*/ 13165 w 26540"/>
                  <a:gd name="connsiteY2" fmla="*/ -189 h 26540"/>
                  <a:gd name="connsiteX3" fmla="*/ 26436 w 26540"/>
                  <a:gd name="connsiteY3" fmla="*/ 13082 h 26540"/>
                  <a:gd name="connsiteX4" fmla="*/ 13165 w 26540"/>
                  <a:gd name="connsiteY4" fmla="*/ 26352 h 2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40" h="26540">
                    <a:moveTo>
                      <a:pt x="13165" y="26352"/>
                    </a:moveTo>
                    <a:cubicBezTo>
                      <a:pt x="5840" y="26352"/>
                      <a:pt x="-105" y="20407"/>
                      <a:pt x="-105" y="13082"/>
                    </a:cubicBezTo>
                    <a:cubicBezTo>
                      <a:pt x="-105" y="5757"/>
                      <a:pt x="5840" y="-189"/>
                      <a:pt x="13165" y="-189"/>
                    </a:cubicBezTo>
                    <a:cubicBezTo>
                      <a:pt x="20490" y="-189"/>
                      <a:pt x="26436" y="5757"/>
                      <a:pt x="26436" y="13082"/>
                    </a:cubicBezTo>
                    <a:cubicBezTo>
                      <a:pt x="26436" y="20407"/>
                      <a:pt x="20490" y="26352"/>
                      <a:pt x="13165" y="26352"/>
                    </a:cubicBezTo>
                    <a:close/>
                  </a:path>
                </a:pathLst>
              </a:custGeom>
              <a:solidFill>
                <a:schemeClr val="bg1"/>
              </a:solidFill>
              <a:ln w="1318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FA84BB2-81DA-BF62-76C9-0CB10DC0CB7E}"/>
                  </a:ext>
                </a:extLst>
              </p:cNvPr>
              <p:cNvSpPr/>
              <p:nvPr/>
            </p:nvSpPr>
            <p:spPr>
              <a:xfrm>
                <a:off x="6561090" y="3374064"/>
                <a:ext cx="26540" cy="26540"/>
              </a:xfrm>
              <a:custGeom>
                <a:avLst/>
                <a:gdLst>
                  <a:gd name="connsiteX0" fmla="*/ 13165 w 26540"/>
                  <a:gd name="connsiteY0" fmla="*/ -189 h 26540"/>
                  <a:gd name="connsiteX1" fmla="*/ 26436 w 26540"/>
                  <a:gd name="connsiteY1" fmla="*/ 13082 h 26540"/>
                  <a:gd name="connsiteX2" fmla="*/ 13165 w 26540"/>
                  <a:gd name="connsiteY2" fmla="*/ 26352 h 26540"/>
                  <a:gd name="connsiteX3" fmla="*/ -105 w 26540"/>
                  <a:gd name="connsiteY3" fmla="*/ 13082 h 26540"/>
                  <a:gd name="connsiteX4" fmla="*/ 13165 w 26540"/>
                  <a:gd name="connsiteY4" fmla="*/ -189 h 2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40" h="26540">
                    <a:moveTo>
                      <a:pt x="13165" y="-189"/>
                    </a:moveTo>
                    <a:cubicBezTo>
                      <a:pt x="20490" y="-189"/>
                      <a:pt x="26436" y="5757"/>
                      <a:pt x="26436" y="13082"/>
                    </a:cubicBezTo>
                    <a:cubicBezTo>
                      <a:pt x="26436" y="20407"/>
                      <a:pt x="20490" y="26352"/>
                      <a:pt x="13165" y="26352"/>
                    </a:cubicBezTo>
                    <a:cubicBezTo>
                      <a:pt x="5840" y="26352"/>
                      <a:pt x="-105" y="20407"/>
                      <a:pt x="-105" y="13082"/>
                    </a:cubicBezTo>
                    <a:cubicBezTo>
                      <a:pt x="-105" y="5757"/>
                      <a:pt x="5840" y="-189"/>
                      <a:pt x="13165" y="-189"/>
                    </a:cubicBezTo>
                    <a:close/>
                  </a:path>
                </a:pathLst>
              </a:custGeom>
              <a:solidFill>
                <a:schemeClr val="bg1"/>
              </a:solidFill>
              <a:ln w="1318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1BA0EA4-CF81-9A47-FD90-DB1FFB7E931F}"/>
                  </a:ext>
                </a:extLst>
              </p:cNvPr>
              <p:cNvSpPr/>
              <p:nvPr/>
            </p:nvSpPr>
            <p:spPr>
              <a:xfrm>
                <a:off x="6478813" y="3374064"/>
                <a:ext cx="26540" cy="26540"/>
              </a:xfrm>
              <a:custGeom>
                <a:avLst/>
                <a:gdLst>
                  <a:gd name="connsiteX0" fmla="*/ 13165 w 26540"/>
                  <a:gd name="connsiteY0" fmla="*/ -189 h 26540"/>
                  <a:gd name="connsiteX1" fmla="*/ 26436 w 26540"/>
                  <a:gd name="connsiteY1" fmla="*/ 13082 h 26540"/>
                  <a:gd name="connsiteX2" fmla="*/ 13165 w 26540"/>
                  <a:gd name="connsiteY2" fmla="*/ 26352 h 26540"/>
                  <a:gd name="connsiteX3" fmla="*/ -105 w 26540"/>
                  <a:gd name="connsiteY3" fmla="*/ 13082 h 26540"/>
                  <a:gd name="connsiteX4" fmla="*/ 13165 w 26540"/>
                  <a:gd name="connsiteY4" fmla="*/ -189 h 2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40" h="26540">
                    <a:moveTo>
                      <a:pt x="13165" y="-189"/>
                    </a:moveTo>
                    <a:cubicBezTo>
                      <a:pt x="20490" y="-189"/>
                      <a:pt x="26436" y="5757"/>
                      <a:pt x="26436" y="13082"/>
                    </a:cubicBezTo>
                    <a:cubicBezTo>
                      <a:pt x="26436" y="20407"/>
                      <a:pt x="20490" y="26352"/>
                      <a:pt x="13165" y="26352"/>
                    </a:cubicBezTo>
                    <a:cubicBezTo>
                      <a:pt x="5840" y="26352"/>
                      <a:pt x="-105" y="20407"/>
                      <a:pt x="-105" y="13082"/>
                    </a:cubicBezTo>
                    <a:cubicBezTo>
                      <a:pt x="-105" y="5757"/>
                      <a:pt x="5840" y="-189"/>
                      <a:pt x="13165" y="-189"/>
                    </a:cubicBezTo>
                    <a:close/>
                  </a:path>
                </a:pathLst>
              </a:custGeom>
              <a:solidFill>
                <a:schemeClr val="bg1"/>
              </a:solidFill>
              <a:ln w="1318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6567490-6CEA-EE88-EA26-01B087A499B3}"/>
                  </a:ext>
                </a:extLst>
              </p:cNvPr>
              <p:cNvSpPr/>
              <p:nvPr/>
            </p:nvSpPr>
            <p:spPr>
              <a:xfrm>
                <a:off x="6396404" y="3374064"/>
                <a:ext cx="26540" cy="26540"/>
              </a:xfrm>
              <a:custGeom>
                <a:avLst/>
                <a:gdLst>
                  <a:gd name="connsiteX0" fmla="*/ 13165 w 26540"/>
                  <a:gd name="connsiteY0" fmla="*/ -189 h 26540"/>
                  <a:gd name="connsiteX1" fmla="*/ 26436 w 26540"/>
                  <a:gd name="connsiteY1" fmla="*/ 13082 h 26540"/>
                  <a:gd name="connsiteX2" fmla="*/ 13165 w 26540"/>
                  <a:gd name="connsiteY2" fmla="*/ 26352 h 26540"/>
                  <a:gd name="connsiteX3" fmla="*/ -105 w 26540"/>
                  <a:gd name="connsiteY3" fmla="*/ 13082 h 26540"/>
                  <a:gd name="connsiteX4" fmla="*/ 13165 w 26540"/>
                  <a:gd name="connsiteY4" fmla="*/ -189 h 2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40" h="26540">
                    <a:moveTo>
                      <a:pt x="13165" y="-189"/>
                    </a:moveTo>
                    <a:cubicBezTo>
                      <a:pt x="20490" y="-189"/>
                      <a:pt x="26436" y="5757"/>
                      <a:pt x="26436" y="13082"/>
                    </a:cubicBezTo>
                    <a:cubicBezTo>
                      <a:pt x="26436" y="20407"/>
                      <a:pt x="20490" y="26352"/>
                      <a:pt x="13165" y="26352"/>
                    </a:cubicBezTo>
                    <a:cubicBezTo>
                      <a:pt x="5840" y="26352"/>
                      <a:pt x="-105" y="20407"/>
                      <a:pt x="-105" y="13082"/>
                    </a:cubicBezTo>
                    <a:cubicBezTo>
                      <a:pt x="-105" y="5757"/>
                      <a:pt x="5840" y="-189"/>
                      <a:pt x="13165" y="-189"/>
                    </a:cubicBezTo>
                    <a:close/>
                  </a:path>
                </a:pathLst>
              </a:custGeom>
              <a:solidFill>
                <a:schemeClr val="bg1"/>
              </a:solidFill>
              <a:ln w="1318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F8C3A52-7062-B981-CEA0-7C22D3E3A7FA}"/>
                  </a:ext>
                </a:extLst>
              </p:cNvPr>
              <p:cNvSpPr/>
              <p:nvPr/>
            </p:nvSpPr>
            <p:spPr>
              <a:xfrm>
                <a:off x="6313531" y="3374064"/>
                <a:ext cx="27469" cy="27469"/>
              </a:xfrm>
              <a:custGeom>
                <a:avLst/>
                <a:gdLst>
                  <a:gd name="connsiteX0" fmla="*/ 13629 w 27469"/>
                  <a:gd name="connsiteY0" fmla="*/ -189 h 27469"/>
                  <a:gd name="connsiteX1" fmla="*/ 27364 w 27469"/>
                  <a:gd name="connsiteY1" fmla="*/ 13546 h 27469"/>
                  <a:gd name="connsiteX2" fmla="*/ 13629 w 27469"/>
                  <a:gd name="connsiteY2" fmla="*/ 27281 h 27469"/>
                  <a:gd name="connsiteX3" fmla="*/ -105 w 27469"/>
                  <a:gd name="connsiteY3" fmla="*/ 13546 h 27469"/>
                  <a:gd name="connsiteX4" fmla="*/ 13629 w 27469"/>
                  <a:gd name="connsiteY4" fmla="*/ -189 h 2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69" h="27469">
                    <a:moveTo>
                      <a:pt x="13629" y="-189"/>
                    </a:moveTo>
                    <a:cubicBezTo>
                      <a:pt x="21220" y="-189"/>
                      <a:pt x="27364" y="5956"/>
                      <a:pt x="27364" y="13546"/>
                    </a:cubicBezTo>
                    <a:cubicBezTo>
                      <a:pt x="27364" y="21137"/>
                      <a:pt x="21220" y="27281"/>
                      <a:pt x="13629" y="27281"/>
                    </a:cubicBezTo>
                    <a:cubicBezTo>
                      <a:pt x="6039" y="27281"/>
                      <a:pt x="-105" y="21137"/>
                      <a:pt x="-105" y="13546"/>
                    </a:cubicBezTo>
                    <a:cubicBezTo>
                      <a:pt x="-105" y="5956"/>
                      <a:pt x="6039" y="-189"/>
                      <a:pt x="13629" y="-189"/>
                    </a:cubicBezTo>
                    <a:close/>
                  </a:path>
                </a:pathLst>
              </a:custGeom>
              <a:solidFill>
                <a:schemeClr val="bg1"/>
              </a:solidFill>
              <a:ln w="1318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ECC0C6F-64A3-5AE9-A453-D036441AB468}"/>
                  </a:ext>
                </a:extLst>
              </p:cNvPr>
              <p:cNvSpPr/>
              <p:nvPr/>
            </p:nvSpPr>
            <p:spPr>
              <a:xfrm>
                <a:off x="6258657" y="3428870"/>
                <a:ext cx="384575" cy="27469"/>
              </a:xfrm>
              <a:custGeom>
                <a:avLst/>
                <a:gdLst>
                  <a:gd name="connsiteX0" fmla="*/ 0 w 384575"/>
                  <a:gd name="connsiteY0" fmla="*/ 0 h 27469"/>
                  <a:gd name="connsiteX1" fmla="*/ 384576 w 384575"/>
                  <a:gd name="connsiteY1" fmla="*/ 0 h 27469"/>
                  <a:gd name="connsiteX2" fmla="*/ 384576 w 384575"/>
                  <a:gd name="connsiteY2" fmla="*/ 27470 h 27469"/>
                  <a:gd name="connsiteX3" fmla="*/ 0 w 384575"/>
                  <a:gd name="connsiteY3" fmla="*/ 27470 h 2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575" h="27469">
                    <a:moveTo>
                      <a:pt x="0" y="0"/>
                    </a:moveTo>
                    <a:lnTo>
                      <a:pt x="384576" y="0"/>
                    </a:lnTo>
                    <a:lnTo>
                      <a:pt x="384576" y="27470"/>
                    </a:lnTo>
                    <a:lnTo>
                      <a:pt x="0" y="27470"/>
                    </a:lnTo>
                    <a:close/>
                  </a:path>
                </a:pathLst>
              </a:custGeom>
              <a:solidFill>
                <a:schemeClr val="bg1"/>
              </a:solidFill>
              <a:ln w="1318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</p:grp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C5E8C2E-E499-A1ED-0095-8D8C89A4CECA}"/>
              </a:ext>
            </a:extLst>
          </p:cNvPr>
          <p:cNvSpPr/>
          <p:nvPr/>
        </p:nvSpPr>
        <p:spPr>
          <a:xfrm>
            <a:off x="4304771" y="1816511"/>
            <a:ext cx="328578" cy="486294"/>
          </a:xfrm>
          <a:custGeom>
            <a:avLst/>
            <a:gdLst>
              <a:gd name="connsiteX0" fmla="*/ 155954 w 457830"/>
              <a:gd name="connsiteY0" fmla="*/ 120837 h 677586"/>
              <a:gd name="connsiteX1" fmla="*/ 155954 w 457830"/>
              <a:gd name="connsiteY1" fmla="*/ 102126 h 677586"/>
              <a:gd name="connsiteX2" fmla="*/ 141622 w 457830"/>
              <a:gd name="connsiteY2" fmla="*/ 87529 h 677586"/>
              <a:gd name="connsiteX3" fmla="*/ 141490 w 457830"/>
              <a:gd name="connsiteY3" fmla="*/ 87529 h 677586"/>
              <a:gd name="connsiteX4" fmla="*/ 76332 w 457830"/>
              <a:gd name="connsiteY4" fmla="*/ 87529 h 677586"/>
              <a:gd name="connsiteX5" fmla="*/ 61735 w 457830"/>
              <a:gd name="connsiteY5" fmla="*/ 102126 h 677586"/>
              <a:gd name="connsiteX6" fmla="*/ 61735 w 457830"/>
              <a:gd name="connsiteY6" fmla="*/ 120837 h 677586"/>
              <a:gd name="connsiteX7" fmla="*/ -105 w 457830"/>
              <a:gd name="connsiteY7" fmla="*/ 204573 h 677586"/>
              <a:gd name="connsiteX8" fmla="*/ -105 w 457830"/>
              <a:gd name="connsiteY8" fmla="*/ 662933 h 677586"/>
              <a:gd name="connsiteX9" fmla="*/ 14360 w 457830"/>
              <a:gd name="connsiteY9" fmla="*/ 677397 h 677586"/>
              <a:gd name="connsiteX10" fmla="*/ 203728 w 457830"/>
              <a:gd name="connsiteY10" fmla="*/ 677397 h 677586"/>
              <a:gd name="connsiteX11" fmla="*/ 218325 w 457830"/>
              <a:gd name="connsiteY11" fmla="*/ 663065 h 677586"/>
              <a:gd name="connsiteX12" fmla="*/ 218325 w 457830"/>
              <a:gd name="connsiteY12" fmla="*/ 662933 h 677586"/>
              <a:gd name="connsiteX13" fmla="*/ 218325 w 457830"/>
              <a:gd name="connsiteY13" fmla="*/ 205237 h 677586"/>
              <a:gd name="connsiteX14" fmla="*/ 155954 w 457830"/>
              <a:gd name="connsiteY14" fmla="*/ 120837 h 677586"/>
              <a:gd name="connsiteX15" fmla="*/ 79783 w 457830"/>
              <a:gd name="connsiteY15" fmla="*/ 145653 h 677586"/>
              <a:gd name="connsiteX16" fmla="*/ 90664 w 457830"/>
              <a:gd name="connsiteY16" fmla="*/ 131586 h 677586"/>
              <a:gd name="connsiteX17" fmla="*/ 90664 w 457830"/>
              <a:gd name="connsiteY17" fmla="*/ 116591 h 677586"/>
              <a:gd name="connsiteX18" fmla="*/ 126892 w 457830"/>
              <a:gd name="connsiteY18" fmla="*/ 116591 h 677586"/>
              <a:gd name="connsiteX19" fmla="*/ 126892 w 457830"/>
              <a:gd name="connsiteY19" fmla="*/ 131586 h 677586"/>
              <a:gd name="connsiteX20" fmla="*/ 137774 w 457830"/>
              <a:gd name="connsiteY20" fmla="*/ 145653 h 677586"/>
              <a:gd name="connsiteX21" fmla="*/ 188865 w 457830"/>
              <a:gd name="connsiteY21" fmla="*/ 204573 h 677586"/>
              <a:gd name="connsiteX22" fmla="*/ 188865 w 457830"/>
              <a:gd name="connsiteY22" fmla="*/ 597377 h 677586"/>
              <a:gd name="connsiteX23" fmla="*/ 29222 w 457830"/>
              <a:gd name="connsiteY23" fmla="*/ 597377 h 677586"/>
              <a:gd name="connsiteX24" fmla="*/ 29222 w 457830"/>
              <a:gd name="connsiteY24" fmla="*/ 205237 h 677586"/>
              <a:gd name="connsiteX25" fmla="*/ 80181 w 457830"/>
              <a:gd name="connsiteY25" fmla="*/ 145653 h 677586"/>
              <a:gd name="connsiteX26" fmla="*/ 126892 w 457830"/>
              <a:gd name="connsiteY26" fmla="*/ 626439 h 677586"/>
              <a:gd name="connsiteX27" fmla="*/ 126892 w 457830"/>
              <a:gd name="connsiteY27" fmla="*/ 648335 h 677586"/>
              <a:gd name="connsiteX28" fmla="*/ 92920 w 457830"/>
              <a:gd name="connsiteY28" fmla="*/ 648335 h 677586"/>
              <a:gd name="connsiteX29" fmla="*/ 92920 w 457830"/>
              <a:gd name="connsiteY29" fmla="*/ 626439 h 677586"/>
              <a:gd name="connsiteX30" fmla="*/ 28824 w 457830"/>
              <a:gd name="connsiteY30" fmla="*/ 626439 h 677586"/>
              <a:gd name="connsiteX31" fmla="*/ 63858 w 457830"/>
              <a:gd name="connsiteY31" fmla="*/ 626439 h 677586"/>
              <a:gd name="connsiteX32" fmla="*/ 63858 w 457830"/>
              <a:gd name="connsiteY32" fmla="*/ 648335 h 677586"/>
              <a:gd name="connsiteX33" fmla="*/ 28824 w 457830"/>
              <a:gd name="connsiteY33" fmla="*/ 648335 h 677586"/>
              <a:gd name="connsiteX34" fmla="*/ 155954 w 457830"/>
              <a:gd name="connsiteY34" fmla="*/ 648335 h 677586"/>
              <a:gd name="connsiteX35" fmla="*/ 155954 w 457830"/>
              <a:gd name="connsiteY35" fmla="*/ 626439 h 677586"/>
              <a:gd name="connsiteX36" fmla="*/ 188865 w 457830"/>
              <a:gd name="connsiteY36" fmla="*/ 626439 h 677586"/>
              <a:gd name="connsiteX37" fmla="*/ 188865 w 457830"/>
              <a:gd name="connsiteY37" fmla="*/ 648335 h 677586"/>
              <a:gd name="connsiteX38" fmla="*/ 76332 w 457830"/>
              <a:gd name="connsiteY38" fmla="*/ 80761 h 677586"/>
              <a:gd name="connsiteX39" fmla="*/ 139234 w 457830"/>
              <a:gd name="connsiteY39" fmla="*/ 80761 h 677586"/>
              <a:gd name="connsiteX40" fmla="*/ 153699 w 457830"/>
              <a:gd name="connsiteY40" fmla="*/ 66561 h 677586"/>
              <a:gd name="connsiteX41" fmla="*/ 153699 w 457830"/>
              <a:gd name="connsiteY41" fmla="*/ 66163 h 677586"/>
              <a:gd name="connsiteX42" fmla="*/ 107783 w 457830"/>
              <a:gd name="connsiteY42" fmla="*/ -189 h 677586"/>
              <a:gd name="connsiteX43" fmla="*/ 61868 w 457830"/>
              <a:gd name="connsiteY43" fmla="*/ 66163 h 677586"/>
              <a:gd name="connsiteX44" fmla="*/ 75934 w 457830"/>
              <a:gd name="connsiteY44" fmla="*/ 80761 h 677586"/>
              <a:gd name="connsiteX45" fmla="*/ 76332 w 457830"/>
              <a:gd name="connsiteY45" fmla="*/ 80761 h 677586"/>
              <a:gd name="connsiteX46" fmla="*/ 107783 w 457830"/>
              <a:gd name="connsiteY46" fmla="*/ 29006 h 677586"/>
              <a:gd name="connsiteX47" fmla="*/ 123707 w 457830"/>
              <a:gd name="connsiteY47" fmla="*/ 51699 h 677586"/>
              <a:gd name="connsiteX48" fmla="*/ 91859 w 457830"/>
              <a:gd name="connsiteY48" fmla="*/ 51699 h 677586"/>
              <a:gd name="connsiteX49" fmla="*/ 108048 w 457830"/>
              <a:gd name="connsiteY49" fmla="*/ 29006 h 677586"/>
              <a:gd name="connsiteX50" fmla="*/ 395883 w 457830"/>
              <a:gd name="connsiteY50" fmla="*/ 120837 h 677586"/>
              <a:gd name="connsiteX51" fmla="*/ 395883 w 457830"/>
              <a:gd name="connsiteY51" fmla="*/ 102126 h 677586"/>
              <a:gd name="connsiteX52" fmla="*/ 381286 w 457830"/>
              <a:gd name="connsiteY52" fmla="*/ 87529 h 677586"/>
              <a:gd name="connsiteX53" fmla="*/ 315995 w 457830"/>
              <a:gd name="connsiteY53" fmla="*/ 87529 h 677586"/>
              <a:gd name="connsiteX54" fmla="*/ 301531 w 457830"/>
              <a:gd name="connsiteY54" fmla="*/ 101993 h 677586"/>
              <a:gd name="connsiteX55" fmla="*/ 301531 w 457830"/>
              <a:gd name="connsiteY55" fmla="*/ 102126 h 677586"/>
              <a:gd name="connsiteX56" fmla="*/ 301531 w 457830"/>
              <a:gd name="connsiteY56" fmla="*/ 120837 h 677586"/>
              <a:gd name="connsiteX57" fmla="*/ 239558 w 457830"/>
              <a:gd name="connsiteY57" fmla="*/ 204573 h 677586"/>
              <a:gd name="connsiteX58" fmla="*/ 239558 w 457830"/>
              <a:gd name="connsiteY58" fmla="*/ 662933 h 677586"/>
              <a:gd name="connsiteX59" fmla="*/ 254023 w 457830"/>
              <a:gd name="connsiteY59" fmla="*/ 677397 h 677586"/>
              <a:gd name="connsiteX60" fmla="*/ 254155 w 457830"/>
              <a:gd name="connsiteY60" fmla="*/ 677397 h 677586"/>
              <a:gd name="connsiteX61" fmla="*/ 443258 w 457830"/>
              <a:gd name="connsiteY61" fmla="*/ 677397 h 677586"/>
              <a:gd name="connsiteX62" fmla="*/ 457723 w 457830"/>
              <a:gd name="connsiteY62" fmla="*/ 662933 h 677586"/>
              <a:gd name="connsiteX63" fmla="*/ 457723 w 457830"/>
              <a:gd name="connsiteY63" fmla="*/ 205237 h 677586"/>
              <a:gd name="connsiteX64" fmla="*/ 396149 w 457830"/>
              <a:gd name="connsiteY64" fmla="*/ 120837 h 677586"/>
              <a:gd name="connsiteX65" fmla="*/ 319711 w 457830"/>
              <a:gd name="connsiteY65" fmla="*/ 145653 h 677586"/>
              <a:gd name="connsiteX66" fmla="*/ 330593 w 457830"/>
              <a:gd name="connsiteY66" fmla="*/ 131586 h 677586"/>
              <a:gd name="connsiteX67" fmla="*/ 330593 w 457830"/>
              <a:gd name="connsiteY67" fmla="*/ 116591 h 677586"/>
              <a:gd name="connsiteX68" fmla="*/ 366821 w 457830"/>
              <a:gd name="connsiteY68" fmla="*/ 116591 h 677586"/>
              <a:gd name="connsiteX69" fmla="*/ 366821 w 457830"/>
              <a:gd name="connsiteY69" fmla="*/ 131586 h 677586"/>
              <a:gd name="connsiteX70" fmla="*/ 377703 w 457830"/>
              <a:gd name="connsiteY70" fmla="*/ 145653 h 677586"/>
              <a:gd name="connsiteX71" fmla="*/ 428661 w 457830"/>
              <a:gd name="connsiteY71" fmla="*/ 204573 h 677586"/>
              <a:gd name="connsiteX72" fmla="*/ 428661 w 457830"/>
              <a:gd name="connsiteY72" fmla="*/ 597377 h 677586"/>
              <a:gd name="connsiteX73" fmla="*/ 268886 w 457830"/>
              <a:gd name="connsiteY73" fmla="*/ 597377 h 677586"/>
              <a:gd name="connsiteX74" fmla="*/ 268886 w 457830"/>
              <a:gd name="connsiteY74" fmla="*/ 205237 h 677586"/>
              <a:gd name="connsiteX75" fmla="*/ 319976 w 457830"/>
              <a:gd name="connsiteY75" fmla="*/ 145653 h 677586"/>
              <a:gd name="connsiteX76" fmla="*/ 366688 w 457830"/>
              <a:gd name="connsiteY76" fmla="*/ 626439 h 677586"/>
              <a:gd name="connsiteX77" fmla="*/ 366688 w 457830"/>
              <a:gd name="connsiteY77" fmla="*/ 648335 h 677586"/>
              <a:gd name="connsiteX78" fmla="*/ 332849 w 457830"/>
              <a:gd name="connsiteY78" fmla="*/ 648335 h 677586"/>
              <a:gd name="connsiteX79" fmla="*/ 332849 w 457830"/>
              <a:gd name="connsiteY79" fmla="*/ 626439 h 677586"/>
              <a:gd name="connsiteX80" fmla="*/ 268620 w 457830"/>
              <a:gd name="connsiteY80" fmla="*/ 626439 h 677586"/>
              <a:gd name="connsiteX81" fmla="*/ 303787 w 457830"/>
              <a:gd name="connsiteY81" fmla="*/ 626439 h 677586"/>
              <a:gd name="connsiteX82" fmla="*/ 303787 w 457830"/>
              <a:gd name="connsiteY82" fmla="*/ 648335 h 677586"/>
              <a:gd name="connsiteX83" fmla="*/ 268620 w 457830"/>
              <a:gd name="connsiteY83" fmla="*/ 648335 h 677586"/>
              <a:gd name="connsiteX84" fmla="*/ 395750 w 457830"/>
              <a:gd name="connsiteY84" fmla="*/ 648335 h 677586"/>
              <a:gd name="connsiteX85" fmla="*/ 395750 w 457830"/>
              <a:gd name="connsiteY85" fmla="*/ 626439 h 677586"/>
              <a:gd name="connsiteX86" fmla="*/ 428661 w 457830"/>
              <a:gd name="connsiteY86" fmla="*/ 626439 h 677586"/>
              <a:gd name="connsiteX87" fmla="*/ 428661 w 457830"/>
              <a:gd name="connsiteY87" fmla="*/ 648335 h 677586"/>
              <a:gd name="connsiteX88" fmla="*/ 316128 w 457830"/>
              <a:gd name="connsiteY88" fmla="*/ 80761 h 677586"/>
              <a:gd name="connsiteX89" fmla="*/ 379030 w 457830"/>
              <a:gd name="connsiteY89" fmla="*/ 80761 h 677586"/>
              <a:gd name="connsiteX90" fmla="*/ 393494 w 457830"/>
              <a:gd name="connsiteY90" fmla="*/ 66561 h 677586"/>
              <a:gd name="connsiteX91" fmla="*/ 393494 w 457830"/>
              <a:gd name="connsiteY91" fmla="*/ 66163 h 677586"/>
              <a:gd name="connsiteX92" fmla="*/ 347579 w 457830"/>
              <a:gd name="connsiteY92" fmla="*/ -189 h 677586"/>
              <a:gd name="connsiteX93" fmla="*/ 301531 w 457830"/>
              <a:gd name="connsiteY93" fmla="*/ 66163 h 677586"/>
              <a:gd name="connsiteX94" fmla="*/ 315863 w 457830"/>
              <a:gd name="connsiteY94" fmla="*/ 80761 h 677586"/>
              <a:gd name="connsiteX95" fmla="*/ 316128 w 457830"/>
              <a:gd name="connsiteY95" fmla="*/ 80761 h 677586"/>
              <a:gd name="connsiteX96" fmla="*/ 347579 w 457830"/>
              <a:gd name="connsiteY96" fmla="*/ 29006 h 677586"/>
              <a:gd name="connsiteX97" fmla="*/ 363503 w 457830"/>
              <a:gd name="connsiteY97" fmla="*/ 51699 h 677586"/>
              <a:gd name="connsiteX98" fmla="*/ 331654 w 457830"/>
              <a:gd name="connsiteY98" fmla="*/ 51699 h 677586"/>
              <a:gd name="connsiteX99" fmla="*/ 347844 w 457830"/>
              <a:gd name="connsiteY99" fmla="*/ 29006 h 67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57830" h="677586">
                <a:moveTo>
                  <a:pt x="155954" y="120837"/>
                </a:moveTo>
                <a:lnTo>
                  <a:pt x="155954" y="102126"/>
                </a:lnTo>
                <a:cubicBezTo>
                  <a:pt x="156034" y="94137"/>
                  <a:pt x="149611" y="87608"/>
                  <a:pt x="141622" y="87529"/>
                </a:cubicBezTo>
                <a:cubicBezTo>
                  <a:pt x="141583" y="87529"/>
                  <a:pt x="141530" y="87529"/>
                  <a:pt x="141490" y="87529"/>
                </a:cubicBezTo>
                <a:lnTo>
                  <a:pt x="76332" y="87529"/>
                </a:lnTo>
                <a:cubicBezTo>
                  <a:pt x="68264" y="87529"/>
                  <a:pt x="61735" y="94058"/>
                  <a:pt x="61735" y="102126"/>
                </a:cubicBezTo>
                <a:lnTo>
                  <a:pt x="61735" y="120837"/>
                </a:lnTo>
                <a:cubicBezTo>
                  <a:pt x="25029" y="132210"/>
                  <a:pt x="-26" y="166142"/>
                  <a:pt x="-105" y="204573"/>
                </a:cubicBezTo>
                <a:lnTo>
                  <a:pt x="-105" y="662933"/>
                </a:lnTo>
                <a:cubicBezTo>
                  <a:pt x="-105" y="670921"/>
                  <a:pt x="6371" y="677397"/>
                  <a:pt x="14360" y="677397"/>
                </a:cubicBezTo>
                <a:lnTo>
                  <a:pt x="203728" y="677397"/>
                </a:lnTo>
                <a:cubicBezTo>
                  <a:pt x="211717" y="677477"/>
                  <a:pt x="218246" y="671054"/>
                  <a:pt x="218325" y="663065"/>
                </a:cubicBezTo>
                <a:cubicBezTo>
                  <a:pt x="218325" y="663025"/>
                  <a:pt x="218325" y="662972"/>
                  <a:pt x="218325" y="662933"/>
                </a:cubicBezTo>
                <a:lnTo>
                  <a:pt x="218325" y="205237"/>
                </a:lnTo>
                <a:cubicBezTo>
                  <a:pt x="218431" y="166421"/>
                  <a:pt x="193085" y="132130"/>
                  <a:pt x="155954" y="120837"/>
                </a:cubicBezTo>
                <a:close/>
                <a:moveTo>
                  <a:pt x="79783" y="145653"/>
                </a:moveTo>
                <a:cubicBezTo>
                  <a:pt x="86179" y="143968"/>
                  <a:pt x="90638" y="138195"/>
                  <a:pt x="90664" y="131586"/>
                </a:cubicBezTo>
                <a:lnTo>
                  <a:pt x="90664" y="116591"/>
                </a:lnTo>
                <a:lnTo>
                  <a:pt x="126892" y="116591"/>
                </a:lnTo>
                <a:lnTo>
                  <a:pt x="126892" y="131586"/>
                </a:lnTo>
                <a:cubicBezTo>
                  <a:pt x="126919" y="138195"/>
                  <a:pt x="131378" y="143968"/>
                  <a:pt x="137774" y="145653"/>
                </a:cubicBezTo>
                <a:cubicBezTo>
                  <a:pt x="169756" y="153881"/>
                  <a:pt x="188865" y="176042"/>
                  <a:pt x="188865" y="204573"/>
                </a:cubicBezTo>
                <a:lnTo>
                  <a:pt x="188865" y="597377"/>
                </a:lnTo>
                <a:lnTo>
                  <a:pt x="29222" y="597377"/>
                </a:lnTo>
                <a:lnTo>
                  <a:pt x="29222" y="205237"/>
                </a:lnTo>
                <a:cubicBezTo>
                  <a:pt x="29222" y="176042"/>
                  <a:pt x="48199" y="153881"/>
                  <a:pt x="80181" y="145653"/>
                </a:cubicBezTo>
                <a:close/>
                <a:moveTo>
                  <a:pt x="126892" y="626439"/>
                </a:moveTo>
                <a:lnTo>
                  <a:pt x="126892" y="648335"/>
                </a:lnTo>
                <a:lnTo>
                  <a:pt x="92920" y="648335"/>
                </a:lnTo>
                <a:lnTo>
                  <a:pt x="92920" y="626439"/>
                </a:lnTo>
                <a:close/>
                <a:moveTo>
                  <a:pt x="28824" y="626439"/>
                </a:moveTo>
                <a:lnTo>
                  <a:pt x="63858" y="626439"/>
                </a:lnTo>
                <a:lnTo>
                  <a:pt x="63858" y="648335"/>
                </a:lnTo>
                <a:lnTo>
                  <a:pt x="28824" y="648335"/>
                </a:lnTo>
                <a:close/>
                <a:moveTo>
                  <a:pt x="155954" y="648335"/>
                </a:moveTo>
                <a:lnTo>
                  <a:pt x="155954" y="626439"/>
                </a:lnTo>
                <a:lnTo>
                  <a:pt x="188865" y="626439"/>
                </a:lnTo>
                <a:lnTo>
                  <a:pt x="188865" y="648335"/>
                </a:lnTo>
                <a:close/>
                <a:moveTo>
                  <a:pt x="76332" y="80761"/>
                </a:moveTo>
                <a:lnTo>
                  <a:pt x="139234" y="80761"/>
                </a:lnTo>
                <a:cubicBezTo>
                  <a:pt x="147143" y="80840"/>
                  <a:pt x="153632" y="74484"/>
                  <a:pt x="153699" y="66561"/>
                </a:cubicBezTo>
                <a:cubicBezTo>
                  <a:pt x="153699" y="66429"/>
                  <a:pt x="153699" y="66296"/>
                  <a:pt x="153699" y="66163"/>
                </a:cubicBezTo>
                <a:cubicBezTo>
                  <a:pt x="153699" y="8570"/>
                  <a:pt x="124636" y="-189"/>
                  <a:pt x="107783" y="-189"/>
                </a:cubicBezTo>
                <a:cubicBezTo>
                  <a:pt x="90930" y="-189"/>
                  <a:pt x="62531" y="8437"/>
                  <a:pt x="61868" y="66163"/>
                </a:cubicBezTo>
                <a:cubicBezTo>
                  <a:pt x="61722" y="74072"/>
                  <a:pt x="68012" y="80615"/>
                  <a:pt x="75934" y="80761"/>
                </a:cubicBezTo>
                <a:cubicBezTo>
                  <a:pt x="76067" y="80761"/>
                  <a:pt x="76199" y="80761"/>
                  <a:pt x="76332" y="80761"/>
                </a:cubicBezTo>
                <a:close/>
                <a:moveTo>
                  <a:pt x="107783" y="29006"/>
                </a:moveTo>
                <a:cubicBezTo>
                  <a:pt x="111233" y="29006"/>
                  <a:pt x="121053" y="29006"/>
                  <a:pt x="123707" y="51699"/>
                </a:cubicBezTo>
                <a:lnTo>
                  <a:pt x="91859" y="51699"/>
                </a:lnTo>
                <a:cubicBezTo>
                  <a:pt x="95176" y="29006"/>
                  <a:pt x="104598" y="29006"/>
                  <a:pt x="108048" y="29006"/>
                </a:cubicBezTo>
                <a:close/>
                <a:moveTo>
                  <a:pt x="395883" y="120837"/>
                </a:moveTo>
                <a:lnTo>
                  <a:pt x="395883" y="102126"/>
                </a:lnTo>
                <a:cubicBezTo>
                  <a:pt x="395883" y="94058"/>
                  <a:pt x="389354" y="87529"/>
                  <a:pt x="381286" y="87529"/>
                </a:cubicBezTo>
                <a:lnTo>
                  <a:pt x="315995" y="87529"/>
                </a:lnTo>
                <a:cubicBezTo>
                  <a:pt x="308006" y="87529"/>
                  <a:pt x="301531" y="94005"/>
                  <a:pt x="301531" y="101993"/>
                </a:cubicBezTo>
                <a:cubicBezTo>
                  <a:pt x="301531" y="102033"/>
                  <a:pt x="301531" y="102086"/>
                  <a:pt x="301531" y="102126"/>
                </a:cubicBezTo>
                <a:lnTo>
                  <a:pt x="301531" y="120837"/>
                </a:lnTo>
                <a:cubicBezTo>
                  <a:pt x="264798" y="132210"/>
                  <a:pt x="239691" y="166116"/>
                  <a:pt x="239558" y="204573"/>
                </a:cubicBezTo>
                <a:lnTo>
                  <a:pt x="239558" y="662933"/>
                </a:lnTo>
                <a:cubicBezTo>
                  <a:pt x="239558" y="670921"/>
                  <a:pt x="246034" y="677397"/>
                  <a:pt x="254023" y="677397"/>
                </a:cubicBezTo>
                <a:cubicBezTo>
                  <a:pt x="254062" y="677397"/>
                  <a:pt x="254116" y="677397"/>
                  <a:pt x="254155" y="677397"/>
                </a:cubicBezTo>
                <a:lnTo>
                  <a:pt x="443258" y="677397"/>
                </a:lnTo>
                <a:cubicBezTo>
                  <a:pt x="451247" y="677397"/>
                  <a:pt x="457723" y="670921"/>
                  <a:pt x="457723" y="662933"/>
                </a:cubicBezTo>
                <a:lnTo>
                  <a:pt x="457723" y="205237"/>
                </a:lnTo>
                <a:cubicBezTo>
                  <a:pt x="457975" y="166633"/>
                  <a:pt x="432987" y="132382"/>
                  <a:pt x="396149" y="120837"/>
                </a:cubicBezTo>
                <a:close/>
                <a:moveTo>
                  <a:pt x="319711" y="145653"/>
                </a:moveTo>
                <a:cubicBezTo>
                  <a:pt x="326107" y="143968"/>
                  <a:pt x="330566" y="138195"/>
                  <a:pt x="330593" y="131586"/>
                </a:cubicBezTo>
                <a:lnTo>
                  <a:pt x="330593" y="116591"/>
                </a:lnTo>
                <a:lnTo>
                  <a:pt x="366821" y="116591"/>
                </a:lnTo>
                <a:lnTo>
                  <a:pt x="366821" y="131586"/>
                </a:lnTo>
                <a:cubicBezTo>
                  <a:pt x="366794" y="138208"/>
                  <a:pt x="371280" y="144007"/>
                  <a:pt x="377703" y="145653"/>
                </a:cubicBezTo>
                <a:cubicBezTo>
                  <a:pt x="409684" y="153881"/>
                  <a:pt x="428661" y="176042"/>
                  <a:pt x="428661" y="204573"/>
                </a:cubicBezTo>
                <a:lnTo>
                  <a:pt x="428661" y="597377"/>
                </a:lnTo>
                <a:lnTo>
                  <a:pt x="268886" y="597377"/>
                </a:lnTo>
                <a:lnTo>
                  <a:pt x="268886" y="205237"/>
                </a:lnTo>
                <a:cubicBezTo>
                  <a:pt x="268886" y="176042"/>
                  <a:pt x="288658" y="153881"/>
                  <a:pt x="319976" y="145653"/>
                </a:cubicBezTo>
                <a:close/>
                <a:moveTo>
                  <a:pt x="366688" y="626439"/>
                </a:moveTo>
                <a:lnTo>
                  <a:pt x="366688" y="648335"/>
                </a:lnTo>
                <a:lnTo>
                  <a:pt x="332849" y="648335"/>
                </a:lnTo>
                <a:lnTo>
                  <a:pt x="332849" y="626439"/>
                </a:lnTo>
                <a:close/>
                <a:moveTo>
                  <a:pt x="268620" y="626439"/>
                </a:moveTo>
                <a:lnTo>
                  <a:pt x="303787" y="626439"/>
                </a:lnTo>
                <a:lnTo>
                  <a:pt x="303787" y="648335"/>
                </a:lnTo>
                <a:lnTo>
                  <a:pt x="268620" y="648335"/>
                </a:lnTo>
                <a:close/>
                <a:moveTo>
                  <a:pt x="395750" y="648335"/>
                </a:moveTo>
                <a:lnTo>
                  <a:pt x="395750" y="626439"/>
                </a:lnTo>
                <a:lnTo>
                  <a:pt x="428661" y="626439"/>
                </a:lnTo>
                <a:lnTo>
                  <a:pt x="428661" y="648335"/>
                </a:lnTo>
                <a:close/>
                <a:moveTo>
                  <a:pt x="316128" y="80761"/>
                </a:moveTo>
                <a:lnTo>
                  <a:pt x="379030" y="80761"/>
                </a:lnTo>
                <a:cubicBezTo>
                  <a:pt x="386939" y="80840"/>
                  <a:pt x="393428" y="74484"/>
                  <a:pt x="393494" y="66561"/>
                </a:cubicBezTo>
                <a:cubicBezTo>
                  <a:pt x="393494" y="66429"/>
                  <a:pt x="393494" y="66296"/>
                  <a:pt x="393494" y="66163"/>
                </a:cubicBezTo>
                <a:cubicBezTo>
                  <a:pt x="393494" y="8570"/>
                  <a:pt x="364432" y="-189"/>
                  <a:pt x="347579" y="-189"/>
                </a:cubicBezTo>
                <a:cubicBezTo>
                  <a:pt x="330725" y="-189"/>
                  <a:pt x="302327" y="8437"/>
                  <a:pt x="301531" y="66163"/>
                </a:cubicBezTo>
                <a:cubicBezTo>
                  <a:pt x="301451" y="74152"/>
                  <a:pt x="307874" y="80681"/>
                  <a:pt x="315863" y="80761"/>
                </a:cubicBezTo>
                <a:cubicBezTo>
                  <a:pt x="315956" y="80761"/>
                  <a:pt x="316035" y="80761"/>
                  <a:pt x="316128" y="80761"/>
                </a:cubicBezTo>
                <a:close/>
                <a:moveTo>
                  <a:pt x="347579" y="29006"/>
                </a:moveTo>
                <a:cubicBezTo>
                  <a:pt x="351029" y="29006"/>
                  <a:pt x="360849" y="29006"/>
                  <a:pt x="363503" y="51699"/>
                </a:cubicBezTo>
                <a:lnTo>
                  <a:pt x="331654" y="51699"/>
                </a:lnTo>
                <a:cubicBezTo>
                  <a:pt x="334972" y="29006"/>
                  <a:pt x="344394" y="29006"/>
                  <a:pt x="347844" y="29006"/>
                </a:cubicBezTo>
                <a:close/>
              </a:path>
            </a:pathLst>
          </a:custGeom>
          <a:solidFill>
            <a:schemeClr val="bg1"/>
          </a:solidFill>
          <a:ln w="13188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13F7D22-04A5-B49F-0707-5A40AC6B08BF}"/>
              </a:ext>
            </a:extLst>
          </p:cNvPr>
          <p:cNvSpPr txBox="1"/>
          <p:nvPr/>
        </p:nvSpPr>
        <p:spPr>
          <a:xfrm>
            <a:off x="6174057" y="3009799"/>
            <a:ext cx="2482825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425E5D0-F7BF-B7DA-1041-E1EFCBD274CA}"/>
              </a:ext>
            </a:extLst>
          </p:cNvPr>
          <p:cNvSpPr txBox="1"/>
          <p:nvPr/>
        </p:nvSpPr>
        <p:spPr>
          <a:xfrm>
            <a:off x="1085619" y="3009799"/>
            <a:ext cx="2482825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7528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/>
      <p:bldP spid="2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C69C55-74BD-632E-DC9E-33BAFF93C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51</a:t>
            </a:fld>
            <a:endParaRPr lang="fa-IR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63B69CF-1567-9032-BB67-E92BD4CD21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5" r="18095"/>
          <a:stretch>
            <a:fillRect/>
          </a:stretch>
        </p:blipFill>
        <p:spPr/>
      </p:pic>
      <p:grpSp>
        <p:nvGrpSpPr>
          <p:cNvPr id="93" name="Group 92">
            <a:extLst>
              <a:ext uri="{FF2B5EF4-FFF2-40B4-BE49-F238E27FC236}">
                <a16:creationId xmlns:a16="http://schemas.microsoft.com/office/drawing/2014/main" id="{FE65C4E4-D7A8-C7F0-F24C-3F24371CD629}"/>
              </a:ext>
            </a:extLst>
          </p:cNvPr>
          <p:cNvGrpSpPr/>
          <p:nvPr/>
        </p:nvGrpSpPr>
        <p:grpSpPr>
          <a:xfrm>
            <a:off x="3896209" y="1535115"/>
            <a:ext cx="1673073" cy="4716848"/>
            <a:chOff x="3896209" y="1535115"/>
            <a:chExt cx="1673073" cy="471684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1D74EA7-E62F-4532-0386-DD293792A669}"/>
                </a:ext>
              </a:extLst>
            </p:cNvPr>
            <p:cNvSpPr/>
            <p:nvPr/>
          </p:nvSpPr>
          <p:spPr>
            <a:xfrm>
              <a:off x="4419788" y="3318792"/>
              <a:ext cx="1149494" cy="1149494"/>
            </a:xfrm>
            <a:prstGeom prst="ellipse">
              <a:avLst/>
            </a:prstGeom>
            <a:solidFill>
              <a:srgbClr val="FAFAFB"/>
            </a:solidFill>
            <a:ln>
              <a:noFill/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95E924F-011A-0202-0942-25AF4F0FC922}"/>
                </a:ext>
              </a:extLst>
            </p:cNvPr>
            <p:cNvSpPr/>
            <p:nvPr/>
          </p:nvSpPr>
          <p:spPr>
            <a:xfrm>
              <a:off x="3896209" y="1535115"/>
              <a:ext cx="1149494" cy="1149494"/>
            </a:xfrm>
            <a:prstGeom prst="ellipse">
              <a:avLst/>
            </a:prstGeom>
            <a:solidFill>
              <a:srgbClr val="FAFAFB"/>
            </a:solidFill>
            <a:ln>
              <a:noFill/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D78D10F-9399-D428-6394-79E36787F382}"/>
                </a:ext>
              </a:extLst>
            </p:cNvPr>
            <p:cNvSpPr/>
            <p:nvPr/>
          </p:nvSpPr>
          <p:spPr>
            <a:xfrm>
              <a:off x="4042693" y="5102469"/>
              <a:ext cx="1149494" cy="1149494"/>
            </a:xfrm>
            <a:prstGeom prst="ellipse">
              <a:avLst/>
            </a:prstGeom>
            <a:solidFill>
              <a:srgbClr val="FAFAFB"/>
            </a:solidFill>
            <a:ln>
              <a:noFill/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05286B4-D394-37F3-73D3-499414629F94}"/>
                </a:ext>
              </a:extLst>
            </p:cNvPr>
            <p:cNvGrpSpPr/>
            <p:nvPr/>
          </p:nvGrpSpPr>
          <p:grpSpPr>
            <a:xfrm>
              <a:off x="4235614" y="5214979"/>
              <a:ext cx="816347" cy="719722"/>
              <a:chOff x="3819737" y="3952539"/>
              <a:chExt cx="815463" cy="718943"/>
            </a:xfrm>
            <a:solidFill>
              <a:srgbClr val="082C39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06B04A0-7E51-C920-138C-0C79658A0BE9}"/>
                  </a:ext>
                </a:extLst>
              </p:cNvPr>
              <p:cNvSpPr/>
              <p:nvPr/>
            </p:nvSpPr>
            <p:spPr>
              <a:xfrm>
                <a:off x="3822958" y="4423919"/>
                <a:ext cx="224433" cy="215159"/>
              </a:xfrm>
              <a:custGeom>
                <a:avLst/>
                <a:gdLst>
                  <a:gd name="connsiteX0" fmla="*/ 13754 w 224433"/>
                  <a:gd name="connsiteY0" fmla="*/ 215105 h 215159"/>
                  <a:gd name="connsiteX1" fmla="*/ -50 w 224433"/>
                  <a:gd name="connsiteY1" fmla="*/ 201443 h 215159"/>
                  <a:gd name="connsiteX2" fmla="*/ 2907 w 224433"/>
                  <a:gd name="connsiteY2" fmla="*/ 192861 h 215159"/>
                  <a:gd name="connsiteX3" fmla="*/ 147491 w 224433"/>
                  <a:gd name="connsiteY3" fmla="*/ 11754 h 215159"/>
                  <a:gd name="connsiteX4" fmla="*/ 172756 w 224433"/>
                  <a:gd name="connsiteY4" fmla="*/ -54 h 215159"/>
                  <a:gd name="connsiteX5" fmla="*/ 210652 w 224433"/>
                  <a:gd name="connsiteY5" fmla="*/ -54 h 215159"/>
                  <a:gd name="connsiteX6" fmla="*/ 224383 w 224433"/>
                  <a:gd name="connsiteY6" fmla="*/ 13676 h 215159"/>
                  <a:gd name="connsiteX7" fmla="*/ 210652 w 224433"/>
                  <a:gd name="connsiteY7" fmla="*/ 27407 h 215159"/>
                  <a:gd name="connsiteX8" fmla="*/ 172756 w 224433"/>
                  <a:gd name="connsiteY8" fmla="*/ 27407 h 215159"/>
                  <a:gd name="connsiteX9" fmla="*/ 168636 w 224433"/>
                  <a:gd name="connsiteY9" fmla="*/ 29329 h 215159"/>
                  <a:gd name="connsiteX10" fmla="*/ 24464 w 224433"/>
                  <a:gd name="connsiteY10" fmla="*/ 209887 h 215159"/>
                  <a:gd name="connsiteX11" fmla="*/ 13754 w 224433"/>
                  <a:gd name="connsiteY11" fmla="*/ 215105 h 21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433" h="215159">
                    <a:moveTo>
                      <a:pt x="13754" y="215105"/>
                    </a:moveTo>
                    <a:cubicBezTo>
                      <a:pt x="6171" y="215146"/>
                      <a:pt x="-9" y="209036"/>
                      <a:pt x="-50" y="201443"/>
                    </a:cubicBezTo>
                    <a:cubicBezTo>
                      <a:pt x="-67" y="198340"/>
                      <a:pt x="975" y="195306"/>
                      <a:pt x="2907" y="192861"/>
                    </a:cubicBezTo>
                    <a:lnTo>
                      <a:pt x="147491" y="11754"/>
                    </a:lnTo>
                    <a:cubicBezTo>
                      <a:pt x="153750" y="4270"/>
                      <a:pt x="163001" y="-54"/>
                      <a:pt x="172756" y="-54"/>
                    </a:cubicBezTo>
                    <a:lnTo>
                      <a:pt x="210652" y="-54"/>
                    </a:lnTo>
                    <a:cubicBezTo>
                      <a:pt x="218236" y="-54"/>
                      <a:pt x="224383" y="6097"/>
                      <a:pt x="224383" y="13676"/>
                    </a:cubicBezTo>
                    <a:cubicBezTo>
                      <a:pt x="224383" y="21255"/>
                      <a:pt x="218236" y="27407"/>
                      <a:pt x="210652" y="27407"/>
                    </a:cubicBezTo>
                    <a:lnTo>
                      <a:pt x="172756" y="27407"/>
                    </a:lnTo>
                    <a:cubicBezTo>
                      <a:pt x="171156" y="27366"/>
                      <a:pt x="169630" y="28080"/>
                      <a:pt x="168636" y="29329"/>
                    </a:cubicBezTo>
                    <a:lnTo>
                      <a:pt x="24464" y="209887"/>
                    </a:lnTo>
                    <a:cubicBezTo>
                      <a:pt x="21875" y="213169"/>
                      <a:pt x="17933" y="215091"/>
                      <a:pt x="13754" y="2151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7B0767B-3E72-4F9A-FD6C-9FC0964576BA}"/>
                  </a:ext>
                </a:extLst>
              </p:cNvPr>
              <p:cNvSpPr/>
              <p:nvPr/>
            </p:nvSpPr>
            <p:spPr>
              <a:xfrm>
                <a:off x="4407409" y="4423919"/>
                <a:ext cx="224425" cy="215159"/>
              </a:xfrm>
              <a:custGeom>
                <a:avLst/>
                <a:gdLst>
                  <a:gd name="connsiteX0" fmla="*/ 210715 w 224425"/>
                  <a:gd name="connsiteY0" fmla="*/ 215105 h 215159"/>
                  <a:gd name="connsiteX1" fmla="*/ 200005 w 224425"/>
                  <a:gd name="connsiteY1" fmla="*/ 209887 h 215159"/>
                  <a:gd name="connsiteX2" fmla="*/ 55421 w 224425"/>
                  <a:gd name="connsiteY2" fmla="*/ 28917 h 215159"/>
                  <a:gd name="connsiteX3" fmla="*/ 51714 w 224425"/>
                  <a:gd name="connsiteY3" fmla="*/ 27407 h 215159"/>
                  <a:gd name="connsiteX4" fmla="*/ 13680 w 224425"/>
                  <a:gd name="connsiteY4" fmla="*/ 27407 h 215159"/>
                  <a:gd name="connsiteX5" fmla="*/ -51 w 224425"/>
                  <a:gd name="connsiteY5" fmla="*/ 13677 h 215159"/>
                  <a:gd name="connsiteX6" fmla="*/ 13680 w 224425"/>
                  <a:gd name="connsiteY6" fmla="*/ -54 h 215159"/>
                  <a:gd name="connsiteX7" fmla="*/ 51714 w 224425"/>
                  <a:gd name="connsiteY7" fmla="*/ -54 h 215159"/>
                  <a:gd name="connsiteX8" fmla="*/ 76567 w 224425"/>
                  <a:gd name="connsiteY8" fmla="*/ 11342 h 215159"/>
                  <a:gd name="connsiteX9" fmla="*/ 221425 w 224425"/>
                  <a:gd name="connsiteY9" fmla="*/ 192861 h 215159"/>
                  <a:gd name="connsiteX10" fmla="*/ 219228 w 224425"/>
                  <a:gd name="connsiteY10" fmla="*/ 212084 h 215159"/>
                  <a:gd name="connsiteX11" fmla="*/ 210715 w 224425"/>
                  <a:gd name="connsiteY11" fmla="*/ 215105 h 21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425" h="215159">
                    <a:moveTo>
                      <a:pt x="210715" y="215105"/>
                    </a:moveTo>
                    <a:cubicBezTo>
                      <a:pt x="206541" y="215091"/>
                      <a:pt x="202600" y="213169"/>
                      <a:pt x="200005" y="209887"/>
                    </a:cubicBezTo>
                    <a:lnTo>
                      <a:pt x="55421" y="28917"/>
                    </a:lnTo>
                    <a:cubicBezTo>
                      <a:pt x="54453" y="27915"/>
                      <a:pt x="53108" y="27366"/>
                      <a:pt x="51714" y="27407"/>
                    </a:cubicBezTo>
                    <a:lnTo>
                      <a:pt x="13680" y="27407"/>
                    </a:lnTo>
                    <a:cubicBezTo>
                      <a:pt x="6097" y="27407"/>
                      <a:pt x="-51" y="21255"/>
                      <a:pt x="-51" y="13677"/>
                    </a:cubicBezTo>
                    <a:cubicBezTo>
                      <a:pt x="-51" y="6097"/>
                      <a:pt x="6097" y="-54"/>
                      <a:pt x="13680" y="-54"/>
                    </a:cubicBezTo>
                    <a:lnTo>
                      <a:pt x="51714" y="-54"/>
                    </a:lnTo>
                    <a:cubicBezTo>
                      <a:pt x="61269" y="-82"/>
                      <a:pt x="70358" y="4079"/>
                      <a:pt x="76567" y="11342"/>
                    </a:cubicBezTo>
                    <a:lnTo>
                      <a:pt x="221425" y="192861"/>
                    </a:lnTo>
                    <a:cubicBezTo>
                      <a:pt x="226093" y="198779"/>
                      <a:pt x="225119" y="207375"/>
                      <a:pt x="219228" y="212084"/>
                    </a:cubicBezTo>
                    <a:cubicBezTo>
                      <a:pt x="216811" y="214020"/>
                      <a:pt x="213818" y="215091"/>
                      <a:pt x="210715" y="2151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6F9ABFD-7979-590A-F796-515F77D81347}"/>
                  </a:ext>
                </a:extLst>
              </p:cNvPr>
              <p:cNvSpPr/>
              <p:nvPr/>
            </p:nvSpPr>
            <p:spPr>
              <a:xfrm>
                <a:off x="3819737" y="4601731"/>
                <a:ext cx="815463" cy="69751"/>
              </a:xfrm>
              <a:custGeom>
                <a:avLst/>
                <a:gdLst>
                  <a:gd name="connsiteX0" fmla="*/ 780538 w 815463"/>
                  <a:gd name="connsiteY0" fmla="*/ 69698 h 69751"/>
                  <a:gd name="connsiteX1" fmla="*/ 34825 w 815463"/>
                  <a:gd name="connsiteY1" fmla="*/ 69698 h 69751"/>
                  <a:gd name="connsiteX2" fmla="*/ -51 w 815463"/>
                  <a:gd name="connsiteY2" fmla="*/ 34822 h 69751"/>
                  <a:gd name="connsiteX3" fmla="*/ 34825 w 815463"/>
                  <a:gd name="connsiteY3" fmla="*/ -54 h 69751"/>
                  <a:gd name="connsiteX4" fmla="*/ 780538 w 815463"/>
                  <a:gd name="connsiteY4" fmla="*/ -54 h 69751"/>
                  <a:gd name="connsiteX5" fmla="*/ 815413 w 815463"/>
                  <a:gd name="connsiteY5" fmla="*/ 34822 h 69751"/>
                  <a:gd name="connsiteX6" fmla="*/ 780538 w 815463"/>
                  <a:gd name="connsiteY6" fmla="*/ 69698 h 69751"/>
                  <a:gd name="connsiteX7" fmla="*/ 34825 w 815463"/>
                  <a:gd name="connsiteY7" fmla="*/ 27407 h 69751"/>
                  <a:gd name="connsiteX8" fmla="*/ 27411 w 815463"/>
                  <a:gd name="connsiteY8" fmla="*/ 34822 h 69751"/>
                  <a:gd name="connsiteX9" fmla="*/ 34825 w 815463"/>
                  <a:gd name="connsiteY9" fmla="*/ 42236 h 69751"/>
                  <a:gd name="connsiteX10" fmla="*/ 780538 w 815463"/>
                  <a:gd name="connsiteY10" fmla="*/ 42236 h 69751"/>
                  <a:gd name="connsiteX11" fmla="*/ 787952 w 815463"/>
                  <a:gd name="connsiteY11" fmla="*/ 34822 h 69751"/>
                  <a:gd name="connsiteX12" fmla="*/ 780538 w 815463"/>
                  <a:gd name="connsiteY12" fmla="*/ 27407 h 69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15463" h="69751">
                    <a:moveTo>
                      <a:pt x="780538" y="69698"/>
                    </a:moveTo>
                    <a:lnTo>
                      <a:pt x="34825" y="69698"/>
                    </a:lnTo>
                    <a:cubicBezTo>
                      <a:pt x="15564" y="69698"/>
                      <a:pt x="-51" y="54086"/>
                      <a:pt x="-51" y="34822"/>
                    </a:cubicBezTo>
                    <a:cubicBezTo>
                      <a:pt x="-51" y="15557"/>
                      <a:pt x="15564" y="-54"/>
                      <a:pt x="34825" y="-54"/>
                    </a:cubicBezTo>
                    <a:lnTo>
                      <a:pt x="780538" y="-54"/>
                    </a:lnTo>
                    <a:cubicBezTo>
                      <a:pt x="799802" y="-54"/>
                      <a:pt x="815413" y="15557"/>
                      <a:pt x="815413" y="34822"/>
                    </a:cubicBezTo>
                    <a:cubicBezTo>
                      <a:pt x="815413" y="54086"/>
                      <a:pt x="799802" y="69698"/>
                      <a:pt x="780538" y="69698"/>
                    </a:cubicBezTo>
                    <a:close/>
                    <a:moveTo>
                      <a:pt x="34825" y="27407"/>
                    </a:moveTo>
                    <a:cubicBezTo>
                      <a:pt x="30731" y="27407"/>
                      <a:pt x="27411" y="30730"/>
                      <a:pt x="27411" y="34822"/>
                    </a:cubicBezTo>
                    <a:cubicBezTo>
                      <a:pt x="27411" y="38913"/>
                      <a:pt x="30731" y="42236"/>
                      <a:pt x="34825" y="42236"/>
                    </a:cubicBezTo>
                    <a:lnTo>
                      <a:pt x="780538" y="42236"/>
                    </a:lnTo>
                    <a:cubicBezTo>
                      <a:pt x="784629" y="42236"/>
                      <a:pt x="787952" y="38913"/>
                      <a:pt x="787952" y="34822"/>
                    </a:cubicBezTo>
                    <a:cubicBezTo>
                      <a:pt x="787952" y="30730"/>
                      <a:pt x="784629" y="27407"/>
                      <a:pt x="78053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1715C46-3C52-C824-EB92-A995AE17D6E1}"/>
                  </a:ext>
                </a:extLst>
              </p:cNvPr>
              <p:cNvSpPr/>
              <p:nvPr/>
            </p:nvSpPr>
            <p:spPr>
              <a:xfrm>
                <a:off x="4109354" y="4103445"/>
                <a:ext cx="236232" cy="119594"/>
              </a:xfrm>
              <a:custGeom>
                <a:avLst/>
                <a:gdLst>
                  <a:gd name="connsiteX0" fmla="*/ 117995 w 236232"/>
                  <a:gd name="connsiteY0" fmla="*/ 119540 h 119594"/>
                  <a:gd name="connsiteX1" fmla="*/ 13230 w 236232"/>
                  <a:gd name="connsiteY1" fmla="*/ 118167 h 119594"/>
                  <a:gd name="connsiteX2" fmla="*/ -43 w 236232"/>
                  <a:gd name="connsiteY2" fmla="*/ 103997 h 119594"/>
                  <a:gd name="connsiteX3" fmla="*/ 873 w 236232"/>
                  <a:gd name="connsiteY3" fmla="*/ 99493 h 119594"/>
                  <a:gd name="connsiteX4" fmla="*/ 36161 w 236232"/>
                  <a:gd name="connsiteY4" fmla="*/ 8596 h 119594"/>
                  <a:gd name="connsiteX5" fmla="*/ 48930 w 236232"/>
                  <a:gd name="connsiteY5" fmla="*/ -54 h 119594"/>
                  <a:gd name="connsiteX6" fmla="*/ 187198 w 236232"/>
                  <a:gd name="connsiteY6" fmla="*/ -54 h 119594"/>
                  <a:gd name="connsiteX7" fmla="*/ 199967 w 236232"/>
                  <a:gd name="connsiteY7" fmla="*/ 8596 h 119594"/>
                  <a:gd name="connsiteX8" fmla="*/ 235255 w 236232"/>
                  <a:gd name="connsiteY8" fmla="*/ 99493 h 119594"/>
                  <a:gd name="connsiteX9" fmla="*/ 227399 w 236232"/>
                  <a:gd name="connsiteY9" fmla="*/ 117247 h 119594"/>
                  <a:gd name="connsiteX10" fmla="*/ 222898 w 236232"/>
                  <a:gd name="connsiteY10" fmla="*/ 118167 h 119594"/>
                  <a:gd name="connsiteX11" fmla="*/ 117995 w 236232"/>
                  <a:gd name="connsiteY11" fmla="*/ 119540 h 119594"/>
                  <a:gd name="connsiteX12" fmla="*/ 33552 w 236232"/>
                  <a:gd name="connsiteY12" fmla="*/ 91255 h 119594"/>
                  <a:gd name="connsiteX13" fmla="*/ 202576 w 236232"/>
                  <a:gd name="connsiteY13" fmla="*/ 91255 h 119594"/>
                  <a:gd name="connsiteX14" fmla="*/ 177724 w 236232"/>
                  <a:gd name="connsiteY14" fmla="*/ 27407 h 119594"/>
                  <a:gd name="connsiteX15" fmla="*/ 58404 w 236232"/>
                  <a:gd name="connsiteY15" fmla="*/ 27407 h 1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6232" h="119594">
                    <a:moveTo>
                      <a:pt x="117995" y="119540"/>
                    </a:moveTo>
                    <a:cubicBezTo>
                      <a:pt x="82158" y="119540"/>
                      <a:pt x="46871" y="119540"/>
                      <a:pt x="13230" y="118167"/>
                    </a:cubicBezTo>
                    <a:cubicBezTo>
                      <a:pt x="5651" y="117920"/>
                      <a:pt x="-291" y="111576"/>
                      <a:pt x="-43" y="103997"/>
                    </a:cubicBezTo>
                    <a:cubicBezTo>
                      <a:pt x="8" y="102459"/>
                      <a:pt x="317" y="100935"/>
                      <a:pt x="873" y="99493"/>
                    </a:cubicBezTo>
                    <a:lnTo>
                      <a:pt x="36161" y="8596"/>
                    </a:lnTo>
                    <a:cubicBezTo>
                      <a:pt x="38242" y="3365"/>
                      <a:pt x="43303" y="-54"/>
                      <a:pt x="48930" y="-54"/>
                    </a:cubicBezTo>
                    <a:lnTo>
                      <a:pt x="187198" y="-54"/>
                    </a:lnTo>
                    <a:cubicBezTo>
                      <a:pt x="192825" y="-54"/>
                      <a:pt x="197886" y="3365"/>
                      <a:pt x="199967" y="8596"/>
                    </a:cubicBezTo>
                    <a:lnTo>
                      <a:pt x="235255" y="99493"/>
                    </a:lnTo>
                    <a:cubicBezTo>
                      <a:pt x="237989" y="106564"/>
                      <a:pt x="234471" y="114515"/>
                      <a:pt x="227399" y="117247"/>
                    </a:cubicBezTo>
                    <a:cubicBezTo>
                      <a:pt x="225960" y="117810"/>
                      <a:pt x="224438" y="118112"/>
                      <a:pt x="222898" y="118167"/>
                    </a:cubicBezTo>
                    <a:cubicBezTo>
                      <a:pt x="189258" y="119128"/>
                      <a:pt x="153970" y="119540"/>
                      <a:pt x="117995" y="119540"/>
                    </a:cubicBezTo>
                    <a:close/>
                    <a:moveTo>
                      <a:pt x="33552" y="91255"/>
                    </a:moveTo>
                    <a:cubicBezTo>
                      <a:pt x="88474" y="92353"/>
                      <a:pt x="147791" y="92353"/>
                      <a:pt x="202576" y="91255"/>
                    </a:cubicBezTo>
                    <a:lnTo>
                      <a:pt x="177724" y="27407"/>
                    </a:lnTo>
                    <a:lnTo>
                      <a:pt x="58404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F6AE01FD-0237-69CA-E8CA-1161B8E40809}"/>
                  </a:ext>
                </a:extLst>
              </p:cNvPr>
              <p:cNvSpPr/>
              <p:nvPr/>
            </p:nvSpPr>
            <p:spPr>
              <a:xfrm>
                <a:off x="4144590" y="3952539"/>
                <a:ext cx="166720" cy="178367"/>
              </a:xfrm>
              <a:custGeom>
                <a:avLst/>
                <a:gdLst>
                  <a:gd name="connsiteX0" fmla="*/ 151962 w 166720"/>
                  <a:gd name="connsiteY0" fmla="*/ 178314 h 178367"/>
                  <a:gd name="connsiteX1" fmla="*/ 13694 w 166720"/>
                  <a:gd name="connsiteY1" fmla="*/ 178314 h 178367"/>
                  <a:gd name="connsiteX2" fmla="*/ -51 w 166720"/>
                  <a:gd name="connsiteY2" fmla="*/ 164597 h 178367"/>
                  <a:gd name="connsiteX3" fmla="*/ 924 w 166720"/>
                  <a:gd name="connsiteY3" fmla="*/ 159503 h 178367"/>
                  <a:gd name="connsiteX4" fmla="*/ 55847 w 166720"/>
                  <a:gd name="connsiteY4" fmla="*/ 18489 h 178367"/>
                  <a:gd name="connsiteX5" fmla="*/ 83308 w 166720"/>
                  <a:gd name="connsiteY5" fmla="*/ -48 h 178367"/>
                  <a:gd name="connsiteX6" fmla="*/ 83308 w 166720"/>
                  <a:gd name="connsiteY6" fmla="*/ -48 h 178367"/>
                  <a:gd name="connsiteX7" fmla="*/ 110770 w 166720"/>
                  <a:gd name="connsiteY7" fmla="*/ 18489 h 178367"/>
                  <a:gd name="connsiteX8" fmla="*/ 165692 w 166720"/>
                  <a:gd name="connsiteY8" fmla="*/ 159503 h 178367"/>
                  <a:gd name="connsiteX9" fmla="*/ 158017 w 166720"/>
                  <a:gd name="connsiteY9" fmla="*/ 177339 h 178367"/>
                  <a:gd name="connsiteX10" fmla="*/ 152923 w 166720"/>
                  <a:gd name="connsiteY10" fmla="*/ 178314 h 178367"/>
                  <a:gd name="connsiteX11" fmla="*/ 33741 w 166720"/>
                  <a:gd name="connsiteY11" fmla="*/ 150852 h 178367"/>
                  <a:gd name="connsiteX12" fmla="*/ 131778 w 166720"/>
                  <a:gd name="connsiteY12" fmla="*/ 150852 h 178367"/>
                  <a:gd name="connsiteX13" fmla="*/ 84269 w 166720"/>
                  <a:gd name="connsiteY13" fmla="*/ 28512 h 178367"/>
                  <a:gd name="connsiteX14" fmla="*/ 84269 w 166720"/>
                  <a:gd name="connsiteY14" fmla="*/ 28512 h 178367"/>
                  <a:gd name="connsiteX15" fmla="*/ 82759 w 166720"/>
                  <a:gd name="connsiteY15" fmla="*/ 27414 h 178367"/>
                  <a:gd name="connsiteX16" fmla="*/ 82759 w 166720"/>
                  <a:gd name="connsiteY16" fmla="*/ 27414 h 178367"/>
                  <a:gd name="connsiteX17" fmla="*/ 81386 w 166720"/>
                  <a:gd name="connsiteY17" fmla="*/ 28512 h 178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6720" h="178367">
                    <a:moveTo>
                      <a:pt x="151962" y="178314"/>
                    </a:moveTo>
                    <a:lnTo>
                      <a:pt x="13694" y="178314"/>
                    </a:lnTo>
                    <a:cubicBezTo>
                      <a:pt x="6110" y="178327"/>
                      <a:pt x="-42" y="172176"/>
                      <a:pt x="-51" y="164597"/>
                    </a:cubicBezTo>
                    <a:cubicBezTo>
                      <a:pt x="-52" y="162853"/>
                      <a:pt x="279" y="161123"/>
                      <a:pt x="924" y="159503"/>
                    </a:cubicBezTo>
                    <a:lnTo>
                      <a:pt x="55847" y="18489"/>
                    </a:lnTo>
                    <a:cubicBezTo>
                      <a:pt x="60216" y="7175"/>
                      <a:pt x="71176" y="-226"/>
                      <a:pt x="83308" y="-48"/>
                    </a:cubicBezTo>
                    <a:lnTo>
                      <a:pt x="83308" y="-48"/>
                    </a:lnTo>
                    <a:cubicBezTo>
                      <a:pt x="95464" y="-308"/>
                      <a:pt x="106468" y="7120"/>
                      <a:pt x="110770" y="18489"/>
                    </a:cubicBezTo>
                    <a:lnTo>
                      <a:pt x="165692" y="159503"/>
                    </a:lnTo>
                    <a:cubicBezTo>
                      <a:pt x="168497" y="166546"/>
                      <a:pt x="165062" y="174538"/>
                      <a:pt x="158017" y="177339"/>
                    </a:cubicBezTo>
                    <a:cubicBezTo>
                      <a:pt x="156395" y="177984"/>
                      <a:pt x="154667" y="178314"/>
                      <a:pt x="152923" y="178314"/>
                    </a:cubicBezTo>
                    <a:close/>
                    <a:moveTo>
                      <a:pt x="33741" y="150852"/>
                    </a:moveTo>
                    <a:lnTo>
                      <a:pt x="131778" y="150852"/>
                    </a:lnTo>
                    <a:lnTo>
                      <a:pt x="84269" y="28512"/>
                    </a:lnTo>
                    <a:lnTo>
                      <a:pt x="84269" y="28512"/>
                    </a:lnTo>
                    <a:cubicBezTo>
                      <a:pt x="84131" y="27812"/>
                      <a:pt x="83472" y="27331"/>
                      <a:pt x="82759" y="27414"/>
                    </a:cubicBezTo>
                    <a:lnTo>
                      <a:pt x="82759" y="27414"/>
                    </a:lnTo>
                    <a:cubicBezTo>
                      <a:pt x="82096" y="27400"/>
                      <a:pt x="81518" y="27867"/>
                      <a:pt x="81386" y="2851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A13CB5E-CC0A-494C-4945-92989852F805}"/>
                  </a:ext>
                </a:extLst>
              </p:cNvPr>
              <p:cNvSpPr/>
              <p:nvPr/>
            </p:nvSpPr>
            <p:spPr>
              <a:xfrm>
                <a:off x="4028331" y="4315966"/>
                <a:ext cx="398274" cy="124613"/>
              </a:xfrm>
              <a:custGeom>
                <a:avLst/>
                <a:gdLst>
                  <a:gd name="connsiteX0" fmla="*/ 199018 w 398274"/>
                  <a:gd name="connsiteY0" fmla="*/ 124513 h 124613"/>
                  <a:gd name="connsiteX1" fmla="*/ 11869 w 398274"/>
                  <a:gd name="connsiteY1" fmla="*/ 113940 h 124613"/>
                  <a:gd name="connsiteX2" fmla="*/ 1846 w 398274"/>
                  <a:gd name="connsiteY2" fmla="*/ 107350 h 124613"/>
                  <a:gd name="connsiteX3" fmla="*/ 885 w 398274"/>
                  <a:gd name="connsiteY3" fmla="*/ 95404 h 124613"/>
                  <a:gd name="connsiteX4" fmla="*/ 34525 w 398274"/>
                  <a:gd name="connsiteY4" fmla="*/ 8764 h 124613"/>
                  <a:gd name="connsiteX5" fmla="*/ 48256 w 398274"/>
                  <a:gd name="connsiteY5" fmla="*/ -24 h 124613"/>
                  <a:gd name="connsiteX6" fmla="*/ 199293 w 398274"/>
                  <a:gd name="connsiteY6" fmla="*/ 5331 h 124613"/>
                  <a:gd name="connsiteX7" fmla="*/ 350330 w 398274"/>
                  <a:gd name="connsiteY7" fmla="*/ -24 h 124613"/>
                  <a:gd name="connsiteX8" fmla="*/ 364061 w 398274"/>
                  <a:gd name="connsiteY8" fmla="*/ 8764 h 124613"/>
                  <a:gd name="connsiteX9" fmla="*/ 397289 w 398274"/>
                  <a:gd name="connsiteY9" fmla="*/ 95679 h 124613"/>
                  <a:gd name="connsiteX10" fmla="*/ 396328 w 398274"/>
                  <a:gd name="connsiteY10" fmla="*/ 107624 h 124613"/>
                  <a:gd name="connsiteX11" fmla="*/ 386304 w 398274"/>
                  <a:gd name="connsiteY11" fmla="*/ 114215 h 124613"/>
                  <a:gd name="connsiteX12" fmla="*/ 199018 w 398274"/>
                  <a:gd name="connsiteY12" fmla="*/ 124513 h 124613"/>
                  <a:gd name="connsiteX13" fmla="*/ 32877 w 398274"/>
                  <a:gd name="connsiteY13" fmla="*/ 88813 h 124613"/>
                  <a:gd name="connsiteX14" fmla="*/ 199018 w 398274"/>
                  <a:gd name="connsiteY14" fmla="*/ 97052 h 124613"/>
                  <a:gd name="connsiteX15" fmla="*/ 365297 w 398274"/>
                  <a:gd name="connsiteY15" fmla="*/ 88813 h 124613"/>
                  <a:gd name="connsiteX16" fmla="*/ 341680 w 398274"/>
                  <a:gd name="connsiteY16" fmla="*/ 28124 h 124613"/>
                  <a:gd name="connsiteX17" fmla="*/ 199018 w 398274"/>
                  <a:gd name="connsiteY17" fmla="*/ 32792 h 124613"/>
                  <a:gd name="connsiteX18" fmla="*/ 56494 w 398274"/>
                  <a:gd name="connsiteY18" fmla="*/ 28124 h 124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8274" h="124613">
                    <a:moveTo>
                      <a:pt x="199018" y="124513"/>
                    </a:moveTo>
                    <a:cubicBezTo>
                      <a:pt x="136475" y="124911"/>
                      <a:pt x="73969" y="121383"/>
                      <a:pt x="11869" y="113940"/>
                    </a:cubicBezTo>
                    <a:cubicBezTo>
                      <a:pt x="7694" y="113391"/>
                      <a:pt x="4000" y="110961"/>
                      <a:pt x="1846" y="107350"/>
                    </a:cubicBezTo>
                    <a:cubicBezTo>
                      <a:pt x="-286" y="103725"/>
                      <a:pt x="-641" y="99318"/>
                      <a:pt x="885" y="95404"/>
                    </a:cubicBezTo>
                    <a:lnTo>
                      <a:pt x="34525" y="8764"/>
                    </a:lnTo>
                    <a:cubicBezTo>
                      <a:pt x="36679" y="3134"/>
                      <a:pt x="42247" y="-422"/>
                      <a:pt x="48256" y="-24"/>
                    </a:cubicBezTo>
                    <a:cubicBezTo>
                      <a:pt x="94391" y="3546"/>
                      <a:pt x="145057" y="5331"/>
                      <a:pt x="199293" y="5331"/>
                    </a:cubicBezTo>
                    <a:cubicBezTo>
                      <a:pt x="253529" y="5331"/>
                      <a:pt x="303921" y="3546"/>
                      <a:pt x="350330" y="-24"/>
                    </a:cubicBezTo>
                    <a:cubicBezTo>
                      <a:pt x="356339" y="-422"/>
                      <a:pt x="361906" y="3134"/>
                      <a:pt x="364061" y="8764"/>
                    </a:cubicBezTo>
                    <a:lnTo>
                      <a:pt x="397289" y="95679"/>
                    </a:lnTo>
                    <a:cubicBezTo>
                      <a:pt x="398815" y="99592"/>
                      <a:pt x="398460" y="103999"/>
                      <a:pt x="396328" y="107624"/>
                    </a:cubicBezTo>
                    <a:cubicBezTo>
                      <a:pt x="394174" y="111236"/>
                      <a:pt x="390480" y="113666"/>
                      <a:pt x="386304" y="114215"/>
                    </a:cubicBezTo>
                    <a:cubicBezTo>
                      <a:pt x="324153" y="121561"/>
                      <a:pt x="261601" y="125007"/>
                      <a:pt x="199018" y="124513"/>
                    </a:cubicBezTo>
                    <a:close/>
                    <a:moveTo>
                      <a:pt x="32877" y="88813"/>
                    </a:moveTo>
                    <a:cubicBezTo>
                      <a:pt x="88069" y="94553"/>
                      <a:pt x="143530" y="97299"/>
                      <a:pt x="199018" y="97052"/>
                    </a:cubicBezTo>
                    <a:cubicBezTo>
                      <a:pt x="254552" y="97313"/>
                      <a:pt x="310059" y="94567"/>
                      <a:pt x="365297" y="88813"/>
                    </a:cubicBezTo>
                    <a:lnTo>
                      <a:pt x="341680" y="28124"/>
                    </a:lnTo>
                    <a:cubicBezTo>
                      <a:pt x="297604" y="31144"/>
                      <a:pt x="249684" y="32792"/>
                      <a:pt x="199018" y="32792"/>
                    </a:cubicBezTo>
                    <a:cubicBezTo>
                      <a:pt x="148352" y="32792"/>
                      <a:pt x="100432" y="31144"/>
                      <a:pt x="56494" y="2812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B8355A93-D35E-E21F-6307-712D11112445}"/>
                  </a:ext>
                </a:extLst>
              </p:cNvPr>
              <p:cNvSpPr/>
              <p:nvPr/>
            </p:nvSpPr>
            <p:spPr>
              <a:xfrm>
                <a:off x="4062012" y="4194175"/>
                <a:ext cx="332011" cy="154637"/>
              </a:xfrm>
              <a:custGeom>
                <a:avLst/>
                <a:gdLst>
                  <a:gd name="connsiteX0" fmla="*/ 165337 w 332011"/>
                  <a:gd name="connsiteY0" fmla="*/ 154583 h 154637"/>
                  <a:gd name="connsiteX1" fmla="*/ 12652 w 332011"/>
                  <a:gd name="connsiteY1" fmla="*/ 149091 h 154637"/>
                  <a:gd name="connsiteX2" fmla="*/ 2080 w 332011"/>
                  <a:gd name="connsiteY2" fmla="*/ 142775 h 154637"/>
                  <a:gd name="connsiteX3" fmla="*/ 844 w 332011"/>
                  <a:gd name="connsiteY3" fmla="*/ 130555 h 154637"/>
                  <a:gd name="connsiteX4" fmla="*/ 48215 w 332011"/>
                  <a:gd name="connsiteY4" fmla="*/ 8763 h 154637"/>
                  <a:gd name="connsiteX5" fmla="*/ 61946 w 332011"/>
                  <a:gd name="connsiteY5" fmla="*/ -24 h 154637"/>
                  <a:gd name="connsiteX6" fmla="*/ 269965 w 332011"/>
                  <a:gd name="connsiteY6" fmla="*/ -24 h 154637"/>
                  <a:gd name="connsiteX7" fmla="*/ 283696 w 332011"/>
                  <a:gd name="connsiteY7" fmla="*/ 8763 h 154637"/>
                  <a:gd name="connsiteX8" fmla="*/ 331066 w 332011"/>
                  <a:gd name="connsiteY8" fmla="*/ 130555 h 154637"/>
                  <a:gd name="connsiteX9" fmla="*/ 329831 w 332011"/>
                  <a:gd name="connsiteY9" fmla="*/ 142775 h 154637"/>
                  <a:gd name="connsiteX10" fmla="*/ 319258 w 332011"/>
                  <a:gd name="connsiteY10" fmla="*/ 149091 h 154637"/>
                  <a:gd name="connsiteX11" fmla="*/ 165337 w 332011"/>
                  <a:gd name="connsiteY11" fmla="*/ 154583 h 154637"/>
                  <a:gd name="connsiteX12" fmla="*/ 33248 w 332011"/>
                  <a:gd name="connsiteY12" fmla="*/ 123003 h 154637"/>
                  <a:gd name="connsiteX13" fmla="*/ 165337 w 332011"/>
                  <a:gd name="connsiteY13" fmla="*/ 127122 h 154637"/>
                  <a:gd name="connsiteX14" fmla="*/ 297564 w 332011"/>
                  <a:gd name="connsiteY14" fmla="*/ 123003 h 154637"/>
                  <a:gd name="connsiteX15" fmla="*/ 260491 w 332011"/>
                  <a:gd name="connsiteY15" fmla="*/ 27712 h 154637"/>
                  <a:gd name="connsiteX16" fmla="*/ 70321 w 332011"/>
                  <a:gd name="connsiteY16" fmla="*/ 27712 h 15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2011" h="154637">
                    <a:moveTo>
                      <a:pt x="165337" y="154583"/>
                    </a:moveTo>
                    <a:cubicBezTo>
                      <a:pt x="110415" y="154583"/>
                      <a:pt x="59337" y="152661"/>
                      <a:pt x="12652" y="149091"/>
                    </a:cubicBezTo>
                    <a:cubicBezTo>
                      <a:pt x="8329" y="148775"/>
                      <a:pt x="4409" y="146427"/>
                      <a:pt x="2080" y="142775"/>
                    </a:cubicBezTo>
                    <a:cubicBezTo>
                      <a:pt x="-232" y="139123"/>
                      <a:pt x="-691" y="134591"/>
                      <a:pt x="844" y="130555"/>
                    </a:cubicBezTo>
                    <a:lnTo>
                      <a:pt x="48215" y="8763"/>
                    </a:lnTo>
                    <a:cubicBezTo>
                      <a:pt x="50369" y="3134"/>
                      <a:pt x="55937" y="-422"/>
                      <a:pt x="61946" y="-24"/>
                    </a:cubicBezTo>
                    <a:cubicBezTo>
                      <a:pt x="128677" y="1761"/>
                      <a:pt x="203234" y="1761"/>
                      <a:pt x="269965" y="-24"/>
                    </a:cubicBezTo>
                    <a:cubicBezTo>
                      <a:pt x="275974" y="-422"/>
                      <a:pt x="281541" y="3134"/>
                      <a:pt x="283696" y="8763"/>
                    </a:cubicBezTo>
                    <a:lnTo>
                      <a:pt x="331066" y="130555"/>
                    </a:lnTo>
                    <a:cubicBezTo>
                      <a:pt x="332602" y="134591"/>
                      <a:pt x="332143" y="139123"/>
                      <a:pt x="329831" y="142775"/>
                    </a:cubicBezTo>
                    <a:cubicBezTo>
                      <a:pt x="327501" y="146427"/>
                      <a:pt x="323582" y="148775"/>
                      <a:pt x="319258" y="149091"/>
                    </a:cubicBezTo>
                    <a:cubicBezTo>
                      <a:pt x="271338" y="152661"/>
                      <a:pt x="219985" y="154583"/>
                      <a:pt x="165337" y="154583"/>
                    </a:cubicBezTo>
                    <a:close/>
                    <a:moveTo>
                      <a:pt x="33248" y="123003"/>
                    </a:moveTo>
                    <a:cubicBezTo>
                      <a:pt x="74440" y="125749"/>
                      <a:pt x="118653" y="127122"/>
                      <a:pt x="165337" y="127122"/>
                    </a:cubicBezTo>
                    <a:cubicBezTo>
                      <a:pt x="212022" y="127122"/>
                      <a:pt x="256509" y="125749"/>
                      <a:pt x="297564" y="123003"/>
                    </a:cubicBezTo>
                    <a:lnTo>
                      <a:pt x="260491" y="27712"/>
                    </a:lnTo>
                    <a:cubicBezTo>
                      <a:pt x="199115" y="29222"/>
                      <a:pt x="131697" y="29222"/>
                      <a:pt x="70321" y="2771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837C0F15-12BF-64B9-4FFA-32AE90804998}"/>
                  </a:ext>
                </a:extLst>
              </p:cNvPr>
              <p:cNvSpPr/>
              <p:nvPr/>
            </p:nvSpPr>
            <p:spPr>
              <a:xfrm>
                <a:off x="3985692" y="4402934"/>
                <a:ext cx="484513" cy="161724"/>
              </a:xfrm>
              <a:custGeom>
                <a:avLst/>
                <a:gdLst>
                  <a:gd name="connsiteX0" fmla="*/ 241657 w 484513"/>
                  <a:gd name="connsiteY0" fmla="*/ 161670 h 161724"/>
                  <a:gd name="connsiteX1" fmla="*/ 9334 w 484513"/>
                  <a:gd name="connsiteY1" fmla="*/ 136680 h 161724"/>
                  <a:gd name="connsiteX2" fmla="*/ 1096 w 484513"/>
                  <a:gd name="connsiteY2" fmla="*/ 129540 h 161724"/>
                  <a:gd name="connsiteX3" fmla="*/ 1096 w 484513"/>
                  <a:gd name="connsiteY3" fmla="*/ 118555 h 161724"/>
                  <a:gd name="connsiteX4" fmla="*/ 44073 w 484513"/>
                  <a:gd name="connsiteY4" fmla="*/ 8710 h 161724"/>
                  <a:gd name="connsiteX5" fmla="*/ 58627 w 484513"/>
                  <a:gd name="connsiteY5" fmla="*/ 60 h 161724"/>
                  <a:gd name="connsiteX6" fmla="*/ 242206 w 484513"/>
                  <a:gd name="connsiteY6" fmla="*/ 10358 h 161724"/>
                  <a:gd name="connsiteX7" fmla="*/ 425922 w 484513"/>
                  <a:gd name="connsiteY7" fmla="*/ 60 h 161724"/>
                  <a:gd name="connsiteX8" fmla="*/ 440477 w 484513"/>
                  <a:gd name="connsiteY8" fmla="*/ 8710 h 161724"/>
                  <a:gd name="connsiteX9" fmla="*/ 483316 w 484513"/>
                  <a:gd name="connsiteY9" fmla="*/ 118555 h 161724"/>
                  <a:gd name="connsiteX10" fmla="*/ 483316 w 484513"/>
                  <a:gd name="connsiteY10" fmla="*/ 129540 h 161724"/>
                  <a:gd name="connsiteX11" fmla="*/ 475078 w 484513"/>
                  <a:gd name="connsiteY11" fmla="*/ 136680 h 161724"/>
                  <a:gd name="connsiteX12" fmla="*/ 241657 w 484513"/>
                  <a:gd name="connsiteY12" fmla="*/ 161670 h 161724"/>
                  <a:gd name="connsiteX13" fmla="*/ 31852 w 484513"/>
                  <a:gd name="connsiteY13" fmla="*/ 114161 h 161724"/>
                  <a:gd name="connsiteX14" fmla="*/ 241657 w 484513"/>
                  <a:gd name="connsiteY14" fmla="*/ 134209 h 161724"/>
                  <a:gd name="connsiteX15" fmla="*/ 451599 w 484513"/>
                  <a:gd name="connsiteY15" fmla="*/ 114161 h 161724"/>
                  <a:gd name="connsiteX16" fmla="*/ 418233 w 484513"/>
                  <a:gd name="connsiteY16" fmla="*/ 28345 h 161724"/>
                  <a:gd name="connsiteX17" fmla="*/ 241657 w 484513"/>
                  <a:gd name="connsiteY17" fmla="*/ 37545 h 161724"/>
                  <a:gd name="connsiteX18" fmla="*/ 65218 w 484513"/>
                  <a:gd name="connsiteY18" fmla="*/ 28345 h 16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4513" h="161724">
                    <a:moveTo>
                      <a:pt x="241657" y="161670"/>
                    </a:moveTo>
                    <a:cubicBezTo>
                      <a:pt x="91718" y="161670"/>
                      <a:pt x="12629" y="137778"/>
                      <a:pt x="9334" y="136680"/>
                    </a:cubicBezTo>
                    <a:cubicBezTo>
                      <a:pt x="5720" y="135540"/>
                      <a:pt x="2739" y="132959"/>
                      <a:pt x="1096" y="129540"/>
                    </a:cubicBezTo>
                    <a:cubicBezTo>
                      <a:pt x="-433" y="126039"/>
                      <a:pt x="-433" y="122057"/>
                      <a:pt x="1096" y="118555"/>
                    </a:cubicBezTo>
                    <a:lnTo>
                      <a:pt x="44073" y="8710"/>
                    </a:lnTo>
                    <a:cubicBezTo>
                      <a:pt x="46357" y="2820"/>
                      <a:pt x="52363" y="-750"/>
                      <a:pt x="58627" y="60"/>
                    </a:cubicBezTo>
                    <a:cubicBezTo>
                      <a:pt x="119546" y="7310"/>
                      <a:pt x="180859" y="10742"/>
                      <a:pt x="242206" y="10358"/>
                    </a:cubicBezTo>
                    <a:cubicBezTo>
                      <a:pt x="303600" y="10756"/>
                      <a:pt x="364958" y="7310"/>
                      <a:pt x="425922" y="60"/>
                    </a:cubicBezTo>
                    <a:cubicBezTo>
                      <a:pt x="432186" y="-750"/>
                      <a:pt x="438192" y="2820"/>
                      <a:pt x="440477" y="8710"/>
                    </a:cubicBezTo>
                    <a:lnTo>
                      <a:pt x="483316" y="118555"/>
                    </a:lnTo>
                    <a:cubicBezTo>
                      <a:pt x="484845" y="122057"/>
                      <a:pt x="484845" y="126039"/>
                      <a:pt x="483316" y="129540"/>
                    </a:cubicBezTo>
                    <a:cubicBezTo>
                      <a:pt x="481673" y="132959"/>
                      <a:pt x="478692" y="135540"/>
                      <a:pt x="475078" y="136680"/>
                    </a:cubicBezTo>
                    <a:cubicBezTo>
                      <a:pt x="470822" y="137778"/>
                      <a:pt x="391733" y="161670"/>
                      <a:pt x="241657" y="161670"/>
                    </a:cubicBezTo>
                    <a:close/>
                    <a:moveTo>
                      <a:pt x="31852" y="114161"/>
                    </a:moveTo>
                    <a:cubicBezTo>
                      <a:pt x="100835" y="128551"/>
                      <a:pt x="171197" y="135266"/>
                      <a:pt x="241657" y="134209"/>
                    </a:cubicBezTo>
                    <a:cubicBezTo>
                      <a:pt x="312162" y="135279"/>
                      <a:pt x="382569" y="128551"/>
                      <a:pt x="451599" y="114161"/>
                    </a:cubicBezTo>
                    <a:lnTo>
                      <a:pt x="418233" y="28345"/>
                    </a:lnTo>
                    <a:cubicBezTo>
                      <a:pt x="359595" y="34743"/>
                      <a:pt x="300642" y="37819"/>
                      <a:pt x="241657" y="37545"/>
                    </a:cubicBezTo>
                    <a:cubicBezTo>
                      <a:pt x="182717" y="37819"/>
                      <a:pt x="123809" y="34757"/>
                      <a:pt x="65218" y="2834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E9A1299-7659-C995-495F-81A2E0406C3F}"/>
                </a:ext>
              </a:extLst>
            </p:cNvPr>
            <p:cNvGrpSpPr/>
            <p:nvPr/>
          </p:nvGrpSpPr>
          <p:grpSpPr>
            <a:xfrm>
              <a:off x="4665862" y="3511499"/>
              <a:ext cx="623654" cy="706934"/>
              <a:chOff x="6577529" y="2644425"/>
              <a:chExt cx="622979" cy="706169"/>
            </a:xfrm>
            <a:solidFill>
              <a:srgbClr val="082C39"/>
            </a:solidFill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210C04D-646B-FF94-1407-563373B78C00}"/>
                  </a:ext>
                </a:extLst>
              </p:cNvPr>
              <p:cNvSpPr/>
              <p:nvPr/>
            </p:nvSpPr>
            <p:spPr>
              <a:xfrm>
                <a:off x="6577529" y="2644612"/>
                <a:ext cx="325152" cy="705981"/>
              </a:xfrm>
              <a:custGeom>
                <a:avLst/>
                <a:gdLst>
                  <a:gd name="connsiteX0" fmla="*/ 263726 w 325152"/>
                  <a:gd name="connsiteY0" fmla="*/ 705927 h 705981"/>
                  <a:gd name="connsiteX1" fmla="*/ 48155 w 325152"/>
                  <a:gd name="connsiteY1" fmla="*/ 705927 h 705981"/>
                  <a:gd name="connsiteX2" fmla="*/ 36346 w 325152"/>
                  <a:gd name="connsiteY2" fmla="*/ 699199 h 705981"/>
                  <a:gd name="connsiteX3" fmla="*/ 1882 w 325152"/>
                  <a:gd name="connsiteY3" fmla="*/ 641118 h 705981"/>
                  <a:gd name="connsiteX4" fmla="*/ -40 w 325152"/>
                  <a:gd name="connsiteY4" fmla="*/ 633978 h 705981"/>
                  <a:gd name="connsiteX5" fmla="*/ -40 w 325152"/>
                  <a:gd name="connsiteY5" fmla="*/ 334375 h 705981"/>
                  <a:gd name="connsiteX6" fmla="*/ 9846 w 325152"/>
                  <a:gd name="connsiteY6" fmla="*/ 320645 h 705981"/>
                  <a:gd name="connsiteX7" fmla="*/ 80559 w 325152"/>
                  <a:gd name="connsiteY7" fmla="*/ 229336 h 705981"/>
                  <a:gd name="connsiteX8" fmla="*/ 80559 w 325152"/>
                  <a:gd name="connsiteY8" fmla="*/ 54956 h 705981"/>
                  <a:gd name="connsiteX9" fmla="*/ 89484 w 325152"/>
                  <a:gd name="connsiteY9" fmla="*/ 42050 h 705981"/>
                  <a:gd name="connsiteX10" fmla="*/ 202075 w 325152"/>
                  <a:gd name="connsiteY10" fmla="*/ 858 h 705981"/>
                  <a:gd name="connsiteX11" fmla="*/ 217729 w 325152"/>
                  <a:gd name="connsiteY11" fmla="*/ 5114 h 705981"/>
                  <a:gd name="connsiteX12" fmla="*/ 322219 w 325152"/>
                  <a:gd name="connsiteY12" fmla="*/ 137615 h 705981"/>
                  <a:gd name="connsiteX13" fmla="*/ 325102 w 325152"/>
                  <a:gd name="connsiteY13" fmla="*/ 146128 h 705981"/>
                  <a:gd name="connsiteX14" fmla="*/ 325102 w 325152"/>
                  <a:gd name="connsiteY14" fmla="*/ 639608 h 705981"/>
                  <a:gd name="connsiteX15" fmla="*/ 321532 w 325152"/>
                  <a:gd name="connsiteY15" fmla="*/ 648807 h 705981"/>
                  <a:gd name="connsiteX16" fmla="*/ 273887 w 325152"/>
                  <a:gd name="connsiteY16" fmla="*/ 701533 h 705981"/>
                  <a:gd name="connsiteX17" fmla="*/ 263726 w 325152"/>
                  <a:gd name="connsiteY17" fmla="*/ 705927 h 705981"/>
                  <a:gd name="connsiteX18" fmla="*/ 55981 w 325152"/>
                  <a:gd name="connsiteY18" fmla="*/ 678466 h 705981"/>
                  <a:gd name="connsiteX19" fmla="*/ 257547 w 325152"/>
                  <a:gd name="connsiteY19" fmla="*/ 678466 h 705981"/>
                  <a:gd name="connsiteX20" fmla="*/ 297641 w 325152"/>
                  <a:gd name="connsiteY20" fmla="*/ 634253 h 705981"/>
                  <a:gd name="connsiteX21" fmla="*/ 297641 w 325152"/>
                  <a:gd name="connsiteY21" fmla="*/ 150796 h 705981"/>
                  <a:gd name="connsiteX22" fmla="*/ 202350 w 325152"/>
                  <a:gd name="connsiteY22" fmla="*/ 29967 h 705981"/>
                  <a:gd name="connsiteX23" fmla="*/ 108020 w 325152"/>
                  <a:gd name="connsiteY23" fmla="*/ 64431 h 705981"/>
                  <a:gd name="connsiteX24" fmla="*/ 108020 w 325152"/>
                  <a:gd name="connsiteY24" fmla="*/ 229199 h 705981"/>
                  <a:gd name="connsiteX25" fmla="*/ 27421 w 325152"/>
                  <a:gd name="connsiteY25" fmla="*/ 343438 h 705981"/>
                  <a:gd name="connsiteX26" fmla="*/ 27421 w 325152"/>
                  <a:gd name="connsiteY26" fmla="*/ 630134 h 705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5152" h="705981">
                    <a:moveTo>
                      <a:pt x="263726" y="705927"/>
                    </a:moveTo>
                    <a:lnTo>
                      <a:pt x="48155" y="705927"/>
                    </a:lnTo>
                    <a:cubicBezTo>
                      <a:pt x="43308" y="705927"/>
                      <a:pt x="38818" y="703373"/>
                      <a:pt x="36346" y="699199"/>
                    </a:cubicBezTo>
                    <a:lnTo>
                      <a:pt x="1882" y="641118"/>
                    </a:lnTo>
                    <a:cubicBezTo>
                      <a:pt x="606" y="638963"/>
                      <a:pt x="-67" y="636491"/>
                      <a:pt x="-40" y="633978"/>
                    </a:cubicBezTo>
                    <a:lnTo>
                      <a:pt x="-40" y="334375"/>
                    </a:lnTo>
                    <a:cubicBezTo>
                      <a:pt x="-287" y="328073"/>
                      <a:pt x="3791" y="322402"/>
                      <a:pt x="9846" y="320645"/>
                    </a:cubicBezTo>
                    <a:cubicBezTo>
                      <a:pt x="12730" y="319684"/>
                      <a:pt x="80559" y="299088"/>
                      <a:pt x="80559" y="229336"/>
                    </a:cubicBezTo>
                    <a:lnTo>
                      <a:pt x="80559" y="54956"/>
                    </a:lnTo>
                    <a:cubicBezTo>
                      <a:pt x="80546" y="49217"/>
                      <a:pt x="84101" y="44054"/>
                      <a:pt x="89484" y="42050"/>
                    </a:cubicBezTo>
                    <a:lnTo>
                      <a:pt x="202075" y="858"/>
                    </a:lnTo>
                    <a:cubicBezTo>
                      <a:pt x="207664" y="-1284"/>
                      <a:pt x="213994" y="432"/>
                      <a:pt x="217729" y="5114"/>
                    </a:cubicBezTo>
                    <a:lnTo>
                      <a:pt x="322219" y="137615"/>
                    </a:lnTo>
                    <a:cubicBezTo>
                      <a:pt x="324059" y="140073"/>
                      <a:pt x="325075" y="143052"/>
                      <a:pt x="325102" y="146128"/>
                    </a:cubicBezTo>
                    <a:lnTo>
                      <a:pt x="325102" y="639608"/>
                    </a:lnTo>
                    <a:cubicBezTo>
                      <a:pt x="325089" y="643013"/>
                      <a:pt x="323825" y="646295"/>
                      <a:pt x="321532" y="648807"/>
                    </a:cubicBezTo>
                    <a:lnTo>
                      <a:pt x="273887" y="701533"/>
                    </a:lnTo>
                    <a:cubicBezTo>
                      <a:pt x="271264" y="704362"/>
                      <a:pt x="267584" y="705955"/>
                      <a:pt x="263726" y="705927"/>
                    </a:cubicBezTo>
                    <a:close/>
                    <a:moveTo>
                      <a:pt x="55981" y="678466"/>
                    </a:moveTo>
                    <a:lnTo>
                      <a:pt x="257547" y="678466"/>
                    </a:lnTo>
                    <a:lnTo>
                      <a:pt x="297641" y="634253"/>
                    </a:lnTo>
                    <a:lnTo>
                      <a:pt x="297641" y="150796"/>
                    </a:lnTo>
                    <a:lnTo>
                      <a:pt x="202350" y="29967"/>
                    </a:lnTo>
                    <a:lnTo>
                      <a:pt x="108020" y="64431"/>
                    </a:lnTo>
                    <a:lnTo>
                      <a:pt x="108020" y="229199"/>
                    </a:lnTo>
                    <a:cubicBezTo>
                      <a:pt x="107348" y="280277"/>
                      <a:pt x="75314" y="325670"/>
                      <a:pt x="27421" y="343438"/>
                    </a:cubicBezTo>
                    <a:lnTo>
                      <a:pt x="27421" y="630134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C22D284-5B6B-3F43-D27E-A690C708813C}"/>
                  </a:ext>
                </a:extLst>
              </p:cNvPr>
              <p:cNvSpPr/>
              <p:nvPr/>
            </p:nvSpPr>
            <p:spPr>
              <a:xfrm>
                <a:off x="6875220" y="2644475"/>
                <a:ext cx="325288" cy="706119"/>
              </a:xfrm>
              <a:custGeom>
                <a:avLst/>
                <a:gdLst>
                  <a:gd name="connsiteX0" fmla="*/ 276897 w 325288"/>
                  <a:gd name="connsiteY0" fmla="*/ 706064 h 706119"/>
                  <a:gd name="connsiteX1" fmla="*/ 61463 w 325288"/>
                  <a:gd name="connsiteY1" fmla="*/ 706064 h 706119"/>
                  <a:gd name="connsiteX2" fmla="*/ 51165 w 325288"/>
                  <a:gd name="connsiteY2" fmla="*/ 701533 h 706119"/>
                  <a:gd name="connsiteX3" fmla="*/ 3520 w 325288"/>
                  <a:gd name="connsiteY3" fmla="*/ 648808 h 706119"/>
                  <a:gd name="connsiteX4" fmla="*/ -51 w 325288"/>
                  <a:gd name="connsiteY4" fmla="*/ 639608 h 706119"/>
                  <a:gd name="connsiteX5" fmla="*/ -51 w 325288"/>
                  <a:gd name="connsiteY5" fmla="*/ 146128 h 706119"/>
                  <a:gd name="connsiteX6" fmla="*/ 2970 w 325288"/>
                  <a:gd name="connsiteY6" fmla="*/ 137615 h 706119"/>
                  <a:gd name="connsiteX7" fmla="*/ 107323 w 325288"/>
                  <a:gd name="connsiteY7" fmla="*/ 5114 h 706119"/>
                  <a:gd name="connsiteX8" fmla="*/ 122976 w 325288"/>
                  <a:gd name="connsiteY8" fmla="*/ 858 h 706119"/>
                  <a:gd name="connsiteX9" fmla="*/ 235568 w 325288"/>
                  <a:gd name="connsiteY9" fmla="*/ 42050 h 706119"/>
                  <a:gd name="connsiteX10" fmla="*/ 244630 w 325288"/>
                  <a:gd name="connsiteY10" fmla="*/ 54957 h 706119"/>
                  <a:gd name="connsiteX11" fmla="*/ 244630 w 325288"/>
                  <a:gd name="connsiteY11" fmla="*/ 229336 h 706119"/>
                  <a:gd name="connsiteX12" fmla="*/ 315206 w 325288"/>
                  <a:gd name="connsiteY12" fmla="*/ 320645 h 706119"/>
                  <a:gd name="connsiteX13" fmla="*/ 325229 w 325288"/>
                  <a:gd name="connsiteY13" fmla="*/ 334375 h 706119"/>
                  <a:gd name="connsiteX14" fmla="*/ 325229 w 325288"/>
                  <a:gd name="connsiteY14" fmla="*/ 634528 h 706119"/>
                  <a:gd name="connsiteX15" fmla="*/ 323169 w 325288"/>
                  <a:gd name="connsiteY15" fmla="*/ 641668 h 706119"/>
                  <a:gd name="connsiteX16" fmla="*/ 288705 w 325288"/>
                  <a:gd name="connsiteY16" fmla="*/ 699199 h 706119"/>
                  <a:gd name="connsiteX17" fmla="*/ 276897 w 325288"/>
                  <a:gd name="connsiteY17" fmla="*/ 706064 h 706119"/>
                  <a:gd name="connsiteX18" fmla="*/ 67505 w 325288"/>
                  <a:gd name="connsiteY18" fmla="*/ 678603 h 706119"/>
                  <a:gd name="connsiteX19" fmla="*/ 269070 w 325288"/>
                  <a:gd name="connsiteY19" fmla="*/ 678603 h 706119"/>
                  <a:gd name="connsiteX20" fmla="*/ 297768 w 325288"/>
                  <a:gd name="connsiteY20" fmla="*/ 630958 h 706119"/>
                  <a:gd name="connsiteX21" fmla="*/ 297768 w 325288"/>
                  <a:gd name="connsiteY21" fmla="*/ 344261 h 706119"/>
                  <a:gd name="connsiteX22" fmla="*/ 217169 w 325288"/>
                  <a:gd name="connsiteY22" fmla="*/ 230022 h 706119"/>
                  <a:gd name="connsiteX23" fmla="*/ 217169 w 325288"/>
                  <a:gd name="connsiteY23" fmla="*/ 64568 h 706119"/>
                  <a:gd name="connsiteX24" fmla="*/ 122839 w 325288"/>
                  <a:gd name="connsiteY24" fmla="*/ 30104 h 706119"/>
                  <a:gd name="connsiteX25" fmla="*/ 27548 w 325288"/>
                  <a:gd name="connsiteY25" fmla="*/ 150934 h 706119"/>
                  <a:gd name="connsiteX26" fmla="*/ 27548 w 325288"/>
                  <a:gd name="connsiteY26" fmla="*/ 634390 h 70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5288" h="706119">
                    <a:moveTo>
                      <a:pt x="276897" y="706064"/>
                    </a:moveTo>
                    <a:lnTo>
                      <a:pt x="61463" y="706064"/>
                    </a:lnTo>
                    <a:cubicBezTo>
                      <a:pt x="57536" y="706092"/>
                      <a:pt x="53788" y="704444"/>
                      <a:pt x="51165" y="701533"/>
                    </a:cubicBezTo>
                    <a:lnTo>
                      <a:pt x="3520" y="648808"/>
                    </a:lnTo>
                    <a:cubicBezTo>
                      <a:pt x="1227" y="646295"/>
                      <a:pt x="-37" y="643013"/>
                      <a:pt x="-51" y="639608"/>
                    </a:cubicBezTo>
                    <a:lnTo>
                      <a:pt x="-51" y="146128"/>
                    </a:lnTo>
                    <a:cubicBezTo>
                      <a:pt x="-37" y="143025"/>
                      <a:pt x="1034" y="140032"/>
                      <a:pt x="2970" y="137615"/>
                    </a:cubicBezTo>
                    <a:lnTo>
                      <a:pt x="107323" y="5114"/>
                    </a:lnTo>
                    <a:cubicBezTo>
                      <a:pt x="111058" y="432"/>
                      <a:pt x="117388" y="-1284"/>
                      <a:pt x="122976" y="858"/>
                    </a:cubicBezTo>
                    <a:lnTo>
                      <a:pt x="235568" y="42050"/>
                    </a:lnTo>
                    <a:cubicBezTo>
                      <a:pt x="241005" y="44013"/>
                      <a:pt x="244630" y="49176"/>
                      <a:pt x="244630" y="54957"/>
                    </a:cubicBezTo>
                    <a:lnTo>
                      <a:pt x="244630" y="229336"/>
                    </a:lnTo>
                    <a:cubicBezTo>
                      <a:pt x="244630" y="299637"/>
                      <a:pt x="314519" y="320370"/>
                      <a:pt x="315206" y="320645"/>
                    </a:cubicBezTo>
                    <a:cubicBezTo>
                      <a:pt x="321316" y="322361"/>
                      <a:pt x="325462" y="328032"/>
                      <a:pt x="325229" y="334375"/>
                    </a:cubicBezTo>
                    <a:lnTo>
                      <a:pt x="325229" y="634528"/>
                    </a:lnTo>
                    <a:cubicBezTo>
                      <a:pt x="325215" y="637054"/>
                      <a:pt x="324501" y="639526"/>
                      <a:pt x="323169" y="641668"/>
                    </a:cubicBezTo>
                    <a:lnTo>
                      <a:pt x="288705" y="699199"/>
                    </a:lnTo>
                    <a:cubicBezTo>
                      <a:pt x="286261" y="703428"/>
                      <a:pt x="281772" y="706037"/>
                      <a:pt x="276897" y="706064"/>
                    </a:cubicBezTo>
                    <a:close/>
                    <a:moveTo>
                      <a:pt x="67505" y="678603"/>
                    </a:moveTo>
                    <a:lnTo>
                      <a:pt x="269070" y="678603"/>
                    </a:lnTo>
                    <a:lnTo>
                      <a:pt x="297768" y="630958"/>
                    </a:lnTo>
                    <a:lnTo>
                      <a:pt x="297768" y="344261"/>
                    </a:lnTo>
                    <a:cubicBezTo>
                      <a:pt x="249875" y="326494"/>
                      <a:pt x="217842" y="281101"/>
                      <a:pt x="217169" y="230022"/>
                    </a:cubicBezTo>
                    <a:lnTo>
                      <a:pt x="217169" y="64568"/>
                    </a:lnTo>
                    <a:lnTo>
                      <a:pt x="122839" y="30104"/>
                    </a:lnTo>
                    <a:lnTo>
                      <a:pt x="27548" y="150934"/>
                    </a:lnTo>
                    <a:lnTo>
                      <a:pt x="27548" y="634390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55B621A-12EB-57B9-0B43-F21DF94C960D}"/>
                  </a:ext>
                </a:extLst>
              </p:cNvPr>
              <p:cNvSpPr/>
              <p:nvPr/>
            </p:nvSpPr>
            <p:spPr>
              <a:xfrm>
                <a:off x="6770794" y="2644425"/>
                <a:ext cx="236132" cy="159962"/>
              </a:xfrm>
              <a:custGeom>
                <a:avLst/>
                <a:gdLst>
                  <a:gd name="connsiteX0" fmla="*/ 118106 w 236132"/>
                  <a:gd name="connsiteY0" fmla="*/ 159908 h 159962"/>
                  <a:gd name="connsiteX1" fmla="*/ 107396 w 236132"/>
                  <a:gd name="connsiteY1" fmla="*/ 154690 h 159962"/>
                  <a:gd name="connsiteX2" fmla="*/ 2906 w 236132"/>
                  <a:gd name="connsiteY2" fmla="*/ 22190 h 159962"/>
                  <a:gd name="connsiteX3" fmla="*/ 5172 w 236132"/>
                  <a:gd name="connsiteY3" fmla="*/ 2898 h 159962"/>
                  <a:gd name="connsiteX4" fmla="*/ 13616 w 236132"/>
                  <a:gd name="connsiteY4" fmla="*/ -54 h 159962"/>
                  <a:gd name="connsiteX5" fmla="*/ 222597 w 236132"/>
                  <a:gd name="connsiteY5" fmla="*/ -54 h 159962"/>
                  <a:gd name="connsiteX6" fmla="*/ 234954 w 236132"/>
                  <a:gd name="connsiteY6" fmla="*/ 7772 h 159962"/>
                  <a:gd name="connsiteX7" fmla="*/ 233307 w 236132"/>
                  <a:gd name="connsiteY7" fmla="*/ 21503 h 159962"/>
                  <a:gd name="connsiteX8" fmla="*/ 128953 w 236132"/>
                  <a:gd name="connsiteY8" fmla="*/ 154004 h 159962"/>
                  <a:gd name="connsiteX9" fmla="*/ 118106 w 236132"/>
                  <a:gd name="connsiteY9" fmla="*/ 159908 h 159962"/>
                  <a:gd name="connsiteX10" fmla="*/ 41901 w 236132"/>
                  <a:gd name="connsiteY10" fmla="*/ 27407 h 159962"/>
                  <a:gd name="connsiteX11" fmla="*/ 118106 w 236132"/>
                  <a:gd name="connsiteY11" fmla="*/ 123522 h 159962"/>
                  <a:gd name="connsiteX12" fmla="*/ 194311 w 236132"/>
                  <a:gd name="connsiteY12" fmla="*/ 27407 h 15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6132" h="159962">
                    <a:moveTo>
                      <a:pt x="118106" y="159908"/>
                    </a:moveTo>
                    <a:cubicBezTo>
                      <a:pt x="113932" y="159894"/>
                      <a:pt x="109992" y="157972"/>
                      <a:pt x="107396" y="154690"/>
                    </a:cubicBezTo>
                    <a:lnTo>
                      <a:pt x="2906" y="22190"/>
                    </a:lnTo>
                    <a:cubicBezTo>
                      <a:pt x="-1790" y="16244"/>
                      <a:pt x="-788" y="7608"/>
                      <a:pt x="5172" y="2898"/>
                    </a:cubicBezTo>
                    <a:cubicBezTo>
                      <a:pt x="7574" y="1003"/>
                      <a:pt x="10554" y="-40"/>
                      <a:pt x="13616" y="-54"/>
                    </a:cubicBezTo>
                    <a:lnTo>
                      <a:pt x="222597" y="-54"/>
                    </a:lnTo>
                    <a:cubicBezTo>
                      <a:pt x="227883" y="-40"/>
                      <a:pt x="232688" y="3008"/>
                      <a:pt x="234954" y="7772"/>
                    </a:cubicBezTo>
                    <a:cubicBezTo>
                      <a:pt x="236918" y="12317"/>
                      <a:pt x="236286" y="17562"/>
                      <a:pt x="233307" y="21503"/>
                    </a:cubicBezTo>
                    <a:lnTo>
                      <a:pt x="128953" y="154004"/>
                    </a:lnTo>
                    <a:cubicBezTo>
                      <a:pt x="126482" y="157574"/>
                      <a:pt x="122459" y="159771"/>
                      <a:pt x="118106" y="159908"/>
                    </a:cubicBezTo>
                    <a:close/>
                    <a:moveTo>
                      <a:pt x="41901" y="27407"/>
                    </a:moveTo>
                    <a:lnTo>
                      <a:pt x="118106" y="123522"/>
                    </a:lnTo>
                    <a:lnTo>
                      <a:pt x="1943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C81F39D-6BAA-519A-666D-08E81461EEB6}"/>
                  </a:ext>
                </a:extLst>
              </p:cNvPr>
              <p:cNvSpPr/>
              <p:nvPr/>
            </p:nvSpPr>
            <p:spPr>
              <a:xfrm>
                <a:off x="6875220" y="3008151"/>
                <a:ext cx="325279" cy="94741"/>
              </a:xfrm>
              <a:custGeom>
                <a:avLst/>
                <a:gdLst>
                  <a:gd name="connsiteX0" fmla="*/ 311498 w 325279"/>
                  <a:gd name="connsiteY0" fmla="*/ 94687 h 94741"/>
                  <a:gd name="connsiteX1" fmla="*/ 13680 w 325279"/>
                  <a:gd name="connsiteY1" fmla="*/ 94687 h 94741"/>
                  <a:gd name="connsiteX2" fmla="*/ -51 w 325279"/>
                  <a:gd name="connsiteY2" fmla="*/ 80957 h 94741"/>
                  <a:gd name="connsiteX3" fmla="*/ -51 w 325279"/>
                  <a:gd name="connsiteY3" fmla="*/ 13676 h 94741"/>
                  <a:gd name="connsiteX4" fmla="*/ 13680 w 325279"/>
                  <a:gd name="connsiteY4" fmla="*/ -54 h 94741"/>
                  <a:gd name="connsiteX5" fmla="*/ 311498 w 325279"/>
                  <a:gd name="connsiteY5" fmla="*/ -54 h 94741"/>
                  <a:gd name="connsiteX6" fmla="*/ 325229 w 325279"/>
                  <a:gd name="connsiteY6" fmla="*/ 13676 h 94741"/>
                  <a:gd name="connsiteX7" fmla="*/ 325229 w 325279"/>
                  <a:gd name="connsiteY7" fmla="*/ 80957 h 94741"/>
                  <a:gd name="connsiteX8" fmla="*/ 311498 w 325279"/>
                  <a:gd name="connsiteY8" fmla="*/ 94687 h 94741"/>
                  <a:gd name="connsiteX9" fmla="*/ 27411 w 325279"/>
                  <a:gd name="connsiteY9" fmla="*/ 67226 h 94741"/>
                  <a:gd name="connsiteX10" fmla="*/ 297768 w 325279"/>
                  <a:gd name="connsiteY10" fmla="*/ 67226 h 94741"/>
                  <a:gd name="connsiteX11" fmla="*/ 297768 w 325279"/>
                  <a:gd name="connsiteY11" fmla="*/ 27407 h 94741"/>
                  <a:gd name="connsiteX12" fmla="*/ 27411 w 325279"/>
                  <a:gd name="connsiteY12" fmla="*/ 27407 h 9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279" h="94741">
                    <a:moveTo>
                      <a:pt x="311498" y="94687"/>
                    </a:moveTo>
                    <a:lnTo>
                      <a:pt x="13680" y="94687"/>
                    </a:lnTo>
                    <a:cubicBezTo>
                      <a:pt x="6101" y="94687"/>
                      <a:pt x="-51" y="88536"/>
                      <a:pt x="-51" y="80957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498" y="-54"/>
                    </a:lnTo>
                    <a:cubicBezTo>
                      <a:pt x="319078" y="-54"/>
                      <a:pt x="325229" y="6097"/>
                      <a:pt x="325229" y="13676"/>
                    </a:cubicBezTo>
                    <a:lnTo>
                      <a:pt x="325229" y="80957"/>
                    </a:lnTo>
                    <a:cubicBezTo>
                      <a:pt x="325229" y="88536"/>
                      <a:pt x="319078" y="94687"/>
                      <a:pt x="311498" y="94687"/>
                    </a:cubicBezTo>
                    <a:close/>
                    <a:moveTo>
                      <a:pt x="27411" y="67226"/>
                    </a:moveTo>
                    <a:lnTo>
                      <a:pt x="297768" y="67226"/>
                    </a:lnTo>
                    <a:lnTo>
                      <a:pt x="297768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46CBEF4-96BC-19CC-EAD7-BCECA1B359CB}"/>
                  </a:ext>
                </a:extLst>
              </p:cNvPr>
              <p:cNvSpPr/>
              <p:nvPr/>
            </p:nvSpPr>
            <p:spPr>
              <a:xfrm>
                <a:off x="6577539" y="3008151"/>
                <a:ext cx="325141" cy="94741"/>
              </a:xfrm>
              <a:custGeom>
                <a:avLst/>
                <a:gdLst>
                  <a:gd name="connsiteX0" fmla="*/ 311361 w 325141"/>
                  <a:gd name="connsiteY0" fmla="*/ 94687 h 94741"/>
                  <a:gd name="connsiteX1" fmla="*/ 13680 w 325141"/>
                  <a:gd name="connsiteY1" fmla="*/ 94687 h 94741"/>
                  <a:gd name="connsiteX2" fmla="*/ -51 w 325141"/>
                  <a:gd name="connsiteY2" fmla="*/ 80957 h 94741"/>
                  <a:gd name="connsiteX3" fmla="*/ -51 w 325141"/>
                  <a:gd name="connsiteY3" fmla="*/ 13676 h 94741"/>
                  <a:gd name="connsiteX4" fmla="*/ 13680 w 325141"/>
                  <a:gd name="connsiteY4" fmla="*/ -54 h 94741"/>
                  <a:gd name="connsiteX5" fmla="*/ 311361 w 325141"/>
                  <a:gd name="connsiteY5" fmla="*/ -54 h 94741"/>
                  <a:gd name="connsiteX6" fmla="*/ 325091 w 325141"/>
                  <a:gd name="connsiteY6" fmla="*/ 13676 h 94741"/>
                  <a:gd name="connsiteX7" fmla="*/ 325091 w 325141"/>
                  <a:gd name="connsiteY7" fmla="*/ 80957 h 94741"/>
                  <a:gd name="connsiteX8" fmla="*/ 311361 w 325141"/>
                  <a:gd name="connsiteY8" fmla="*/ 94687 h 94741"/>
                  <a:gd name="connsiteX9" fmla="*/ 27411 w 325141"/>
                  <a:gd name="connsiteY9" fmla="*/ 67226 h 94741"/>
                  <a:gd name="connsiteX10" fmla="*/ 297630 w 325141"/>
                  <a:gd name="connsiteY10" fmla="*/ 67226 h 94741"/>
                  <a:gd name="connsiteX11" fmla="*/ 297630 w 325141"/>
                  <a:gd name="connsiteY11" fmla="*/ 27407 h 94741"/>
                  <a:gd name="connsiteX12" fmla="*/ 27411 w 325141"/>
                  <a:gd name="connsiteY12" fmla="*/ 27407 h 9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141" h="94741">
                    <a:moveTo>
                      <a:pt x="311361" y="94687"/>
                    </a:moveTo>
                    <a:lnTo>
                      <a:pt x="13680" y="94687"/>
                    </a:lnTo>
                    <a:cubicBezTo>
                      <a:pt x="6101" y="94687"/>
                      <a:pt x="-51" y="88536"/>
                      <a:pt x="-51" y="80957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361" y="-54"/>
                    </a:lnTo>
                    <a:cubicBezTo>
                      <a:pt x="318940" y="-54"/>
                      <a:pt x="325091" y="6097"/>
                      <a:pt x="325091" y="13676"/>
                    </a:cubicBezTo>
                    <a:lnTo>
                      <a:pt x="325091" y="80957"/>
                    </a:lnTo>
                    <a:cubicBezTo>
                      <a:pt x="325091" y="88536"/>
                      <a:pt x="318940" y="94687"/>
                      <a:pt x="311361" y="94687"/>
                    </a:cubicBezTo>
                    <a:close/>
                    <a:moveTo>
                      <a:pt x="27411" y="67226"/>
                    </a:moveTo>
                    <a:lnTo>
                      <a:pt x="297630" y="67226"/>
                    </a:lnTo>
                    <a:lnTo>
                      <a:pt x="297630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36600FC-9C66-EE82-AEDB-4892D37393B2}"/>
                  </a:ext>
                </a:extLst>
              </p:cNvPr>
              <p:cNvSpPr/>
              <p:nvPr/>
            </p:nvSpPr>
            <p:spPr>
              <a:xfrm>
                <a:off x="6875220" y="3161247"/>
                <a:ext cx="325279" cy="94604"/>
              </a:xfrm>
              <a:custGeom>
                <a:avLst/>
                <a:gdLst>
                  <a:gd name="connsiteX0" fmla="*/ 311498 w 325279"/>
                  <a:gd name="connsiteY0" fmla="*/ 94550 h 94604"/>
                  <a:gd name="connsiteX1" fmla="*/ 13680 w 325279"/>
                  <a:gd name="connsiteY1" fmla="*/ 94550 h 94604"/>
                  <a:gd name="connsiteX2" fmla="*/ -51 w 325279"/>
                  <a:gd name="connsiteY2" fmla="*/ 80820 h 94604"/>
                  <a:gd name="connsiteX3" fmla="*/ -51 w 325279"/>
                  <a:gd name="connsiteY3" fmla="*/ 13676 h 94604"/>
                  <a:gd name="connsiteX4" fmla="*/ 13680 w 325279"/>
                  <a:gd name="connsiteY4" fmla="*/ -54 h 94604"/>
                  <a:gd name="connsiteX5" fmla="*/ 311498 w 325279"/>
                  <a:gd name="connsiteY5" fmla="*/ -54 h 94604"/>
                  <a:gd name="connsiteX6" fmla="*/ 325229 w 325279"/>
                  <a:gd name="connsiteY6" fmla="*/ 13676 h 94604"/>
                  <a:gd name="connsiteX7" fmla="*/ 325229 w 325279"/>
                  <a:gd name="connsiteY7" fmla="*/ 80820 h 94604"/>
                  <a:gd name="connsiteX8" fmla="*/ 311498 w 325279"/>
                  <a:gd name="connsiteY8" fmla="*/ 94550 h 94604"/>
                  <a:gd name="connsiteX9" fmla="*/ 27411 w 325279"/>
                  <a:gd name="connsiteY9" fmla="*/ 67089 h 94604"/>
                  <a:gd name="connsiteX10" fmla="*/ 297768 w 325279"/>
                  <a:gd name="connsiteY10" fmla="*/ 67089 h 94604"/>
                  <a:gd name="connsiteX11" fmla="*/ 297768 w 325279"/>
                  <a:gd name="connsiteY11" fmla="*/ 27407 h 94604"/>
                  <a:gd name="connsiteX12" fmla="*/ 27411 w 325279"/>
                  <a:gd name="connsiteY12" fmla="*/ 27407 h 9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279" h="94604">
                    <a:moveTo>
                      <a:pt x="311498" y="94550"/>
                    </a:moveTo>
                    <a:lnTo>
                      <a:pt x="13680" y="94550"/>
                    </a:lnTo>
                    <a:cubicBezTo>
                      <a:pt x="6101" y="94550"/>
                      <a:pt x="-51" y="88399"/>
                      <a:pt x="-51" y="80820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498" y="-54"/>
                    </a:lnTo>
                    <a:cubicBezTo>
                      <a:pt x="319078" y="-54"/>
                      <a:pt x="325229" y="6097"/>
                      <a:pt x="325229" y="13676"/>
                    </a:cubicBezTo>
                    <a:lnTo>
                      <a:pt x="325229" y="80820"/>
                    </a:lnTo>
                    <a:cubicBezTo>
                      <a:pt x="325229" y="88399"/>
                      <a:pt x="319078" y="94550"/>
                      <a:pt x="311498" y="94550"/>
                    </a:cubicBezTo>
                    <a:close/>
                    <a:moveTo>
                      <a:pt x="27411" y="67089"/>
                    </a:moveTo>
                    <a:lnTo>
                      <a:pt x="297768" y="67089"/>
                    </a:lnTo>
                    <a:lnTo>
                      <a:pt x="297768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EA85DB09-8766-89A7-BA25-48749A897D01}"/>
                  </a:ext>
                </a:extLst>
              </p:cNvPr>
              <p:cNvSpPr/>
              <p:nvPr/>
            </p:nvSpPr>
            <p:spPr>
              <a:xfrm>
                <a:off x="6577539" y="3161247"/>
                <a:ext cx="325141" cy="94604"/>
              </a:xfrm>
              <a:custGeom>
                <a:avLst/>
                <a:gdLst>
                  <a:gd name="connsiteX0" fmla="*/ 311361 w 325141"/>
                  <a:gd name="connsiteY0" fmla="*/ 94550 h 94604"/>
                  <a:gd name="connsiteX1" fmla="*/ 13680 w 325141"/>
                  <a:gd name="connsiteY1" fmla="*/ 94550 h 94604"/>
                  <a:gd name="connsiteX2" fmla="*/ -51 w 325141"/>
                  <a:gd name="connsiteY2" fmla="*/ 80820 h 94604"/>
                  <a:gd name="connsiteX3" fmla="*/ -51 w 325141"/>
                  <a:gd name="connsiteY3" fmla="*/ 13676 h 94604"/>
                  <a:gd name="connsiteX4" fmla="*/ 13680 w 325141"/>
                  <a:gd name="connsiteY4" fmla="*/ -54 h 94604"/>
                  <a:gd name="connsiteX5" fmla="*/ 311361 w 325141"/>
                  <a:gd name="connsiteY5" fmla="*/ -54 h 94604"/>
                  <a:gd name="connsiteX6" fmla="*/ 325091 w 325141"/>
                  <a:gd name="connsiteY6" fmla="*/ 13676 h 94604"/>
                  <a:gd name="connsiteX7" fmla="*/ 325091 w 325141"/>
                  <a:gd name="connsiteY7" fmla="*/ 80820 h 94604"/>
                  <a:gd name="connsiteX8" fmla="*/ 311361 w 325141"/>
                  <a:gd name="connsiteY8" fmla="*/ 94550 h 94604"/>
                  <a:gd name="connsiteX9" fmla="*/ 27411 w 325141"/>
                  <a:gd name="connsiteY9" fmla="*/ 67089 h 94604"/>
                  <a:gd name="connsiteX10" fmla="*/ 297630 w 325141"/>
                  <a:gd name="connsiteY10" fmla="*/ 67089 h 94604"/>
                  <a:gd name="connsiteX11" fmla="*/ 297630 w 325141"/>
                  <a:gd name="connsiteY11" fmla="*/ 27407 h 94604"/>
                  <a:gd name="connsiteX12" fmla="*/ 27411 w 325141"/>
                  <a:gd name="connsiteY12" fmla="*/ 27407 h 9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141" h="94604">
                    <a:moveTo>
                      <a:pt x="311361" y="94550"/>
                    </a:moveTo>
                    <a:lnTo>
                      <a:pt x="13680" y="94550"/>
                    </a:lnTo>
                    <a:cubicBezTo>
                      <a:pt x="6101" y="94550"/>
                      <a:pt x="-51" y="88399"/>
                      <a:pt x="-51" y="80820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361" y="-54"/>
                    </a:lnTo>
                    <a:cubicBezTo>
                      <a:pt x="318940" y="-54"/>
                      <a:pt x="325091" y="6097"/>
                      <a:pt x="325091" y="13676"/>
                    </a:cubicBezTo>
                    <a:lnTo>
                      <a:pt x="325091" y="80820"/>
                    </a:lnTo>
                    <a:cubicBezTo>
                      <a:pt x="325091" y="88399"/>
                      <a:pt x="318940" y="94550"/>
                      <a:pt x="311361" y="94550"/>
                    </a:cubicBezTo>
                    <a:close/>
                    <a:moveTo>
                      <a:pt x="27411" y="67089"/>
                    </a:moveTo>
                    <a:lnTo>
                      <a:pt x="297630" y="67089"/>
                    </a:lnTo>
                    <a:lnTo>
                      <a:pt x="297630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CD86215-C824-F52C-6E45-A900556608CE}"/>
                </a:ext>
              </a:extLst>
            </p:cNvPr>
            <p:cNvGrpSpPr/>
            <p:nvPr/>
          </p:nvGrpSpPr>
          <p:grpSpPr>
            <a:xfrm>
              <a:off x="4105996" y="1640310"/>
              <a:ext cx="669546" cy="872186"/>
              <a:chOff x="7826754" y="2563043"/>
              <a:chExt cx="668821" cy="871242"/>
            </a:xfrm>
            <a:solidFill>
              <a:srgbClr val="082C39"/>
            </a:solidFill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8AED8F1-C4BA-3DCA-4044-C3EA3DB1D6F2}"/>
                  </a:ext>
                </a:extLst>
              </p:cNvPr>
              <p:cNvSpPr/>
              <p:nvPr/>
            </p:nvSpPr>
            <p:spPr>
              <a:xfrm>
                <a:off x="8158076" y="2939635"/>
                <a:ext cx="337499" cy="444461"/>
              </a:xfrm>
              <a:custGeom>
                <a:avLst/>
                <a:gdLst>
                  <a:gd name="connsiteX0" fmla="*/ 271679 w 337499"/>
                  <a:gd name="connsiteY0" fmla="*/ 444407 h 444461"/>
                  <a:gd name="connsiteX1" fmla="*/ 13680 w 337499"/>
                  <a:gd name="connsiteY1" fmla="*/ 444407 h 444461"/>
                  <a:gd name="connsiteX2" fmla="*/ -51 w 337499"/>
                  <a:gd name="connsiteY2" fmla="*/ 430677 h 444461"/>
                  <a:gd name="connsiteX3" fmla="*/ -51 w 337499"/>
                  <a:gd name="connsiteY3" fmla="*/ 409669 h 444461"/>
                  <a:gd name="connsiteX4" fmla="*/ 13680 w 337499"/>
                  <a:gd name="connsiteY4" fmla="*/ 395938 h 444461"/>
                  <a:gd name="connsiteX5" fmla="*/ 27411 w 337499"/>
                  <a:gd name="connsiteY5" fmla="*/ 409669 h 444461"/>
                  <a:gd name="connsiteX6" fmla="*/ 27411 w 337499"/>
                  <a:gd name="connsiteY6" fmla="*/ 416946 h 444461"/>
                  <a:gd name="connsiteX7" fmla="*/ 257948 w 337499"/>
                  <a:gd name="connsiteY7" fmla="*/ 416946 h 444461"/>
                  <a:gd name="connsiteX8" fmla="*/ 257948 w 337499"/>
                  <a:gd name="connsiteY8" fmla="*/ 300098 h 444461"/>
                  <a:gd name="connsiteX9" fmla="*/ 264677 w 337499"/>
                  <a:gd name="connsiteY9" fmla="*/ 288290 h 444461"/>
                  <a:gd name="connsiteX10" fmla="*/ 309988 w 337499"/>
                  <a:gd name="connsiteY10" fmla="*/ 209064 h 444461"/>
                  <a:gd name="connsiteX11" fmla="*/ 309988 w 337499"/>
                  <a:gd name="connsiteY11" fmla="*/ 13676 h 444461"/>
                  <a:gd name="connsiteX12" fmla="*/ 323718 w 337499"/>
                  <a:gd name="connsiteY12" fmla="*/ -54 h 444461"/>
                  <a:gd name="connsiteX13" fmla="*/ 337449 w 337499"/>
                  <a:gd name="connsiteY13" fmla="*/ 13676 h 444461"/>
                  <a:gd name="connsiteX14" fmla="*/ 337449 w 337499"/>
                  <a:gd name="connsiteY14" fmla="*/ 208789 h 444461"/>
                  <a:gd name="connsiteX15" fmla="*/ 285410 w 337499"/>
                  <a:gd name="connsiteY15" fmla="*/ 307375 h 444461"/>
                  <a:gd name="connsiteX16" fmla="*/ 285410 w 337499"/>
                  <a:gd name="connsiteY16" fmla="*/ 430951 h 444461"/>
                  <a:gd name="connsiteX17" fmla="*/ 271679 w 337499"/>
                  <a:gd name="connsiteY17" fmla="*/ 444407 h 444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7499" h="444461">
                    <a:moveTo>
                      <a:pt x="271679" y="444407"/>
                    </a:moveTo>
                    <a:lnTo>
                      <a:pt x="13680" y="444407"/>
                    </a:lnTo>
                    <a:cubicBezTo>
                      <a:pt x="6101" y="444407"/>
                      <a:pt x="-51" y="438256"/>
                      <a:pt x="-51" y="430677"/>
                    </a:cubicBezTo>
                    <a:lnTo>
                      <a:pt x="-51" y="409669"/>
                    </a:lnTo>
                    <a:cubicBezTo>
                      <a:pt x="-51" y="402089"/>
                      <a:pt x="6101" y="395938"/>
                      <a:pt x="13680" y="395938"/>
                    </a:cubicBezTo>
                    <a:cubicBezTo>
                      <a:pt x="21259" y="395938"/>
                      <a:pt x="27411" y="402089"/>
                      <a:pt x="27411" y="409669"/>
                    </a:cubicBezTo>
                    <a:lnTo>
                      <a:pt x="27411" y="416946"/>
                    </a:lnTo>
                    <a:lnTo>
                      <a:pt x="257948" y="416946"/>
                    </a:lnTo>
                    <a:lnTo>
                      <a:pt x="257948" y="300098"/>
                    </a:lnTo>
                    <a:cubicBezTo>
                      <a:pt x="257948" y="295251"/>
                      <a:pt x="260502" y="290761"/>
                      <a:pt x="264677" y="288290"/>
                    </a:cubicBezTo>
                    <a:cubicBezTo>
                      <a:pt x="292701" y="271717"/>
                      <a:pt x="309919" y="241619"/>
                      <a:pt x="309988" y="209064"/>
                    </a:cubicBezTo>
                    <a:lnTo>
                      <a:pt x="309988" y="13676"/>
                    </a:lnTo>
                    <a:cubicBezTo>
                      <a:pt x="309988" y="6097"/>
                      <a:pt x="316139" y="-54"/>
                      <a:pt x="323718" y="-54"/>
                    </a:cubicBezTo>
                    <a:cubicBezTo>
                      <a:pt x="331298" y="-54"/>
                      <a:pt x="337449" y="6097"/>
                      <a:pt x="337449" y="13676"/>
                    </a:cubicBezTo>
                    <a:lnTo>
                      <a:pt x="337449" y="208789"/>
                    </a:lnTo>
                    <a:cubicBezTo>
                      <a:pt x="337339" y="248196"/>
                      <a:pt x="317896" y="285049"/>
                      <a:pt x="285410" y="307375"/>
                    </a:cubicBezTo>
                    <a:lnTo>
                      <a:pt x="285410" y="430951"/>
                    </a:lnTo>
                    <a:cubicBezTo>
                      <a:pt x="285259" y="438421"/>
                      <a:pt x="279162" y="444407"/>
                      <a:pt x="271679" y="444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58CD638E-5BF1-84C8-C824-BEE42899C770}"/>
                  </a:ext>
                </a:extLst>
              </p:cNvPr>
              <p:cNvSpPr/>
              <p:nvPr/>
            </p:nvSpPr>
            <p:spPr>
              <a:xfrm>
                <a:off x="8139153" y="3356563"/>
                <a:ext cx="323167" cy="77722"/>
              </a:xfrm>
              <a:custGeom>
                <a:avLst/>
                <a:gdLst>
                  <a:gd name="connsiteX0" fmla="*/ 281951 w 323167"/>
                  <a:gd name="connsiteY0" fmla="*/ 77596 h 77722"/>
                  <a:gd name="connsiteX1" fmla="*/ 41116 w 323167"/>
                  <a:gd name="connsiteY1" fmla="*/ 77596 h 77722"/>
                  <a:gd name="connsiteX2" fmla="*/ 20 w 323167"/>
                  <a:gd name="connsiteY2" fmla="*/ 41114 h 77722"/>
                  <a:gd name="connsiteX3" fmla="*/ 36502 w 323167"/>
                  <a:gd name="connsiteY3" fmla="*/ 18 h 77722"/>
                  <a:gd name="connsiteX4" fmla="*/ 41116 w 323167"/>
                  <a:gd name="connsiteY4" fmla="*/ 18 h 77722"/>
                  <a:gd name="connsiteX5" fmla="*/ 281951 w 323167"/>
                  <a:gd name="connsiteY5" fmla="*/ 18 h 77722"/>
                  <a:gd name="connsiteX6" fmla="*/ 323047 w 323167"/>
                  <a:gd name="connsiteY6" fmla="*/ 36500 h 77722"/>
                  <a:gd name="connsiteX7" fmla="*/ 286565 w 323167"/>
                  <a:gd name="connsiteY7" fmla="*/ 77596 h 77722"/>
                  <a:gd name="connsiteX8" fmla="*/ 281951 w 323167"/>
                  <a:gd name="connsiteY8" fmla="*/ 77596 h 77722"/>
                  <a:gd name="connsiteX9" fmla="*/ 41116 w 323167"/>
                  <a:gd name="connsiteY9" fmla="*/ 27479 h 77722"/>
                  <a:gd name="connsiteX10" fmla="*/ 28538 w 323167"/>
                  <a:gd name="connsiteY10" fmla="*/ 37557 h 77722"/>
                  <a:gd name="connsiteX11" fmla="*/ 38616 w 323167"/>
                  <a:gd name="connsiteY11" fmla="*/ 50135 h 77722"/>
                  <a:gd name="connsiteX12" fmla="*/ 41116 w 323167"/>
                  <a:gd name="connsiteY12" fmla="*/ 50135 h 77722"/>
                  <a:gd name="connsiteX13" fmla="*/ 281951 w 323167"/>
                  <a:gd name="connsiteY13" fmla="*/ 50135 h 77722"/>
                  <a:gd name="connsiteX14" fmla="*/ 294529 w 323167"/>
                  <a:gd name="connsiteY14" fmla="*/ 40056 h 77722"/>
                  <a:gd name="connsiteX15" fmla="*/ 284450 w 323167"/>
                  <a:gd name="connsiteY15" fmla="*/ 27479 h 77722"/>
                  <a:gd name="connsiteX16" fmla="*/ 281951 w 323167"/>
                  <a:gd name="connsiteY16" fmla="*/ 27479 h 7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3167" h="77722">
                    <a:moveTo>
                      <a:pt x="281951" y="77596"/>
                    </a:moveTo>
                    <a:lnTo>
                      <a:pt x="41116" y="77596"/>
                    </a:lnTo>
                    <a:cubicBezTo>
                      <a:pt x="19696" y="78873"/>
                      <a:pt x="1297" y="62533"/>
                      <a:pt x="20" y="41114"/>
                    </a:cubicBezTo>
                    <a:cubicBezTo>
                      <a:pt x="-1257" y="19694"/>
                      <a:pt x="15068" y="1295"/>
                      <a:pt x="36502" y="18"/>
                    </a:cubicBezTo>
                    <a:cubicBezTo>
                      <a:pt x="38040" y="-78"/>
                      <a:pt x="39578" y="-78"/>
                      <a:pt x="41116" y="18"/>
                    </a:cubicBezTo>
                    <a:lnTo>
                      <a:pt x="281951" y="18"/>
                    </a:lnTo>
                    <a:cubicBezTo>
                      <a:pt x="303371" y="-1259"/>
                      <a:pt x="321770" y="15080"/>
                      <a:pt x="323047" y="36500"/>
                    </a:cubicBezTo>
                    <a:cubicBezTo>
                      <a:pt x="324324" y="57920"/>
                      <a:pt x="307998" y="76319"/>
                      <a:pt x="286565" y="77596"/>
                    </a:cubicBezTo>
                    <a:cubicBezTo>
                      <a:pt x="285027" y="77692"/>
                      <a:pt x="283489" y="77692"/>
                      <a:pt x="281951" y="77596"/>
                    </a:cubicBezTo>
                    <a:close/>
                    <a:moveTo>
                      <a:pt x="41116" y="27479"/>
                    </a:moveTo>
                    <a:cubicBezTo>
                      <a:pt x="34854" y="26793"/>
                      <a:pt x="29225" y="31296"/>
                      <a:pt x="28538" y="37557"/>
                    </a:cubicBezTo>
                    <a:cubicBezTo>
                      <a:pt x="27852" y="43819"/>
                      <a:pt x="32355" y="49448"/>
                      <a:pt x="38616" y="50135"/>
                    </a:cubicBezTo>
                    <a:cubicBezTo>
                      <a:pt x="39454" y="50231"/>
                      <a:pt x="40292" y="50231"/>
                      <a:pt x="41116" y="50135"/>
                    </a:cubicBezTo>
                    <a:lnTo>
                      <a:pt x="281951" y="50135"/>
                    </a:lnTo>
                    <a:cubicBezTo>
                      <a:pt x="288213" y="50821"/>
                      <a:pt x="293842" y="46318"/>
                      <a:pt x="294529" y="40056"/>
                    </a:cubicBezTo>
                    <a:cubicBezTo>
                      <a:pt x="295215" y="33795"/>
                      <a:pt x="290712" y="28166"/>
                      <a:pt x="284450" y="27479"/>
                    </a:cubicBezTo>
                    <a:cubicBezTo>
                      <a:pt x="283612" y="27383"/>
                      <a:pt x="282775" y="27383"/>
                      <a:pt x="281951" y="2747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A1B92F8C-AC88-CB88-B7D6-70502CD84B3E}"/>
                  </a:ext>
                </a:extLst>
              </p:cNvPr>
              <p:cNvSpPr/>
              <p:nvPr/>
            </p:nvSpPr>
            <p:spPr>
              <a:xfrm>
                <a:off x="8241496" y="2996265"/>
                <a:ext cx="220851" cy="150943"/>
              </a:xfrm>
              <a:custGeom>
                <a:avLst/>
                <a:gdLst>
                  <a:gd name="connsiteX0" fmla="*/ 176725 w 220851"/>
                  <a:gd name="connsiteY0" fmla="*/ 150786 h 150943"/>
                  <a:gd name="connsiteX1" fmla="*/ 171782 w 220851"/>
                  <a:gd name="connsiteY1" fmla="*/ 150786 h 150943"/>
                  <a:gd name="connsiteX2" fmla="*/ 138554 w 220851"/>
                  <a:gd name="connsiteY2" fmla="*/ 147079 h 150943"/>
                  <a:gd name="connsiteX3" fmla="*/ 14978 w 220851"/>
                  <a:gd name="connsiteY3" fmla="*/ 145843 h 150943"/>
                  <a:gd name="connsiteX4" fmla="*/ 11 w 220851"/>
                  <a:gd name="connsiteY4" fmla="*/ 133485 h 150943"/>
                  <a:gd name="connsiteX5" fmla="*/ 12369 w 220851"/>
                  <a:gd name="connsiteY5" fmla="*/ 118519 h 150943"/>
                  <a:gd name="connsiteX6" fmla="*/ 141849 w 220851"/>
                  <a:gd name="connsiteY6" fmla="*/ 119892 h 150943"/>
                  <a:gd name="connsiteX7" fmla="*/ 174940 w 220851"/>
                  <a:gd name="connsiteY7" fmla="*/ 123599 h 150943"/>
                  <a:gd name="connsiteX8" fmla="*/ 187847 w 220851"/>
                  <a:gd name="connsiteY8" fmla="*/ 119480 h 150943"/>
                  <a:gd name="connsiteX9" fmla="*/ 193339 w 220851"/>
                  <a:gd name="connsiteY9" fmla="*/ 107122 h 150943"/>
                  <a:gd name="connsiteX10" fmla="*/ 193339 w 220851"/>
                  <a:gd name="connsiteY10" fmla="*/ 52200 h 150943"/>
                  <a:gd name="connsiteX11" fmla="*/ 178648 w 220851"/>
                  <a:gd name="connsiteY11" fmla="*/ 35723 h 150943"/>
                  <a:gd name="connsiteX12" fmla="*/ 138691 w 220851"/>
                  <a:gd name="connsiteY12" fmla="*/ 31192 h 150943"/>
                  <a:gd name="connsiteX13" fmla="*/ 27610 w 220851"/>
                  <a:gd name="connsiteY13" fmla="*/ 28995 h 150943"/>
                  <a:gd name="connsiteX14" fmla="*/ 12918 w 220851"/>
                  <a:gd name="connsiteY14" fmla="*/ 16225 h 150943"/>
                  <a:gd name="connsiteX15" fmla="*/ 25688 w 220851"/>
                  <a:gd name="connsiteY15" fmla="*/ 1534 h 150943"/>
                  <a:gd name="connsiteX16" fmla="*/ 141849 w 220851"/>
                  <a:gd name="connsiteY16" fmla="*/ 3868 h 150943"/>
                  <a:gd name="connsiteX17" fmla="*/ 181668 w 220851"/>
                  <a:gd name="connsiteY17" fmla="*/ 8399 h 150943"/>
                  <a:gd name="connsiteX18" fmla="*/ 220801 w 220851"/>
                  <a:gd name="connsiteY18" fmla="*/ 52200 h 150943"/>
                  <a:gd name="connsiteX19" fmla="*/ 220801 w 220851"/>
                  <a:gd name="connsiteY19" fmla="*/ 107122 h 150943"/>
                  <a:gd name="connsiteX20" fmla="*/ 206109 w 220851"/>
                  <a:gd name="connsiteY20" fmla="*/ 139939 h 150943"/>
                  <a:gd name="connsiteX21" fmla="*/ 176725 w 220851"/>
                  <a:gd name="connsiteY21" fmla="*/ 150786 h 15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20851" h="150943">
                    <a:moveTo>
                      <a:pt x="176725" y="150786"/>
                    </a:moveTo>
                    <a:cubicBezTo>
                      <a:pt x="175077" y="150923"/>
                      <a:pt x="173430" y="150923"/>
                      <a:pt x="171782" y="150786"/>
                    </a:cubicBezTo>
                    <a:lnTo>
                      <a:pt x="138554" y="147079"/>
                    </a:lnTo>
                    <a:cubicBezTo>
                      <a:pt x="97499" y="142561"/>
                      <a:pt x="56115" y="142149"/>
                      <a:pt x="14978" y="145843"/>
                    </a:cubicBezTo>
                    <a:cubicBezTo>
                      <a:pt x="7440" y="146557"/>
                      <a:pt x="739" y="141023"/>
                      <a:pt x="11" y="133485"/>
                    </a:cubicBezTo>
                    <a:cubicBezTo>
                      <a:pt x="-703" y="125947"/>
                      <a:pt x="4831" y="119246"/>
                      <a:pt x="12369" y="118519"/>
                    </a:cubicBezTo>
                    <a:cubicBezTo>
                      <a:pt x="55456" y="114509"/>
                      <a:pt x="98859" y="114976"/>
                      <a:pt x="141849" y="119892"/>
                    </a:cubicBezTo>
                    <a:lnTo>
                      <a:pt x="174940" y="123599"/>
                    </a:lnTo>
                    <a:cubicBezTo>
                      <a:pt x="179622" y="124093"/>
                      <a:pt x="184304" y="122597"/>
                      <a:pt x="187847" y="119480"/>
                    </a:cubicBezTo>
                    <a:cubicBezTo>
                      <a:pt x="191348" y="116322"/>
                      <a:pt x="193339" y="111832"/>
                      <a:pt x="193339" y="107122"/>
                    </a:cubicBezTo>
                    <a:lnTo>
                      <a:pt x="193339" y="52200"/>
                    </a:lnTo>
                    <a:cubicBezTo>
                      <a:pt x="193394" y="43755"/>
                      <a:pt x="187051" y="36643"/>
                      <a:pt x="178648" y="35723"/>
                    </a:cubicBezTo>
                    <a:lnTo>
                      <a:pt x="138691" y="31192"/>
                    </a:lnTo>
                    <a:cubicBezTo>
                      <a:pt x="101811" y="27100"/>
                      <a:pt x="64628" y="26359"/>
                      <a:pt x="27610" y="28995"/>
                    </a:cubicBezTo>
                    <a:cubicBezTo>
                      <a:pt x="20031" y="29530"/>
                      <a:pt x="13454" y="23805"/>
                      <a:pt x="12918" y="16225"/>
                    </a:cubicBezTo>
                    <a:cubicBezTo>
                      <a:pt x="12383" y="8646"/>
                      <a:pt x="18108" y="2069"/>
                      <a:pt x="25688" y="1534"/>
                    </a:cubicBezTo>
                    <a:cubicBezTo>
                      <a:pt x="64394" y="-1185"/>
                      <a:pt x="103280" y="-416"/>
                      <a:pt x="141849" y="3868"/>
                    </a:cubicBezTo>
                    <a:lnTo>
                      <a:pt x="181668" y="8399"/>
                    </a:lnTo>
                    <a:cubicBezTo>
                      <a:pt x="203994" y="10857"/>
                      <a:pt x="220869" y="29750"/>
                      <a:pt x="220801" y="52200"/>
                    </a:cubicBezTo>
                    <a:lnTo>
                      <a:pt x="220801" y="107122"/>
                    </a:lnTo>
                    <a:cubicBezTo>
                      <a:pt x="220787" y="119658"/>
                      <a:pt x="215446" y="131590"/>
                      <a:pt x="206109" y="139939"/>
                    </a:cubicBezTo>
                    <a:cubicBezTo>
                      <a:pt x="197994" y="147065"/>
                      <a:pt x="187517" y="150923"/>
                      <a:pt x="176725" y="15078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D4F067C-7439-A462-2C13-ABC33AC1CD70}"/>
                  </a:ext>
                </a:extLst>
              </p:cNvPr>
              <p:cNvSpPr/>
              <p:nvPr/>
            </p:nvSpPr>
            <p:spPr>
              <a:xfrm>
                <a:off x="8202151" y="2868510"/>
                <a:ext cx="79637" cy="444736"/>
              </a:xfrm>
              <a:custGeom>
                <a:avLst/>
                <a:gdLst>
                  <a:gd name="connsiteX0" fmla="*/ 13680 w 79637"/>
                  <a:gd name="connsiteY0" fmla="*/ 444682 h 444736"/>
                  <a:gd name="connsiteX1" fmla="*/ -51 w 79637"/>
                  <a:gd name="connsiteY1" fmla="*/ 430951 h 444736"/>
                  <a:gd name="connsiteX2" fmla="*/ -51 w 79637"/>
                  <a:gd name="connsiteY2" fmla="*/ 300373 h 444736"/>
                  <a:gd name="connsiteX3" fmla="*/ 6815 w 79637"/>
                  <a:gd name="connsiteY3" fmla="*/ 288564 h 444736"/>
                  <a:gd name="connsiteX4" fmla="*/ 52126 w 79637"/>
                  <a:gd name="connsiteY4" fmla="*/ 209338 h 444736"/>
                  <a:gd name="connsiteX5" fmla="*/ 52126 w 79637"/>
                  <a:gd name="connsiteY5" fmla="*/ 13676 h 444736"/>
                  <a:gd name="connsiteX6" fmla="*/ 65856 w 79637"/>
                  <a:gd name="connsiteY6" fmla="*/ -54 h 444736"/>
                  <a:gd name="connsiteX7" fmla="*/ 79587 w 79637"/>
                  <a:gd name="connsiteY7" fmla="*/ 13676 h 444736"/>
                  <a:gd name="connsiteX8" fmla="*/ 79587 w 79637"/>
                  <a:gd name="connsiteY8" fmla="*/ 209064 h 444736"/>
                  <a:gd name="connsiteX9" fmla="*/ 27411 w 79637"/>
                  <a:gd name="connsiteY9" fmla="*/ 307650 h 444736"/>
                  <a:gd name="connsiteX10" fmla="*/ 27411 w 79637"/>
                  <a:gd name="connsiteY10" fmla="*/ 431226 h 444736"/>
                  <a:gd name="connsiteX11" fmla="*/ 13680 w 79637"/>
                  <a:gd name="connsiteY11" fmla="*/ 444682 h 44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637" h="444736">
                    <a:moveTo>
                      <a:pt x="13680" y="444682"/>
                    </a:moveTo>
                    <a:cubicBezTo>
                      <a:pt x="6101" y="444682"/>
                      <a:pt x="-51" y="438530"/>
                      <a:pt x="-51" y="430951"/>
                    </a:cubicBezTo>
                    <a:lnTo>
                      <a:pt x="-51" y="300373"/>
                    </a:lnTo>
                    <a:cubicBezTo>
                      <a:pt x="-23" y="295498"/>
                      <a:pt x="2586" y="291008"/>
                      <a:pt x="6815" y="288564"/>
                    </a:cubicBezTo>
                    <a:cubicBezTo>
                      <a:pt x="34798" y="271964"/>
                      <a:pt x="52002" y="241880"/>
                      <a:pt x="52126" y="209338"/>
                    </a:cubicBezTo>
                    <a:lnTo>
                      <a:pt x="52126" y="13676"/>
                    </a:lnTo>
                    <a:cubicBezTo>
                      <a:pt x="52126" y="6097"/>
                      <a:pt x="58277" y="-54"/>
                      <a:pt x="65856" y="-54"/>
                    </a:cubicBezTo>
                    <a:cubicBezTo>
                      <a:pt x="73436" y="-54"/>
                      <a:pt x="79587" y="6097"/>
                      <a:pt x="79587" y="13676"/>
                    </a:cubicBezTo>
                    <a:lnTo>
                      <a:pt x="79587" y="209064"/>
                    </a:lnTo>
                    <a:cubicBezTo>
                      <a:pt x="79505" y="248512"/>
                      <a:pt x="59980" y="285392"/>
                      <a:pt x="27411" y="307650"/>
                    </a:cubicBezTo>
                    <a:lnTo>
                      <a:pt x="27411" y="431226"/>
                    </a:lnTo>
                    <a:cubicBezTo>
                      <a:pt x="27260" y="438695"/>
                      <a:pt x="21163" y="444682"/>
                      <a:pt x="13680" y="44468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18137D02-1E33-210B-4570-DB709051A70E}"/>
                  </a:ext>
                </a:extLst>
              </p:cNvPr>
              <p:cNvSpPr/>
              <p:nvPr/>
            </p:nvSpPr>
            <p:spPr>
              <a:xfrm>
                <a:off x="7826754" y="2840581"/>
                <a:ext cx="144996" cy="472664"/>
              </a:xfrm>
              <a:custGeom>
                <a:avLst/>
                <a:gdLst>
                  <a:gd name="connsiteX0" fmla="*/ 131078 w 144996"/>
                  <a:gd name="connsiteY0" fmla="*/ 472610 h 472664"/>
                  <a:gd name="connsiteX1" fmla="*/ 117347 w 144996"/>
                  <a:gd name="connsiteY1" fmla="*/ 458880 h 472664"/>
                  <a:gd name="connsiteX2" fmla="*/ 117347 w 144996"/>
                  <a:gd name="connsiteY2" fmla="*/ 331184 h 472664"/>
                  <a:gd name="connsiteX3" fmla="*/ 65720 w 144996"/>
                  <a:gd name="connsiteY3" fmla="*/ 279145 h 472664"/>
                  <a:gd name="connsiteX4" fmla="*/ 15740 w 144996"/>
                  <a:gd name="connsiteY4" fmla="*/ 192505 h 472664"/>
                  <a:gd name="connsiteX5" fmla="*/ -50 w 144996"/>
                  <a:gd name="connsiteY5" fmla="*/ 133600 h 472664"/>
                  <a:gd name="connsiteX6" fmla="*/ -50 w 144996"/>
                  <a:gd name="connsiteY6" fmla="*/ 47646 h 472664"/>
                  <a:gd name="connsiteX7" fmla="*/ 47266 w 144996"/>
                  <a:gd name="connsiteY7" fmla="*/ -54 h 472664"/>
                  <a:gd name="connsiteX8" fmla="*/ 94279 w 144996"/>
                  <a:gd name="connsiteY8" fmla="*/ 39408 h 472664"/>
                  <a:gd name="connsiteX9" fmla="*/ 109108 w 144996"/>
                  <a:gd name="connsiteY9" fmla="*/ 26776 h 472664"/>
                  <a:gd name="connsiteX10" fmla="*/ 121741 w 144996"/>
                  <a:gd name="connsiteY10" fmla="*/ 41605 h 472664"/>
                  <a:gd name="connsiteX11" fmla="*/ 121741 w 144996"/>
                  <a:gd name="connsiteY11" fmla="*/ 110258 h 472664"/>
                  <a:gd name="connsiteX12" fmla="*/ 97259 w 144996"/>
                  <a:gd name="connsiteY12" fmla="*/ 134657 h 472664"/>
                  <a:gd name="connsiteX13" fmla="*/ 76155 w 144996"/>
                  <a:gd name="connsiteY13" fmla="*/ 122478 h 472664"/>
                  <a:gd name="connsiteX14" fmla="*/ 69564 w 144996"/>
                  <a:gd name="connsiteY14" fmla="*/ 110807 h 472664"/>
                  <a:gd name="connsiteX15" fmla="*/ 67642 w 144996"/>
                  <a:gd name="connsiteY15" fmla="*/ 103942 h 472664"/>
                  <a:gd name="connsiteX16" fmla="*/ 67642 w 144996"/>
                  <a:gd name="connsiteY16" fmla="*/ 47784 h 472664"/>
                  <a:gd name="connsiteX17" fmla="*/ 47595 w 144996"/>
                  <a:gd name="connsiteY17" fmla="*/ 27737 h 472664"/>
                  <a:gd name="connsiteX18" fmla="*/ 27548 w 144996"/>
                  <a:gd name="connsiteY18" fmla="*/ 47784 h 472664"/>
                  <a:gd name="connsiteX19" fmla="*/ 27548 w 144996"/>
                  <a:gd name="connsiteY19" fmla="*/ 133738 h 472664"/>
                  <a:gd name="connsiteX20" fmla="*/ 39631 w 144996"/>
                  <a:gd name="connsiteY20" fmla="*/ 178912 h 472664"/>
                  <a:gd name="connsiteX21" fmla="*/ 89611 w 144996"/>
                  <a:gd name="connsiteY21" fmla="*/ 265552 h 472664"/>
                  <a:gd name="connsiteX22" fmla="*/ 137531 w 144996"/>
                  <a:gd name="connsiteY22" fmla="*/ 311138 h 472664"/>
                  <a:gd name="connsiteX23" fmla="*/ 144946 w 144996"/>
                  <a:gd name="connsiteY23" fmla="*/ 323221 h 472664"/>
                  <a:gd name="connsiteX24" fmla="*/ 144946 w 144996"/>
                  <a:gd name="connsiteY24" fmla="*/ 458880 h 472664"/>
                  <a:gd name="connsiteX25" fmla="*/ 131215 w 144996"/>
                  <a:gd name="connsiteY25" fmla="*/ 472610 h 472664"/>
                  <a:gd name="connsiteX26" fmla="*/ 131078 w 144996"/>
                  <a:gd name="connsiteY26" fmla="*/ 472610 h 4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4996" h="472664">
                    <a:moveTo>
                      <a:pt x="131078" y="472610"/>
                    </a:moveTo>
                    <a:cubicBezTo>
                      <a:pt x="123498" y="472610"/>
                      <a:pt x="117347" y="466459"/>
                      <a:pt x="117347" y="458880"/>
                    </a:cubicBezTo>
                    <a:lnTo>
                      <a:pt x="117347" y="331184"/>
                    </a:lnTo>
                    <a:cubicBezTo>
                      <a:pt x="95941" y="318566"/>
                      <a:pt x="78160" y="300648"/>
                      <a:pt x="65720" y="279145"/>
                    </a:cubicBezTo>
                    <a:lnTo>
                      <a:pt x="15740" y="192505"/>
                    </a:lnTo>
                    <a:cubicBezTo>
                      <a:pt x="5373" y="174600"/>
                      <a:pt x="-78" y="154279"/>
                      <a:pt x="-50" y="133600"/>
                    </a:cubicBezTo>
                    <a:lnTo>
                      <a:pt x="-50" y="47646"/>
                    </a:lnTo>
                    <a:cubicBezTo>
                      <a:pt x="-160" y="21407"/>
                      <a:pt x="21027" y="56"/>
                      <a:pt x="47266" y="-54"/>
                    </a:cubicBezTo>
                    <a:cubicBezTo>
                      <a:pt x="70470" y="-150"/>
                      <a:pt x="90352" y="16533"/>
                      <a:pt x="94279" y="39408"/>
                    </a:cubicBezTo>
                    <a:cubicBezTo>
                      <a:pt x="94884" y="31829"/>
                      <a:pt x="101529" y="26172"/>
                      <a:pt x="109108" y="26776"/>
                    </a:cubicBezTo>
                    <a:cubicBezTo>
                      <a:pt x="116688" y="27380"/>
                      <a:pt x="122345" y="34026"/>
                      <a:pt x="121741" y="41605"/>
                    </a:cubicBezTo>
                    <a:lnTo>
                      <a:pt x="121741" y="110258"/>
                    </a:lnTo>
                    <a:cubicBezTo>
                      <a:pt x="121727" y="123755"/>
                      <a:pt x="110756" y="134685"/>
                      <a:pt x="97259" y="134657"/>
                    </a:cubicBezTo>
                    <a:cubicBezTo>
                      <a:pt x="88554" y="134644"/>
                      <a:pt x="80521" y="130003"/>
                      <a:pt x="76155" y="122478"/>
                    </a:cubicBezTo>
                    <a:lnTo>
                      <a:pt x="69564" y="110807"/>
                    </a:lnTo>
                    <a:cubicBezTo>
                      <a:pt x="68328" y="108734"/>
                      <a:pt x="67670" y="106359"/>
                      <a:pt x="67642" y="103942"/>
                    </a:cubicBezTo>
                    <a:lnTo>
                      <a:pt x="67642" y="47784"/>
                    </a:lnTo>
                    <a:cubicBezTo>
                      <a:pt x="67642" y="36717"/>
                      <a:pt x="58662" y="27737"/>
                      <a:pt x="47595" y="27737"/>
                    </a:cubicBezTo>
                    <a:cubicBezTo>
                      <a:pt x="36528" y="27737"/>
                      <a:pt x="27548" y="36717"/>
                      <a:pt x="27548" y="47784"/>
                    </a:cubicBezTo>
                    <a:lnTo>
                      <a:pt x="27548" y="133738"/>
                    </a:lnTo>
                    <a:cubicBezTo>
                      <a:pt x="27535" y="149597"/>
                      <a:pt x="31709" y="165181"/>
                      <a:pt x="39631" y="178912"/>
                    </a:cubicBezTo>
                    <a:lnTo>
                      <a:pt x="89611" y="265552"/>
                    </a:lnTo>
                    <a:cubicBezTo>
                      <a:pt x="100870" y="285036"/>
                      <a:pt x="117512" y="300867"/>
                      <a:pt x="137531" y="311138"/>
                    </a:cubicBezTo>
                    <a:cubicBezTo>
                      <a:pt x="142048" y="313486"/>
                      <a:pt x="144905" y="318127"/>
                      <a:pt x="144946" y="323221"/>
                    </a:cubicBezTo>
                    <a:lnTo>
                      <a:pt x="144946" y="458880"/>
                    </a:lnTo>
                    <a:cubicBezTo>
                      <a:pt x="144946" y="466459"/>
                      <a:pt x="138794" y="472610"/>
                      <a:pt x="131215" y="472610"/>
                    </a:cubicBezTo>
                    <a:cubicBezTo>
                      <a:pt x="131174" y="472610"/>
                      <a:pt x="131119" y="472610"/>
                      <a:pt x="131078" y="47261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97D9E51-C481-0CCF-9E7F-5EB61682285B}"/>
                  </a:ext>
                </a:extLst>
              </p:cNvPr>
              <p:cNvSpPr/>
              <p:nvPr/>
            </p:nvSpPr>
            <p:spPr>
              <a:xfrm>
                <a:off x="7925367" y="3285438"/>
                <a:ext cx="323167" cy="77722"/>
              </a:xfrm>
              <a:custGeom>
                <a:avLst/>
                <a:gdLst>
                  <a:gd name="connsiteX0" fmla="*/ 281951 w 323167"/>
                  <a:gd name="connsiteY0" fmla="*/ 77596 h 77722"/>
                  <a:gd name="connsiteX1" fmla="*/ 41116 w 323167"/>
                  <a:gd name="connsiteY1" fmla="*/ 77596 h 77722"/>
                  <a:gd name="connsiteX2" fmla="*/ 20 w 323167"/>
                  <a:gd name="connsiteY2" fmla="*/ 41114 h 77722"/>
                  <a:gd name="connsiteX3" fmla="*/ 36502 w 323167"/>
                  <a:gd name="connsiteY3" fmla="*/ 18 h 77722"/>
                  <a:gd name="connsiteX4" fmla="*/ 41116 w 323167"/>
                  <a:gd name="connsiteY4" fmla="*/ 18 h 77722"/>
                  <a:gd name="connsiteX5" fmla="*/ 281951 w 323167"/>
                  <a:gd name="connsiteY5" fmla="*/ 18 h 77722"/>
                  <a:gd name="connsiteX6" fmla="*/ 323047 w 323167"/>
                  <a:gd name="connsiteY6" fmla="*/ 36500 h 77722"/>
                  <a:gd name="connsiteX7" fmla="*/ 286565 w 323167"/>
                  <a:gd name="connsiteY7" fmla="*/ 77596 h 77722"/>
                  <a:gd name="connsiteX8" fmla="*/ 281951 w 323167"/>
                  <a:gd name="connsiteY8" fmla="*/ 77596 h 77722"/>
                  <a:gd name="connsiteX9" fmla="*/ 41116 w 323167"/>
                  <a:gd name="connsiteY9" fmla="*/ 27754 h 77722"/>
                  <a:gd name="connsiteX10" fmla="*/ 28538 w 323167"/>
                  <a:gd name="connsiteY10" fmla="*/ 37832 h 77722"/>
                  <a:gd name="connsiteX11" fmla="*/ 38616 w 323167"/>
                  <a:gd name="connsiteY11" fmla="*/ 50409 h 77722"/>
                  <a:gd name="connsiteX12" fmla="*/ 41116 w 323167"/>
                  <a:gd name="connsiteY12" fmla="*/ 50409 h 77722"/>
                  <a:gd name="connsiteX13" fmla="*/ 281951 w 323167"/>
                  <a:gd name="connsiteY13" fmla="*/ 50409 h 77722"/>
                  <a:gd name="connsiteX14" fmla="*/ 294529 w 323167"/>
                  <a:gd name="connsiteY14" fmla="*/ 40331 h 77722"/>
                  <a:gd name="connsiteX15" fmla="*/ 284451 w 323167"/>
                  <a:gd name="connsiteY15" fmla="*/ 27754 h 77722"/>
                  <a:gd name="connsiteX16" fmla="*/ 281951 w 323167"/>
                  <a:gd name="connsiteY16" fmla="*/ 27754 h 7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3167" h="77722">
                    <a:moveTo>
                      <a:pt x="281951" y="77596"/>
                    </a:moveTo>
                    <a:lnTo>
                      <a:pt x="41116" y="77596"/>
                    </a:lnTo>
                    <a:cubicBezTo>
                      <a:pt x="19696" y="78873"/>
                      <a:pt x="1297" y="62533"/>
                      <a:pt x="20" y="41114"/>
                    </a:cubicBezTo>
                    <a:cubicBezTo>
                      <a:pt x="-1257" y="19694"/>
                      <a:pt x="15068" y="1295"/>
                      <a:pt x="36502" y="18"/>
                    </a:cubicBezTo>
                    <a:cubicBezTo>
                      <a:pt x="38040" y="-78"/>
                      <a:pt x="39578" y="-78"/>
                      <a:pt x="41116" y="18"/>
                    </a:cubicBezTo>
                    <a:lnTo>
                      <a:pt x="281951" y="18"/>
                    </a:lnTo>
                    <a:cubicBezTo>
                      <a:pt x="303371" y="-1259"/>
                      <a:pt x="321770" y="15080"/>
                      <a:pt x="323047" y="36500"/>
                    </a:cubicBezTo>
                    <a:cubicBezTo>
                      <a:pt x="324324" y="57920"/>
                      <a:pt x="307999" y="76319"/>
                      <a:pt x="286565" y="77596"/>
                    </a:cubicBezTo>
                    <a:cubicBezTo>
                      <a:pt x="285027" y="77692"/>
                      <a:pt x="283489" y="77692"/>
                      <a:pt x="281951" y="77596"/>
                    </a:cubicBezTo>
                    <a:close/>
                    <a:moveTo>
                      <a:pt x="41116" y="27754"/>
                    </a:moveTo>
                    <a:cubicBezTo>
                      <a:pt x="34854" y="27067"/>
                      <a:pt x="29225" y="31571"/>
                      <a:pt x="28538" y="37832"/>
                    </a:cubicBezTo>
                    <a:cubicBezTo>
                      <a:pt x="27852" y="44093"/>
                      <a:pt x="32355" y="49723"/>
                      <a:pt x="38616" y="50409"/>
                    </a:cubicBezTo>
                    <a:cubicBezTo>
                      <a:pt x="39454" y="50505"/>
                      <a:pt x="40292" y="50505"/>
                      <a:pt x="41116" y="50409"/>
                    </a:cubicBezTo>
                    <a:lnTo>
                      <a:pt x="281951" y="50409"/>
                    </a:lnTo>
                    <a:cubicBezTo>
                      <a:pt x="288213" y="51096"/>
                      <a:pt x="293842" y="46592"/>
                      <a:pt x="294529" y="40331"/>
                    </a:cubicBezTo>
                    <a:cubicBezTo>
                      <a:pt x="295215" y="34070"/>
                      <a:pt x="290712" y="28440"/>
                      <a:pt x="284451" y="27754"/>
                    </a:cubicBezTo>
                    <a:cubicBezTo>
                      <a:pt x="283613" y="27658"/>
                      <a:pt x="282775" y="27658"/>
                      <a:pt x="281951" y="2775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779543D7-EAB8-8745-7F24-E6E68F10BD8A}"/>
                  </a:ext>
                </a:extLst>
              </p:cNvPr>
              <p:cNvSpPr/>
              <p:nvPr/>
            </p:nvSpPr>
            <p:spPr>
              <a:xfrm>
                <a:off x="7943328" y="2975924"/>
                <a:ext cx="175371" cy="196611"/>
              </a:xfrm>
              <a:custGeom>
                <a:avLst/>
                <a:gdLst>
                  <a:gd name="connsiteX0" fmla="*/ 132451 w 175371"/>
                  <a:gd name="connsiteY0" fmla="*/ 196529 h 196611"/>
                  <a:gd name="connsiteX1" fmla="*/ 129567 w 175371"/>
                  <a:gd name="connsiteY1" fmla="*/ 196529 h 196611"/>
                  <a:gd name="connsiteX2" fmla="*/ 34826 w 175371"/>
                  <a:gd name="connsiteY2" fmla="*/ 165360 h 196611"/>
                  <a:gd name="connsiteX3" fmla="*/ -50 w 175371"/>
                  <a:gd name="connsiteY3" fmla="*/ 29701 h 196611"/>
                  <a:gd name="connsiteX4" fmla="*/ 13680 w 175371"/>
                  <a:gd name="connsiteY4" fmla="*/ 4849 h 196611"/>
                  <a:gd name="connsiteX5" fmla="*/ 41142 w 175371"/>
                  <a:gd name="connsiteY5" fmla="*/ 2377 h 196611"/>
                  <a:gd name="connsiteX6" fmla="*/ 171034 w 175371"/>
                  <a:gd name="connsiteY6" fmla="*/ 137350 h 196611"/>
                  <a:gd name="connsiteX7" fmla="*/ 168013 w 175371"/>
                  <a:gd name="connsiteY7" fmla="*/ 178542 h 196611"/>
                  <a:gd name="connsiteX8" fmla="*/ 132451 w 175371"/>
                  <a:gd name="connsiteY8" fmla="*/ 196529 h 196611"/>
                  <a:gd name="connsiteX9" fmla="*/ 29608 w 175371"/>
                  <a:gd name="connsiteY9" fmla="*/ 27367 h 196611"/>
                  <a:gd name="connsiteX10" fmla="*/ 29608 w 175371"/>
                  <a:gd name="connsiteY10" fmla="*/ 27367 h 196611"/>
                  <a:gd name="connsiteX11" fmla="*/ 28647 w 175371"/>
                  <a:gd name="connsiteY11" fmla="*/ 29015 h 196611"/>
                  <a:gd name="connsiteX12" fmla="*/ 52264 w 175371"/>
                  <a:gd name="connsiteY12" fmla="*/ 142842 h 196611"/>
                  <a:gd name="connsiteX13" fmla="*/ 132588 w 175371"/>
                  <a:gd name="connsiteY13" fmla="*/ 168656 h 196611"/>
                  <a:gd name="connsiteX14" fmla="*/ 145632 w 175371"/>
                  <a:gd name="connsiteY14" fmla="*/ 162339 h 196611"/>
                  <a:gd name="connsiteX15" fmla="*/ 146593 w 175371"/>
                  <a:gd name="connsiteY15" fmla="*/ 148609 h 196611"/>
                  <a:gd name="connsiteX16" fmla="*/ 30432 w 175371"/>
                  <a:gd name="connsiteY16" fmla="*/ 26955 h 196611"/>
                  <a:gd name="connsiteX17" fmla="*/ 30432 w 175371"/>
                  <a:gd name="connsiteY17" fmla="*/ 26955 h 19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5371" h="196611">
                    <a:moveTo>
                      <a:pt x="132451" y="196529"/>
                    </a:moveTo>
                    <a:lnTo>
                      <a:pt x="129567" y="196529"/>
                    </a:lnTo>
                    <a:cubicBezTo>
                      <a:pt x="95790" y="194661"/>
                      <a:pt x="63111" y="183910"/>
                      <a:pt x="34826" y="165360"/>
                    </a:cubicBezTo>
                    <a:cubicBezTo>
                      <a:pt x="6678" y="144627"/>
                      <a:pt x="637" y="100002"/>
                      <a:pt x="-50" y="29701"/>
                    </a:cubicBezTo>
                    <a:cubicBezTo>
                      <a:pt x="-91" y="19595"/>
                      <a:pt x="5099" y="10190"/>
                      <a:pt x="13680" y="4849"/>
                    </a:cubicBezTo>
                    <a:cubicBezTo>
                      <a:pt x="21795" y="-657"/>
                      <a:pt x="32176" y="-1591"/>
                      <a:pt x="41142" y="2377"/>
                    </a:cubicBezTo>
                    <a:cubicBezTo>
                      <a:pt x="82334" y="20090"/>
                      <a:pt x="147280" y="88194"/>
                      <a:pt x="171034" y="137350"/>
                    </a:cubicBezTo>
                    <a:cubicBezTo>
                      <a:pt x="177693" y="150586"/>
                      <a:pt x="176526" y="166418"/>
                      <a:pt x="168013" y="178542"/>
                    </a:cubicBezTo>
                    <a:cubicBezTo>
                      <a:pt x="160035" y="190254"/>
                      <a:pt x="146607" y="197050"/>
                      <a:pt x="132451" y="196529"/>
                    </a:cubicBezTo>
                    <a:close/>
                    <a:moveTo>
                      <a:pt x="29608" y="27367"/>
                    </a:moveTo>
                    <a:lnTo>
                      <a:pt x="29608" y="27367"/>
                    </a:lnTo>
                    <a:cubicBezTo>
                      <a:pt x="29018" y="27710"/>
                      <a:pt x="28647" y="28328"/>
                      <a:pt x="28647" y="29015"/>
                    </a:cubicBezTo>
                    <a:cubicBezTo>
                      <a:pt x="28647" y="87370"/>
                      <a:pt x="33590" y="129111"/>
                      <a:pt x="52264" y="142842"/>
                    </a:cubicBezTo>
                    <a:cubicBezTo>
                      <a:pt x="76361" y="158234"/>
                      <a:pt x="104028" y="167131"/>
                      <a:pt x="132588" y="168656"/>
                    </a:cubicBezTo>
                    <a:cubicBezTo>
                      <a:pt x="137778" y="169205"/>
                      <a:pt x="142845" y="166761"/>
                      <a:pt x="145632" y="162339"/>
                    </a:cubicBezTo>
                    <a:cubicBezTo>
                      <a:pt x="148392" y="158261"/>
                      <a:pt x="148749" y="153030"/>
                      <a:pt x="146593" y="148609"/>
                    </a:cubicBezTo>
                    <a:cubicBezTo>
                      <a:pt x="125860" y="105632"/>
                      <a:pt x="65170" y="41922"/>
                      <a:pt x="30432" y="26955"/>
                    </a:cubicBezTo>
                    <a:lnTo>
                      <a:pt x="30432" y="26955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2FB864F-AEE1-FF1A-784E-C78D5876599A}"/>
                  </a:ext>
                </a:extLst>
              </p:cNvPr>
              <p:cNvSpPr/>
              <p:nvPr/>
            </p:nvSpPr>
            <p:spPr>
              <a:xfrm>
                <a:off x="7992422" y="2910800"/>
                <a:ext cx="244074" cy="204037"/>
              </a:xfrm>
              <a:custGeom>
                <a:avLst/>
                <a:gdLst>
                  <a:gd name="connsiteX0" fmla="*/ 208030 w 244074"/>
                  <a:gd name="connsiteY0" fmla="*/ 203846 h 204037"/>
                  <a:gd name="connsiteX1" fmla="*/ 186473 w 244074"/>
                  <a:gd name="connsiteY1" fmla="*/ 196431 h 204037"/>
                  <a:gd name="connsiteX2" fmla="*/ 8798 w 244074"/>
                  <a:gd name="connsiteY2" fmla="*/ 45394 h 204037"/>
                  <a:gd name="connsiteX3" fmla="*/ 8798 w 244074"/>
                  <a:gd name="connsiteY3" fmla="*/ 45394 h 204037"/>
                  <a:gd name="connsiteX4" fmla="*/ 4858 w 244074"/>
                  <a:gd name="connsiteY4" fmla="*/ 13017 h 204037"/>
                  <a:gd name="connsiteX5" fmla="*/ 21705 w 244074"/>
                  <a:gd name="connsiteY5" fmla="*/ 4202 h 204037"/>
                  <a:gd name="connsiteX6" fmla="*/ 104089 w 244074"/>
                  <a:gd name="connsiteY6" fmla="*/ -54 h 204037"/>
                  <a:gd name="connsiteX7" fmla="*/ 180432 w 244074"/>
                  <a:gd name="connsiteY7" fmla="*/ 5438 h 204037"/>
                  <a:gd name="connsiteX8" fmla="*/ 244005 w 244074"/>
                  <a:gd name="connsiteY8" fmla="*/ 77799 h 204037"/>
                  <a:gd name="connsiteX9" fmla="*/ 242220 w 244074"/>
                  <a:gd name="connsiteY9" fmla="*/ 171030 h 204037"/>
                  <a:gd name="connsiteX10" fmla="*/ 208579 w 244074"/>
                  <a:gd name="connsiteY10" fmla="*/ 203983 h 204037"/>
                  <a:gd name="connsiteX11" fmla="*/ 35436 w 244074"/>
                  <a:gd name="connsiteY11" fmla="*/ 30565 h 204037"/>
                  <a:gd name="connsiteX12" fmla="*/ 204872 w 244074"/>
                  <a:gd name="connsiteY12" fmla="*/ 174874 h 204037"/>
                  <a:gd name="connsiteX13" fmla="*/ 211326 w 244074"/>
                  <a:gd name="connsiteY13" fmla="*/ 175835 h 204037"/>
                  <a:gd name="connsiteX14" fmla="*/ 214896 w 244074"/>
                  <a:gd name="connsiteY14" fmla="*/ 170343 h 204037"/>
                  <a:gd name="connsiteX15" fmla="*/ 216681 w 244074"/>
                  <a:gd name="connsiteY15" fmla="*/ 77112 h 204037"/>
                  <a:gd name="connsiteX16" fmla="*/ 177548 w 244074"/>
                  <a:gd name="connsiteY16" fmla="*/ 32625 h 204037"/>
                  <a:gd name="connsiteX17" fmla="*/ 104227 w 244074"/>
                  <a:gd name="connsiteY17" fmla="*/ 27270 h 204037"/>
                  <a:gd name="connsiteX18" fmla="*/ 35436 w 244074"/>
                  <a:gd name="connsiteY18" fmla="*/ 30565 h 20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4074" h="204037">
                    <a:moveTo>
                      <a:pt x="208030" y="203846"/>
                    </a:moveTo>
                    <a:cubicBezTo>
                      <a:pt x="200204" y="203956"/>
                      <a:pt x="192583" y="201333"/>
                      <a:pt x="186473" y="196431"/>
                    </a:cubicBezTo>
                    <a:lnTo>
                      <a:pt x="8798" y="45394"/>
                    </a:lnTo>
                    <a:lnTo>
                      <a:pt x="8798" y="45394"/>
                    </a:lnTo>
                    <a:cubicBezTo>
                      <a:pt x="-1239" y="37540"/>
                      <a:pt x="-2996" y="23041"/>
                      <a:pt x="4858" y="13017"/>
                    </a:cubicBezTo>
                    <a:cubicBezTo>
                      <a:pt x="8950" y="7786"/>
                      <a:pt x="15087" y="4587"/>
                      <a:pt x="21705" y="4202"/>
                    </a:cubicBezTo>
                    <a:cubicBezTo>
                      <a:pt x="45185" y="2280"/>
                      <a:pt x="78413" y="-54"/>
                      <a:pt x="104089" y="-54"/>
                    </a:cubicBezTo>
                    <a:cubicBezTo>
                      <a:pt x="120703" y="-54"/>
                      <a:pt x="146379" y="1731"/>
                      <a:pt x="180432" y="5438"/>
                    </a:cubicBezTo>
                    <a:cubicBezTo>
                      <a:pt x="217216" y="9351"/>
                      <a:pt x="244856" y="40822"/>
                      <a:pt x="244005" y="77799"/>
                    </a:cubicBezTo>
                    <a:lnTo>
                      <a:pt x="242220" y="171030"/>
                    </a:lnTo>
                    <a:cubicBezTo>
                      <a:pt x="241780" y="189305"/>
                      <a:pt x="226869" y="203915"/>
                      <a:pt x="208579" y="203983"/>
                    </a:cubicBezTo>
                    <a:close/>
                    <a:moveTo>
                      <a:pt x="35436" y="30565"/>
                    </a:moveTo>
                    <a:lnTo>
                      <a:pt x="204872" y="174874"/>
                    </a:lnTo>
                    <a:cubicBezTo>
                      <a:pt x="206575" y="176577"/>
                      <a:pt x="209197" y="176961"/>
                      <a:pt x="211326" y="175835"/>
                    </a:cubicBezTo>
                    <a:cubicBezTo>
                      <a:pt x="213536" y="174929"/>
                      <a:pt x="214964" y="172732"/>
                      <a:pt x="214896" y="170343"/>
                    </a:cubicBezTo>
                    <a:lnTo>
                      <a:pt x="216681" y="77112"/>
                    </a:lnTo>
                    <a:cubicBezTo>
                      <a:pt x="217230" y="54346"/>
                      <a:pt x="200204" y="34986"/>
                      <a:pt x="177548" y="32625"/>
                    </a:cubicBezTo>
                    <a:cubicBezTo>
                      <a:pt x="145007" y="29055"/>
                      <a:pt x="119605" y="27270"/>
                      <a:pt x="104227" y="27270"/>
                    </a:cubicBezTo>
                    <a:cubicBezTo>
                      <a:pt x="82807" y="27270"/>
                      <a:pt x="56306" y="28917"/>
                      <a:pt x="35436" y="305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50BFEEB-19CC-B899-03D4-477C98073796}"/>
                  </a:ext>
                </a:extLst>
              </p:cNvPr>
              <p:cNvSpPr/>
              <p:nvPr/>
            </p:nvSpPr>
            <p:spPr>
              <a:xfrm>
                <a:off x="7920938" y="2613660"/>
                <a:ext cx="110820" cy="327759"/>
              </a:xfrm>
              <a:custGeom>
                <a:avLst/>
                <a:gdLst>
                  <a:gd name="connsiteX0" fmla="*/ 13689 w 110820"/>
                  <a:gd name="connsiteY0" fmla="*/ 327706 h 327759"/>
                  <a:gd name="connsiteX1" fmla="*/ -42 w 110820"/>
                  <a:gd name="connsiteY1" fmla="*/ 313975 h 327759"/>
                  <a:gd name="connsiteX2" fmla="*/ -42 w 110820"/>
                  <a:gd name="connsiteY2" fmla="*/ 55839 h 327759"/>
                  <a:gd name="connsiteX3" fmla="*/ 53892 w 110820"/>
                  <a:gd name="connsiteY3" fmla="*/ -45 h 327759"/>
                  <a:gd name="connsiteX4" fmla="*/ 65179 w 110820"/>
                  <a:gd name="connsiteY4" fmla="*/ 916 h 327759"/>
                  <a:gd name="connsiteX5" fmla="*/ 110765 w 110820"/>
                  <a:gd name="connsiteY5" fmla="*/ 57761 h 327759"/>
                  <a:gd name="connsiteX6" fmla="*/ 110765 w 110820"/>
                  <a:gd name="connsiteY6" fmla="*/ 266467 h 327759"/>
                  <a:gd name="connsiteX7" fmla="*/ 97034 w 110820"/>
                  <a:gd name="connsiteY7" fmla="*/ 280198 h 327759"/>
                  <a:gd name="connsiteX8" fmla="*/ 83303 w 110820"/>
                  <a:gd name="connsiteY8" fmla="*/ 266467 h 327759"/>
                  <a:gd name="connsiteX9" fmla="*/ 83303 w 110820"/>
                  <a:gd name="connsiteY9" fmla="*/ 57761 h 327759"/>
                  <a:gd name="connsiteX10" fmla="*/ 60510 w 110820"/>
                  <a:gd name="connsiteY10" fmla="*/ 27965 h 327759"/>
                  <a:gd name="connsiteX11" fmla="*/ 27997 w 110820"/>
                  <a:gd name="connsiteY11" fmla="*/ 49207 h 327759"/>
                  <a:gd name="connsiteX12" fmla="*/ 27420 w 110820"/>
                  <a:gd name="connsiteY12" fmla="*/ 55427 h 327759"/>
                  <a:gd name="connsiteX13" fmla="*/ 27420 w 110820"/>
                  <a:gd name="connsiteY13" fmla="*/ 313563 h 327759"/>
                  <a:gd name="connsiteX14" fmla="*/ 14101 w 110820"/>
                  <a:gd name="connsiteY14" fmla="*/ 327706 h 327759"/>
                  <a:gd name="connsiteX15" fmla="*/ 13689 w 110820"/>
                  <a:gd name="connsiteY15" fmla="*/ 327706 h 32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820" h="327759">
                    <a:moveTo>
                      <a:pt x="13689" y="327706"/>
                    </a:moveTo>
                    <a:cubicBezTo>
                      <a:pt x="6110" y="327706"/>
                      <a:pt x="-42" y="321554"/>
                      <a:pt x="-42" y="313975"/>
                    </a:cubicBezTo>
                    <a:lnTo>
                      <a:pt x="-42" y="55839"/>
                    </a:lnTo>
                    <a:cubicBezTo>
                      <a:pt x="-577" y="25508"/>
                      <a:pt x="23575" y="490"/>
                      <a:pt x="53892" y="-45"/>
                    </a:cubicBezTo>
                    <a:cubicBezTo>
                      <a:pt x="57682" y="-114"/>
                      <a:pt x="61458" y="202"/>
                      <a:pt x="65179" y="916"/>
                    </a:cubicBezTo>
                    <a:cubicBezTo>
                      <a:pt x="92023" y="6504"/>
                      <a:pt x="111149" y="30341"/>
                      <a:pt x="110765" y="57761"/>
                    </a:cubicBezTo>
                    <a:lnTo>
                      <a:pt x="110765" y="266467"/>
                    </a:lnTo>
                    <a:cubicBezTo>
                      <a:pt x="110765" y="274046"/>
                      <a:pt x="104613" y="280198"/>
                      <a:pt x="97034" y="280198"/>
                    </a:cubicBezTo>
                    <a:cubicBezTo>
                      <a:pt x="89455" y="280198"/>
                      <a:pt x="83303" y="274046"/>
                      <a:pt x="83303" y="266467"/>
                    </a:cubicBezTo>
                    <a:lnTo>
                      <a:pt x="83303" y="57761"/>
                    </a:lnTo>
                    <a:cubicBezTo>
                      <a:pt x="83743" y="43673"/>
                      <a:pt x="74227" y="31220"/>
                      <a:pt x="60510" y="27965"/>
                    </a:cubicBezTo>
                    <a:cubicBezTo>
                      <a:pt x="45668" y="24849"/>
                      <a:pt x="31113" y="34364"/>
                      <a:pt x="27997" y="49207"/>
                    </a:cubicBezTo>
                    <a:cubicBezTo>
                      <a:pt x="27571" y="51253"/>
                      <a:pt x="27378" y="53340"/>
                      <a:pt x="27420" y="55427"/>
                    </a:cubicBezTo>
                    <a:lnTo>
                      <a:pt x="27420" y="313563"/>
                    </a:lnTo>
                    <a:cubicBezTo>
                      <a:pt x="27653" y="321142"/>
                      <a:pt x="21680" y="327472"/>
                      <a:pt x="14101" y="327706"/>
                    </a:cubicBezTo>
                    <a:cubicBezTo>
                      <a:pt x="13964" y="327706"/>
                      <a:pt x="13826" y="327706"/>
                      <a:pt x="13689" y="32770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30CCE1B-D644-F4FE-14F8-774FD34A328C}"/>
                  </a:ext>
                </a:extLst>
              </p:cNvPr>
              <p:cNvSpPr/>
              <p:nvPr/>
            </p:nvSpPr>
            <p:spPr>
              <a:xfrm>
                <a:off x="8004292" y="2563043"/>
                <a:ext cx="110954" cy="331280"/>
              </a:xfrm>
              <a:custGeom>
                <a:avLst/>
                <a:gdLst>
                  <a:gd name="connsiteX0" fmla="*/ 13680 w 110954"/>
                  <a:gd name="connsiteY0" fmla="*/ 331227 h 331280"/>
                  <a:gd name="connsiteX1" fmla="*/ -51 w 110954"/>
                  <a:gd name="connsiteY1" fmla="*/ 317496 h 331280"/>
                  <a:gd name="connsiteX2" fmla="*/ -51 w 110954"/>
                  <a:gd name="connsiteY2" fmla="*/ 55377 h 331280"/>
                  <a:gd name="connsiteX3" fmla="*/ 17250 w 110954"/>
                  <a:gd name="connsiteY3" fmla="*/ 15147 h 331280"/>
                  <a:gd name="connsiteX4" fmla="*/ 58442 w 110954"/>
                  <a:gd name="connsiteY4" fmla="*/ 43 h 331280"/>
                  <a:gd name="connsiteX5" fmla="*/ 110893 w 110954"/>
                  <a:gd name="connsiteY5" fmla="*/ 57712 h 331280"/>
                  <a:gd name="connsiteX6" fmla="*/ 110893 w 110954"/>
                  <a:gd name="connsiteY6" fmla="*/ 299097 h 331280"/>
                  <a:gd name="connsiteX7" fmla="*/ 97162 w 110954"/>
                  <a:gd name="connsiteY7" fmla="*/ 312827 h 331280"/>
                  <a:gd name="connsiteX8" fmla="*/ 97162 w 110954"/>
                  <a:gd name="connsiteY8" fmla="*/ 312827 h 331280"/>
                  <a:gd name="connsiteX9" fmla="*/ 83432 w 110954"/>
                  <a:gd name="connsiteY9" fmla="*/ 299097 h 331280"/>
                  <a:gd name="connsiteX10" fmla="*/ 83432 w 110954"/>
                  <a:gd name="connsiteY10" fmla="*/ 57712 h 331280"/>
                  <a:gd name="connsiteX11" fmla="*/ 56932 w 110954"/>
                  <a:gd name="connsiteY11" fmla="*/ 27504 h 331280"/>
                  <a:gd name="connsiteX12" fmla="*/ 36199 w 110954"/>
                  <a:gd name="connsiteY12" fmla="*/ 35056 h 331280"/>
                  <a:gd name="connsiteX13" fmla="*/ 27548 w 110954"/>
                  <a:gd name="connsiteY13" fmla="*/ 55377 h 331280"/>
                  <a:gd name="connsiteX14" fmla="*/ 27548 w 110954"/>
                  <a:gd name="connsiteY14" fmla="*/ 317496 h 331280"/>
                  <a:gd name="connsiteX15" fmla="*/ 13818 w 110954"/>
                  <a:gd name="connsiteY15" fmla="*/ 331227 h 331280"/>
                  <a:gd name="connsiteX16" fmla="*/ 13680 w 110954"/>
                  <a:gd name="connsiteY16" fmla="*/ 331227 h 331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0954" h="331280">
                    <a:moveTo>
                      <a:pt x="13680" y="331227"/>
                    </a:moveTo>
                    <a:cubicBezTo>
                      <a:pt x="6101" y="331227"/>
                      <a:pt x="-51" y="325075"/>
                      <a:pt x="-51" y="317496"/>
                    </a:cubicBezTo>
                    <a:lnTo>
                      <a:pt x="-51" y="55377"/>
                    </a:lnTo>
                    <a:cubicBezTo>
                      <a:pt x="-9" y="40164"/>
                      <a:pt x="6238" y="25637"/>
                      <a:pt x="17250" y="15147"/>
                    </a:cubicBezTo>
                    <a:cubicBezTo>
                      <a:pt x="28289" y="4601"/>
                      <a:pt x="43215" y="-863"/>
                      <a:pt x="58442" y="43"/>
                    </a:cubicBezTo>
                    <a:cubicBezTo>
                      <a:pt x="88458" y="2295"/>
                      <a:pt x="111484" y="27614"/>
                      <a:pt x="110893" y="57712"/>
                    </a:cubicBezTo>
                    <a:lnTo>
                      <a:pt x="110893" y="299097"/>
                    </a:lnTo>
                    <a:cubicBezTo>
                      <a:pt x="110893" y="306676"/>
                      <a:pt x="104742" y="312827"/>
                      <a:pt x="97162" y="312827"/>
                    </a:cubicBezTo>
                    <a:lnTo>
                      <a:pt x="97162" y="312827"/>
                    </a:lnTo>
                    <a:cubicBezTo>
                      <a:pt x="89583" y="312827"/>
                      <a:pt x="83432" y="306676"/>
                      <a:pt x="83432" y="299097"/>
                    </a:cubicBezTo>
                    <a:lnTo>
                      <a:pt x="83432" y="57712"/>
                    </a:lnTo>
                    <a:cubicBezTo>
                      <a:pt x="83940" y="42237"/>
                      <a:pt x="72351" y="29015"/>
                      <a:pt x="56932" y="27504"/>
                    </a:cubicBezTo>
                    <a:cubicBezTo>
                      <a:pt x="49270" y="27010"/>
                      <a:pt x="41746" y="29756"/>
                      <a:pt x="36199" y="35056"/>
                    </a:cubicBezTo>
                    <a:cubicBezTo>
                      <a:pt x="30596" y="40315"/>
                      <a:pt x="27466" y="47688"/>
                      <a:pt x="27548" y="55377"/>
                    </a:cubicBezTo>
                    <a:lnTo>
                      <a:pt x="27548" y="317496"/>
                    </a:lnTo>
                    <a:cubicBezTo>
                      <a:pt x="27548" y="325075"/>
                      <a:pt x="21397" y="331227"/>
                      <a:pt x="13818" y="331227"/>
                    </a:cubicBezTo>
                    <a:cubicBezTo>
                      <a:pt x="13776" y="331227"/>
                      <a:pt x="13721" y="331227"/>
                      <a:pt x="13680" y="33122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E0DFFCE-2308-EAF3-5147-46201809F0DA}"/>
                  </a:ext>
                </a:extLst>
              </p:cNvPr>
              <p:cNvSpPr/>
              <p:nvPr/>
            </p:nvSpPr>
            <p:spPr>
              <a:xfrm>
                <a:off x="8087637" y="2587100"/>
                <a:ext cx="110806" cy="301181"/>
              </a:xfrm>
              <a:custGeom>
                <a:avLst/>
                <a:gdLst>
                  <a:gd name="connsiteX0" fmla="*/ 97025 w 110806"/>
                  <a:gd name="connsiteY0" fmla="*/ 301128 h 301181"/>
                  <a:gd name="connsiteX1" fmla="*/ 83295 w 110806"/>
                  <a:gd name="connsiteY1" fmla="*/ 287397 h 301181"/>
                  <a:gd name="connsiteX2" fmla="*/ 83295 w 110806"/>
                  <a:gd name="connsiteY2" fmla="*/ 55349 h 301181"/>
                  <a:gd name="connsiteX3" fmla="*/ 55353 w 110806"/>
                  <a:gd name="connsiteY3" fmla="*/ 27407 h 301181"/>
                  <a:gd name="connsiteX4" fmla="*/ 27411 w 110806"/>
                  <a:gd name="connsiteY4" fmla="*/ 55349 h 301181"/>
                  <a:gd name="connsiteX5" fmla="*/ 27411 w 110806"/>
                  <a:gd name="connsiteY5" fmla="*/ 275039 h 301181"/>
                  <a:gd name="connsiteX6" fmla="*/ 13680 w 110806"/>
                  <a:gd name="connsiteY6" fmla="*/ 288770 h 301181"/>
                  <a:gd name="connsiteX7" fmla="*/ -51 w 110806"/>
                  <a:gd name="connsiteY7" fmla="*/ 275039 h 301181"/>
                  <a:gd name="connsiteX8" fmla="*/ -51 w 110806"/>
                  <a:gd name="connsiteY8" fmla="*/ 55349 h 301181"/>
                  <a:gd name="connsiteX9" fmla="*/ 55353 w 110806"/>
                  <a:gd name="connsiteY9" fmla="*/ -54 h 301181"/>
                  <a:gd name="connsiteX10" fmla="*/ 110756 w 110806"/>
                  <a:gd name="connsiteY10" fmla="*/ 55349 h 301181"/>
                  <a:gd name="connsiteX11" fmla="*/ 110756 w 110806"/>
                  <a:gd name="connsiteY11" fmla="*/ 287397 h 301181"/>
                  <a:gd name="connsiteX12" fmla="*/ 97025 w 110806"/>
                  <a:gd name="connsiteY12" fmla="*/ 301128 h 30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06" h="301181">
                    <a:moveTo>
                      <a:pt x="97025" y="301128"/>
                    </a:moveTo>
                    <a:cubicBezTo>
                      <a:pt x="89446" y="301128"/>
                      <a:pt x="83295" y="294976"/>
                      <a:pt x="83295" y="287397"/>
                    </a:cubicBezTo>
                    <a:lnTo>
                      <a:pt x="83295" y="55349"/>
                    </a:lnTo>
                    <a:cubicBezTo>
                      <a:pt x="83295" y="39916"/>
                      <a:pt x="70786" y="27407"/>
                      <a:pt x="55353" y="27407"/>
                    </a:cubicBezTo>
                    <a:cubicBezTo>
                      <a:pt x="39919" y="27407"/>
                      <a:pt x="27411" y="39916"/>
                      <a:pt x="27411" y="55349"/>
                    </a:cubicBezTo>
                    <a:lnTo>
                      <a:pt x="27411" y="275039"/>
                    </a:lnTo>
                    <a:cubicBezTo>
                      <a:pt x="27411" y="282619"/>
                      <a:pt x="21259" y="288770"/>
                      <a:pt x="13680" y="288770"/>
                    </a:cubicBezTo>
                    <a:cubicBezTo>
                      <a:pt x="6101" y="288770"/>
                      <a:pt x="-51" y="282619"/>
                      <a:pt x="-51" y="275039"/>
                    </a:cubicBezTo>
                    <a:lnTo>
                      <a:pt x="-51" y="55349"/>
                    </a:lnTo>
                    <a:cubicBezTo>
                      <a:pt x="-51" y="24757"/>
                      <a:pt x="24761" y="-54"/>
                      <a:pt x="55353" y="-54"/>
                    </a:cubicBezTo>
                    <a:cubicBezTo>
                      <a:pt x="85945" y="-54"/>
                      <a:pt x="110756" y="24757"/>
                      <a:pt x="110756" y="55349"/>
                    </a:cubicBezTo>
                    <a:lnTo>
                      <a:pt x="110756" y="287397"/>
                    </a:lnTo>
                    <a:cubicBezTo>
                      <a:pt x="110756" y="294976"/>
                      <a:pt x="104604" y="301128"/>
                      <a:pt x="97025" y="3011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42038EED-688E-E768-EF51-B353096A233A}"/>
                  </a:ext>
                </a:extLst>
              </p:cNvPr>
              <p:cNvSpPr/>
              <p:nvPr/>
            </p:nvSpPr>
            <p:spPr>
              <a:xfrm>
                <a:off x="8170971" y="2670169"/>
                <a:ext cx="110817" cy="271250"/>
              </a:xfrm>
              <a:custGeom>
                <a:avLst/>
                <a:gdLst>
                  <a:gd name="connsiteX0" fmla="*/ 97037 w 110817"/>
                  <a:gd name="connsiteY0" fmla="*/ 271196 h 271250"/>
                  <a:gd name="connsiteX1" fmla="*/ 83306 w 110817"/>
                  <a:gd name="connsiteY1" fmla="*/ 257465 h 271250"/>
                  <a:gd name="connsiteX2" fmla="*/ 83306 w 110817"/>
                  <a:gd name="connsiteY2" fmla="*/ 54938 h 271250"/>
                  <a:gd name="connsiteX3" fmla="*/ 55913 w 110817"/>
                  <a:gd name="connsiteY3" fmla="*/ 27408 h 271250"/>
                  <a:gd name="connsiteX4" fmla="*/ 53923 w 110817"/>
                  <a:gd name="connsiteY4" fmla="*/ 27477 h 271250"/>
                  <a:gd name="connsiteX5" fmla="*/ 27422 w 110817"/>
                  <a:gd name="connsiteY5" fmla="*/ 57822 h 271250"/>
                  <a:gd name="connsiteX6" fmla="*/ 27422 w 110817"/>
                  <a:gd name="connsiteY6" fmla="*/ 204740 h 271250"/>
                  <a:gd name="connsiteX7" fmla="*/ 13692 w 110817"/>
                  <a:gd name="connsiteY7" fmla="*/ 218470 h 271250"/>
                  <a:gd name="connsiteX8" fmla="*/ -39 w 110817"/>
                  <a:gd name="connsiteY8" fmla="*/ 204740 h 271250"/>
                  <a:gd name="connsiteX9" fmla="*/ -39 w 110817"/>
                  <a:gd name="connsiteY9" fmla="*/ 57822 h 271250"/>
                  <a:gd name="connsiteX10" fmla="*/ 52412 w 110817"/>
                  <a:gd name="connsiteY10" fmla="*/ 15 h 271250"/>
                  <a:gd name="connsiteX11" fmla="*/ 110698 w 110817"/>
                  <a:gd name="connsiteY11" fmla="*/ 52810 h 271250"/>
                  <a:gd name="connsiteX12" fmla="*/ 110767 w 110817"/>
                  <a:gd name="connsiteY12" fmla="*/ 54938 h 271250"/>
                  <a:gd name="connsiteX13" fmla="*/ 110767 w 110817"/>
                  <a:gd name="connsiteY13" fmla="*/ 257465 h 271250"/>
                  <a:gd name="connsiteX14" fmla="*/ 97037 w 110817"/>
                  <a:gd name="connsiteY14" fmla="*/ 271196 h 27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817" h="271250">
                    <a:moveTo>
                      <a:pt x="97037" y="271196"/>
                    </a:moveTo>
                    <a:cubicBezTo>
                      <a:pt x="89457" y="271196"/>
                      <a:pt x="83306" y="265045"/>
                      <a:pt x="83306" y="257465"/>
                    </a:cubicBezTo>
                    <a:lnTo>
                      <a:pt x="83306" y="54938"/>
                    </a:lnTo>
                    <a:cubicBezTo>
                      <a:pt x="83347" y="39766"/>
                      <a:pt x="71072" y="27449"/>
                      <a:pt x="55913" y="27408"/>
                    </a:cubicBezTo>
                    <a:cubicBezTo>
                      <a:pt x="55254" y="27408"/>
                      <a:pt x="54582" y="27436"/>
                      <a:pt x="53923" y="27477"/>
                    </a:cubicBezTo>
                    <a:cubicBezTo>
                      <a:pt x="38517" y="29124"/>
                      <a:pt x="26983" y="42333"/>
                      <a:pt x="27422" y="57822"/>
                    </a:cubicBezTo>
                    <a:lnTo>
                      <a:pt x="27422" y="204740"/>
                    </a:lnTo>
                    <a:cubicBezTo>
                      <a:pt x="27422" y="212319"/>
                      <a:pt x="21271" y="218470"/>
                      <a:pt x="13692" y="218470"/>
                    </a:cubicBezTo>
                    <a:cubicBezTo>
                      <a:pt x="6112" y="218470"/>
                      <a:pt x="-39" y="212319"/>
                      <a:pt x="-39" y="204740"/>
                    </a:cubicBezTo>
                    <a:lnTo>
                      <a:pt x="-39" y="57822"/>
                    </a:lnTo>
                    <a:cubicBezTo>
                      <a:pt x="-643" y="27697"/>
                      <a:pt x="22369" y="2336"/>
                      <a:pt x="52412" y="15"/>
                    </a:cubicBezTo>
                    <a:cubicBezTo>
                      <a:pt x="83086" y="-1509"/>
                      <a:pt x="109188" y="22136"/>
                      <a:pt x="110698" y="52810"/>
                    </a:cubicBezTo>
                    <a:cubicBezTo>
                      <a:pt x="110740" y="53510"/>
                      <a:pt x="110754" y="54224"/>
                      <a:pt x="110767" y="54938"/>
                    </a:cubicBezTo>
                    <a:lnTo>
                      <a:pt x="110767" y="257465"/>
                    </a:lnTo>
                    <a:cubicBezTo>
                      <a:pt x="110767" y="265045"/>
                      <a:pt x="104616" y="271196"/>
                      <a:pt x="97037" y="27119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08B476F-0547-9F34-872B-A4454D193FB4}"/>
                  </a:ext>
                </a:extLst>
              </p:cNvPr>
              <p:cNvSpPr/>
              <p:nvPr/>
            </p:nvSpPr>
            <p:spPr>
              <a:xfrm>
                <a:off x="8218079" y="2618952"/>
                <a:ext cx="110817" cy="312444"/>
              </a:xfrm>
              <a:custGeom>
                <a:avLst/>
                <a:gdLst>
                  <a:gd name="connsiteX0" fmla="*/ 97025 w 110817"/>
                  <a:gd name="connsiteY0" fmla="*/ 312391 h 312444"/>
                  <a:gd name="connsiteX1" fmla="*/ 83295 w 110817"/>
                  <a:gd name="connsiteY1" fmla="*/ 298660 h 312444"/>
                  <a:gd name="connsiteX2" fmla="*/ 83295 w 110817"/>
                  <a:gd name="connsiteY2" fmla="*/ 57275 h 312444"/>
                  <a:gd name="connsiteX3" fmla="*/ 56932 w 110817"/>
                  <a:gd name="connsiteY3" fmla="*/ 27067 h 312444"/>
                  <a:gd name="connsiteX4" fmla="*/ 36198 w 110817"/>
                  <a:gd name="connsiteY4" fmla="*/ 34757 h 312444"/>
                  <a:gd name="connsiteX5" fmla="*/ 27411 w 110817"/>
                  <a:gd name="connsiteY5" fmla="*/ 54941 h 312444"/>
                  <a:gd name="connsiteX6" fmla="*/ 27411 w 110817"/>
                  <a:gd name="connsiteY6" fmla="*/ 64964 h 312444"/>
                  <a:gd name="connsiteX7" fmla="*/ 13680 w 110817"/>
                  <a:gd name="connsiteY7" fmla="*/ 78695 h 312444"/>
                  <a:gd name="connsiteX8" fmla="*/ -51 w 110817"/>
                  <a:gd name="connsiteY8" fmla="*/ 64964 h 312444"/>
                  <a:gd name="connsiteX9" fmla="*/ -51 w 110817"/>
                  <a:gd name="connsiteY9" fmla="*/ 54941 h 312444"/>
                  <a:gd name="connsiteX10" fmla="*/ 56177 w 110817"/>
                  <a:gd name="connsiteY10" fmla="*/ -51 h 312444"/>
                  <a:gd name="connsiteX11" fmla="*/ 58305 w 110817"/>
                  <a:gd name="connsiteY11" fmla="*/ 18 h 312444"/>
                  <a:gd name="connsiteX12" fmla="*/ 110756 w 110817"/>
                  <a:gd name="connsiteY12" fmla="*/ 57687 h 312444"/>
                  <a:gd name="connsiteX13" fmla="*/ 110756 w 110817"/>
                  <a:gd name="connsiteY13" fmla="*/ 299072 h 312444"/>
                  <a:gd name="connsiteX14" fmla="*/ 97025 w 110817"/>
                  <a:gd name="connsiteY14" fmla="*/ 312391 h 3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817" h="312444">
                    <a:moveTo>
                      <a:pt x="97025" y="312391"/>
                    </a:moveTo>
                    <a:cubicBezTo>
                      <a:pt x="89446" y="312391"/>
                      <a:pt x="83295" y="306239"/>
                      <a:pt x="83295" y="298660"/>
                    </a:cubicBezTo>
                    <a:lnTo>
                      <a:pt x="83295" y="57275"/>
                    </a:lnTo>
                    <a:cubicBezTo>
                      <a:pt x="83748" y="41869"/>
                      <a:pt x="72255" y="28715"/>
                      <a:pt x="56932" y="27067"/>
                    </a:cubicBezTo>
                    <a:cubicBezTo>
                      <a:pt x="49242" y="26614"/>
                      <a:pt x="41732" y="29402"/>
                      <a:pt x="36198" y="34757"/>
                    </a:cubicBezTo>
                    <a:cubicBezTo>
                      <a:pt x="30582" y="39960"/>
                      <a:pt x="27397" y="47279"/>
                      <a:pt x="27411" y="54941"/>
                    </a:cubicBezTo>
                    <a:lnTo>
                      <a:pt x="27411" y="64964"/>
                    </a:lnTo>
                    <a:cubicBezTo>
                      <a:pt x="27411" y="72543"/>
                      <a:pt x="21259" y="78695"/>
                      <a:pt x="13680" y="78695"/>
                    </a:cubicBezTo>
                    <a:cubicBezTo>
                      <a:pt x="6101" y="78695"/>
                      <a:pt x="-51" y="72543"/>
                      <a:pt x="-51" y="64964"/>
                    </a:cubicBezTo>
                    <a:lnTo>
                      <a:pt x="-51" y="54941"/>
                    </a:lnTo>
                    <a:cubicBezTo>
                      <a:pt x="293" y="24225"/>
                      <a:pt x="25461" y="-394"/>
                      <a:pt x="56177" y="-51"/>
                    </a:cubicBezTo>
                    <a:cubicBezTo>
                      <a:pt x="56891" y="-37"/>
                      <a:pt x="57591" y="-23"/>
                      <a:pt x="58305" y="18"/>
                    </a:cubicBezTo>
                    <a:cubicBezTo>
                      <a:pt x="88320" y="2270"/>
                      <a:pt x="111346" y="27589"/>
                      <a:pt x="110756" y="57687"/>
                    </a:cubicBezTo>
                    <a:lnTo>
                      <a:pt x="110756" y="299072"/>
                    </a:lnTo>
                    <a:cubicBezTo>
                      <a:pt x="110536" y="306500"/>
                      <a:pt x="104453" y="312391"/>
                      <a:pt x="97025" y="31239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9D68F45-D4F0-8C82-38EA-EA033E68336C}"/>
                  </a:ext>
                </a:extLst>
              </p:cNvPr>
              <p:cNvSpPr/>
              <p:nvPr/>
            </p:nvSpPr>
            <p:spPr>
              <a:xfrm>
                <a:off x="8301561" y="2642709"/>
                <a:ext cx="110806" cy="301044"/>
              </a:xfrm>
              <a:custGeom>
                <a:avLst/>
                <a:gdLst>
                  <a:gd name="connsiteX0" fmla="*/ 97025 w 110806"/>
                  <a:gd name="connsiteY0" fmla="*/ 300990 h 301044"/>
                  <a:gd name="connsiteX1" fmla="*/ 83295 w 110806"/>
                  <a:gd name="connsiteY1" fmla="*/ 287260 h 301044"/>
                  <a:gd name="connsiteX2" fmla="*/ 83295 w 110806"/>
                  <a:gd name="connsiteY2" fmla="*/ 55349 h 301044"/>
                  <a:gd name="connsiteX3" fmla="*/ 55353 w 110806"/>
                  <a:gd name="connsiteY3" fmla="*/ 27407 h 301044"/>
                  <a:gd name="connsiteX4" fmla="*/ 27411 w 110806"/>
                  <a:gd name="connsiteY4" fmla="*/ 55349 h 301044"/>
                  <a:gd name="connsiteX5" fmla="*/ 27411 w 110806"/>
                  <a:gd name="connsiteY5" fmla="*/ 275040 h 301044"/>
                  <a:gd name="connsiteX6" fmla="*/ 13680 w 110806"/>
                  <a:gd name="connsiteY6" fmla="*/ 288770 h 301044"/>
                  <a:gd name="connsiteX7" fmla="*/ -51 w 110806"/>
                  <a:gd name="connsiteY7" fmla="*/ 275040 h 301044"/>
                  <a:gd name="connsiteX8" fmla="*/ -51 w 110806"/>
                  <a:gd name="connsiteY8" fmla="*/ 55349 h 301044"/>
                  <a:gd name="connsiteX9" fmla="*/ 55353 w 110806"/>
                  <a:gd name="connsiteY9" fmla="*/ -54 h 301044"/>
                  <a:gd name="connsiteX10" fmla="*/ 110756 w 110806"/>
                  <a:gd name="connsiteY10" fmla="*/ 55349 h 301044"/>
                  <a:gd name="connsiteX11" fmla="*/ 110756 w 110806"/>
                  <a:gd name="connsiteY11" fmla="*/ 287260 h 301044"/>
                  <a:gd name="connsiteX12" fmla="*/ 97025 w 110806"/>
                  <a:gd name="connsiteY12" fmla="*/ 300990 h 30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06" h="301044">
                    <a:moveTo>
                      <a:pt x="97025" y="300990"/>
                    </a:moveTo>
                    <a:cubicBezTo>
                      <a:pt x="89446" y="300990"/>
                      <a:pt x="83295" y="294839"/>
                      <a:pt x="83295" y="287260"/>
                    </a:cubicBezTo>
                    <a:lnTo>
                      <a:pt x="83295" y="55349"/>
                    </a:lnTo>
                    <a:cubicBezTo>
                      <a:pt x="83295" y="39916"/>
                      <a:pt x="70786" y="27407"/>
                      <a:pt x="55353" y="27407"/>
                    </a:cubicBezTo>
                    <a:cubicBezTo>
                      <a:pt x="39920" y="27407"/>
                      <a:pt x="27411" y="39916"/>
                      <a:pt x="27411" y="55349"/>
                    </a:cubicBezTo>
                    <a:lnTo>
                      <a:pt x="27411" y="275040"/>
                    </a:lnTo>
                    <a:cubicBezTo>
                      <a:pt x="27411" y="282619"/>
                      <a:pt x="21259" y="288770"/>
                      <a:pt x="13680" y="288770"/>
                    </a:cubicBezTo>
                    <a:cubicBezTo>
                      <a:pt x="6101" y="288770"/>
                      <a:pt x="-51" y="282619"/>
                      <a:pt x="-51" y="275040"/>
                    </a:cubicBezTo>
                    <a:lnTo>
                      <a:pt x="-51" y="55349"/>
                    </a:lnTo>
                    <a:cubicBezTo>
                      <a:pt x="-51" y="24757"/>
                      <a:pt x="24761" y="-54"/>
                      <a:pt x="55353" y="-54"/>
                    </a:cubicBezTo>
                    <a:cubicBezTo>
                      <a:pt x="85945" y="-54"/>
                      <a:pt x="110756" y="24757"/>
                      <a:pt x="110756" y="55349"/>
                    </a:cubicBezTo>
                    <a:lnTo>
                      <a:pt x="110756" y="287260"/>
                    </a:lnTo>
                    <a:cubicBezTo>
                      <a:pt x="110756" y="294839"/>
                      <a:pt x="104605" y="300990"/>
                      <a:pt x="97025" y="30099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094CBC9-751D-8A51-BD8A-0B904C4B3819}"/>
                  </a:ext>
                </a:extLst>
              </p:cNvPr>
              <p:cNvSpPr/>
              <p:nvPr/>
            </p:nvSpPr>
            <p:spPr>
              <a:xfrm>
                <a:off x="8384757" y="2725888"/>
                <a:ext cx="110817" cy="271552"/>
              </a:xfrm>
              <a:custGeom>
                <a:avLst/>
                <a:gdLst>
                  <a:gd name="connsiteX0" fmla="*/ 97036 w 110817"/>
                  <a:gd name="connsiteY0" fmla="*/ 271498 h 271552"/>
                  <a:gd name="connsiteX1" fmla="*/ 83306 w 110817"/>
                  <a:gd name="connsiteY1" fmla="*/ 257767 h 271552"/>
                  <a:gd name="connsiteX2" fmla="*/ 83306 w 110817"/>
                  <a:gd name="connsiteY2" fmla="*/ 54828 h 271552"/>
                  <a:gd name="connsiteX3" fmla="*/ 55913 w 110817"/>
                  <a:gd name="connsiteY3" fmla="*/ 27298 h 271552"/>
                  <a:gd name="connsiteX4" fmla="*/ 53922 w 110817"/>
                  <a:gd name="connsiteY4" fmla="*/ 27367 h 271552"/>
                  <a:gd name="connsiteX5" fmla="*/ 27422 w 110817"/>
                  <a:gd name="connsiteY5" fmla="*/ 57712 h 271552"/>
                  <a:gd name="connsiteX6" fmla="*/ 27422 w 110817"/>
                  <a:gd name="connsiteY6" fmla="*/ 204630 h 271552"/>
                  <a:gd name="connsiteX7" fmla="*/ 13691 w 110817"/>
                  <a:gd name="connsiteY7" fmla="*/ 218360 h 271552"/>
                  <a:gd name="connsiteX8" fmla="*/ -39 w 110817"/>
                  <a:gd name="connsiteY8" fmla="*/ 204630 h 271552"/>
                  <a:gd name="connsiteX9" fmla="*/ -39 w 110817"/>
                  <a:gd name="connsiteY9" fmla="*/ 57712 h 271552"/>
                  <a:gd name="connsiteX10" fmla="*/ 52412 w 110817"/>
                  <a:gd name="connsiteY10" fmla="*/ 43 h 271552"/>
                  <a:gd name="connsiteX11" fmla="*/ 93604 w 110817"/>
                  <a:gd name="connsiteY11" fmla="*/ 15147 h 271552"/>
                  <a:gd name="connsiteX12" fmla="*/ 110767 w 110817"/>
                  <a:gd name="connsiteY12" fmla="*/ 55377 h 271552"/>
                  <a:gd name="connsiteX13" fmla="*/ 110767 w 110817"/>
                  <a:gd name="connsiteY13" fmla="*/ 257767 h 271552"/>
                  <a:gd name="connsiteX14" fmla="*/ 97036 w 110817"/>
                  <a:gd name="connsiteY14" fmla="*/ 271498 h 271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817" h="271552">
                    <a:moveTo>
                      <a:pt x="97036" y="271498"/>
                    </a:moveTo>
                    <a:cubicBezTo>
                      <a:pt x="89457" y="271498"/>
                      <a:pt x="83306" y="265347"/>
                      <a:pt x="83306" y="257767"/>
                    </a:cubicBezTo>
                    <a:lnTo>
                      <a:pt x="83306" y="54828"/>
                    </a:lnTo>
                    <a:cubicBezTo>
                      <a:pt x="83347" y="39656"/>
                      <a:pt x="71072" y="27339"/>
                      <a:pt x="55913" y="27298"/>
                    </a:cubicBezTo>
                    <a:cubicBezTo>
                      <a:pt x="55254" y="27298"/>
                      <a:pt x="54581" y="27326"/>
                      <a:pt x="53922" y="27367"/>
                    </a:cubicBezTo>
                    <a:cubicBezTo>
                      <a:pt x="38558" y="29069"/>
                      <a:pt x="27038" y="42251"/>
                      <a:pt x="27422" y="57712"/>
                    </a:cubicBezTo>
                    <a:lnTo>
                      <a:pt x="27422" y="204630"/>
                    </a:lnTo>
                    <a:cubicBezTo>
                      <a:pt x="27422" y="212209"/>
                      <a:pt x="21271" y="218360"/>
                      <a:pt x="13691" y="218360"/>
                    </a:cubicBezTo>
                    <a:cubicBezTo>
                      <a:pt x="6112" y="218360"/>
                      <a:pt x="-39" y="212209"/>
                      <a:pt x="-39" y="204630"/>
                    </a:cubicBezTo>
                    <a:lnTo>
                      <a:pt x="-39" y="57712"/>
                    </a:lnTo>
                    <a:cubicBezTo>
                      <a:pt x="-630" y="27614"/>
                      <a:pt x="22397" y="2295"/>
                      <a:pt x="52412" y="43"/>
                    </a:cubicBezTo>
                    <a:cubicBezTo>
                      <a:pt x="67639" y="-863"/>
                      <a:pt x="82565" y="4601"/>
                      <a:pt x="93604" y="15147"/>
                    </a:cubicBezTo>
                    <a:cubicBezTo>
                      <a:pt x="104575" y="25651"/>
                      <a:pt x="110781" y="40191"/>
                      <a:pt x="110767" y="55377"/>
                    </a:cubicBezTo>
                    <a:lnTo>
                      <a:pt x="110767" y="257767"/>
                    </a:lnTo>
                    <a:cubicBezTo>
                      <a:pt x="110767" y="265347"/>
                      <a:pt x="104616" y="271498"/>
                      <a:pt x="97036" y="27149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1FC75735-7782-4A81-2D1E-82E20DFE1669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DE102F45-34D6-DCE7-9214-AA913F612427}"/>
              </a:ext>
            </a:extLst>
          </p:cNvPr>
          <p:cNvSpPr txBox="1"/>
          <p:nvPr/>
        </p:nvSpPr>
        <p:spPr>
          <a:xfrm>
            <a:off x="5240245" y="1300974"/>
            <a:ext cx="294111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2407CB5D-ABD2-8C0E-D366-1B53E285CFAC}"/>
              </a:ext>
            </a:extLst>
          </p:cNvPr>
          <p:cNvSpPr txBox="1"/>
          <p:nvPr/>
        </p:nvSpPr>
        <p:spPr>
          <a:xfrm>
            <a:off x="5322246" y="4851678"/>
            <a:ext cx="294111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E83EBB8D-4754-EF6A-A7B7-D4DD5B3B925D}"/>
              </a:ext>
            </a:extLst>
          </p:cNvPr>
          <p:cNvSpPr txBox="1"/>
          <p:nvPr/>
        </p:nvSpPr>
        <p:spPr>
          <a:xfrm>
            <a:off x="5762756" y="3137869"/>
            <a:ext cx="294111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EBB05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EBB05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552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3DF7E6-1AC4-5034-92D4-D4EF12661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52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DD37E2-4279-4089-6683-B6FD7919B3D7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Graphic 82">
            <a:extLst>
              <a:ext uri="{FF2B5EF4-FFF2-40B4-BE49-F238E27FC236}">
                <a16:creationId xmlns:a16="http://schemas.microsoft.com/office/drawing/2014/main" id="{3CD3F266-C7F4-F9AF-A9C3-4B7C11F48054}"/>
              </a:ext>
            </a:extLst>
          </p:cNvPr>
          <p:cNvSpPr/>
          <p:nvPr/>
        </p:nvSpPr>
        <p:spPr>
          <a:xfrm>
            <a:off x="5614357" y="2007528"/>
            <a:ext cx="1466672" cy="1224919"/>
          </a:xfrm>
          <a:custGeom>
            <a:avLst/>
            <a:gdLst>
              <a:gd name="connsiteX0" fmla="*/ -514 w 873728"/>
              <a:gd name="connsiteY0" fmla="*/ -313 h 1668399"/>
              <a:gd name="connsiteX1" fmla="*/ 541268 w 873728"/>
              <a:gd name="connsiteY1" fmla="*/ -313 h 1668399"/>
              <a:gd name="connsiteX2" fmla="*/ 873214 w 873728"/>
              <a:gd name="connsiteY2" fmla="*/ 331729 h 1668399"/>
              <a:gd name="connsiteX3" fmla="*/ 873214 w 873728"/>
              <a:gd name="connsiteY3" fmla="*/ 1336140 h 1668399"/>
              <a:gd name="connsiteX4" fmla="*/ 541268 w 873728"/>
              <a:gd name="connsiteY4" fmla="*/ 1668086 h 1668399"/>
              <a:gd name="connsiteX5" fmla="*/ -514 w 873728"/>
              <a:gd name="connsiteY5" fmla="*/ 1668086 h 1668399"/>
              <a:gd name="connsiteX0" fmla="*/ 0 w 1997678"/>
              <a:gd name="connsiteY0" fmla="*/ 9525 h 1668399"/>
              <a:gd name="connsiteX1" fmla="*/ 1665732 w 1997678"/>
              <a:gd name="connsiteY1" fmla="*/ 0 h 1668399"/>
              <a:gd name="connsiteX2" fmla="*/ 1997678 w 1997678"/>
              <a:gd name="connsiteY2" fmla="*/ 332042 h 1668399"/>
              <a:gd name="connsiteX3" fmla="*/ 1997678 w 1997678"/>
              <a:gd name="connsiteY3" fmla="*/ 1336453 h 1668399"/>
              <a:gd name="connsiteX4" fmla="*/ 1665732 w 1997678"/>
              <a:gd name="connsiteY4" fmla="*/ 1668399 h 1668399"/>
              <a:gd name="connsiteX5" fmla="*/ 1123950 w 1997678"/>
              <a:gd name="connsiteY5" fmla="*/ 1668399 h 166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7678" h="1668399">
                <a:moveTo>
                  <a:pt x="0" y="9525"/>
                </a:moveTo>
                <a:lnTo>
                  <a:pt x="1665732" y="0"/>
                </a:lnTo>
                <a:cubicBezTo>
                  <a:pt x="1848774" y="781"/>
                  <a:pt x="1996945" y="149000"/>
                  <a:pt x="1997678" y="332042"/>
                </a:cubicBezTo>
                <a:lnTo>
                  <a:pt x="1997678" y="1336453"/>
                </a:lnTo>
                <a:cubicBezTo>
                  <a:pt x="1996898" y="1519457"/>
                  <a:pt x="1848736" y="1667618"/>
                  <a:pt x="1665732" y="1668399"/>
                </a:cubicBezTo>
                <a:lnTo>
                  <a:pt x="1123950" y="1668399"/>
                </a:lnTo>
              </a:path>
            </a:pathLst>
          </a:custGeom>
          <a:noFill/>
          <a:ln w="57150" cap="flat">
            <a:solidFill>
              <a:srgbClr val="082C39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Graphic 82">
            <a:extLst>
              <a:ext uri="{FF2B5EF4-FFF2-40B4-BE49-F238E27FC236}">
                <a16:creationId xmlns:a16="http://schemas.microsoft.com/office/drawing/2014/main" id="{A03A7464-CE25-B176-6638-9E0A524F9BE3}"/>
              </a:ext>
            </a:extLst>
          </p:cNvPr>
          <p:cNvSpPr/>
          <p:nvPr/>
        </p:nvSpPr>
        <p:spPr>
          <a:xfrm rot="10800000">
            <a:off x="1812973" y="3276113"/>
            <a:ext cx="1466672" cy="1224919"/>
          </a:xfrm>
          <a:custGeom>
            <a:avLst/>
            <a:gdLst>
              <a:gd name="connsiteX0" fmla="*/ -514 w 873728"/>
              <a:gd name="connsiteY0" fmla="*/ -313 h 1668399"/>
              <a:gd name="connsiteX1" fmla="*/ 541268 w 873728"/>
              <a:gd name="connsiteY1" fmla="*/ -313 h 1668399"/>
              <a:gd name="connsiteX2" fmla="*/ 873214 w 873728"/>
              <a:gd name="connsiteY2" fmla="*/ 331729 h 1668399"/>
              <a:gd name="connsiteX3" fmla="*/ 873214 w 873728"/>
              <a:gd name="connsiteY3" fmla="*/ 1336140 h 1668399"/>
              <a:gd name="connsiteX4" fmla="*/ 541268 w 873728"/>
              <a:gd name="connsiteY4" fmla="*/ 1668086 h 1668399"/>
              <a:gd name="connsiteX5" fmla="*/ -514 w 873728"/>
              <a:gd name="connsiteY5" fmla="*/ 1668086 h 1668399"/>
              <a:gd name="connsiteX0" fmla="*/ 0 w 1997678"/>
              <a:gd name="connsiteY0" fmla="*/ 9525 h 1668399"/>
              <a:gd name="connsiteX1" fmla="*/ 1665732 w 1997678"/>
              <a:gd name="connsiteY1" fmla="*/ 0 h 1668399"/>
              <a:gd name="connsiteX2" fmla="*/ 1997678 w 1997678"/>
              <a:gd name="connsiteY2" fmla="*/ 332042 h 1668399"/>
              <a:gd name="connsiteX3" fmla="*/ 1997678 w 1997678"/>
              <a:gd name="connsiteY3" fmla="*/ 1336453 h 1668399"/>
              <a:gd name="connsiteX4" fmla="*/ 1665732 w 1997678"/>
              <a:gd name="connsiteY4" fmla="*/ 1668399 h 1668399"/>
              <a:gd name="connsiteX5" fmla="*/ 1123950 w 1997678"/>
              <a:gd name="connsiteY5" fmla="*/ 1668399 h 166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7678" h="1668399">
                <a:moveTo>
                  <a:pt x="0" y="9525"/>
                </a:moveTo>
                <a:lnTo>
                  <a:pt x="1665732" y="0"/>
                </a:lnTo>
                <a:cubicBezTo>
                  <a:pt x="1848774" y="781"/>
                  <a:pt x="1996945" y="149000"/>
                  <a:pt x="1997678" y="332042"/>
                </a:cubicBezTo>
                <a:lnTo>
                  <a:pt x="1997678" y="1336453"/>
                </a:lnTo>
                <a:cubicBezTo>
                  <a:pt x="1996898" y="1519457"/>
                  <a:pt x="1848736" y="1667618"/>
                  <a:pt x="1665732" y="1668399"/>
                </a:cubicBezTo>
                <a:lnTo>
                  <a:pt x="1123950" y="1668399"/>
                </a:lnTo>
              </a:path>
            </a:pathLst>
          </a:custGeom>
          <a:noFill/>
          <a:ln w="57150" cap="flat">
            <a:solidFill>
              <a:srgbClr val="082C39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Graphic 82">
            <a:extLst>
              <a:ext uri="{FF2B5EF4-FFF2-40B4-BE49-F238E27FC236}">
                <a16:creationId xmlns:a16="http://schemas.microsoft.com/office/drawing/2014/main" id="{BA232DDC-364B-F562-7554-CF3F3F1F4ECA}"/>
              </a:ext>
            </a:extLst>
          </p:cNvPr>
          <p:cNvSpPr/>
          <p:nvPr/>
        </p:nvSpPr>
        <p:spPr>
          <a:xfrm>
            <a:off x="7202268" y="4453158"/>
            <a:ext cx="1466672" cy="1224919"/>
          </a:xfrm>
          <a:custGeom>
            <a:avLst/>
            <a:gdLst>
              <a:gd name="connsiteX0" fmla="*/ -514 w 873728"/>
              <a:gd name="connsiteY0" fmla="*/ -313 h 1668399"/>
              <a:gd name="connsiteX1" fmla="*/ 541268 w 873728"/>
              <a:gd name="connsiteY1" fmla="*/ -313 h 1668399"/>
              <a:gd name="connsiteX2" fmla="*/ 873214 w 873728"/>
              <a:gd name="connsiteY2" fmla="*/ 331729 h 1668399"/>
              <a:gd name="connsiteX3" fmla="*/ 873214 w 873728"/>
              <a:gd name="connsiteY3" fmla="*/ 1336140 h 1668399"/>
              <a:gd name="connsiteX4" fmla="*/ 541268 w 873728"/>
              <a:gd name="connsiteY4" fmla="*/ 1668086 h 1668399"/>
              <a:gd name="connsiteX5" fmla="*/ -514 w 873728"/>
              <a:gd name="connsiteY5" fmla="*/ 1668086 h 1668399"/>
              <a:gd name="connsiteX0" fmla="*/ 0 w 1997678"/>
              <a:gd name="connsiteY0" fmla="*/ 9525 h 1668399"/>
              <a:gd name="connsiteX1" fmla="*/ 1665732 w 1997678"/>
              <a:gd name="connsiteY1" fmla="*/ 0 h 1668399"/>
              <a:gd name="connsiteX2" fmla="*/ 1997678 w 1997678"/>
              <a:gd name="connsiteY2" fmla="*/ 332042 h 1668399"/>
              <a:gd name="connsiteX3" fmla="*/ 1997678 w 1997678"/>
              <a:gd name="connsiteY3" fmla="*/ 1336453 h 1668399"/>
              <a:gd name="connsiteX4" fmla="*/ 1665732 w 1997678"/>
              <a:gd name="connsiteY4" fmla="*/ 1668399 h 1668399"/>
              <a:gd name="connsiteX5" fmla="*/ 1123950 w 1997678"/>
              <a:gd name="connsiteY5" fmla="*/ 1668399 h 166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7678" h="1668399">
                <a:moveTo>
                  <a:pt x="0" y="9525"/>
                </a:moveTo>
                <a:lnTo>
                  <a:pt x="1665732" y="0"/>
                </a:lnTo>
                <a:cubicBezTo>
                  <a:pt x="1848774" y="781"/>
                  <a:pt x="1996945" y="149000"/>
                  <a:pt x="1997678" y="332042"/>
                </a:cubicBezTo>
                <a:lnTo>
                  <a:pt x="1997678" y="1336453"/>
                </a:lnTo>
                <a:cubicBezTo>
                  <a:pt x="1996898" y="1519457"/>
                  <a:pt x="1848736" y="1667618"/>
                  <a:pt x="1665732" y="1668399"/>
                </a:cubicBezTo>
                <a:lnTo>
                  <a:pt x="1123950" y="1668399"/>
                </a:lnTo>
              </a:path>
            </a:pathLst>
          </a:custGeom>
          <a:noFill/>
          <a:ln w="57150" cap="flat">
            <a:solidFill>
              <a:srgbClr val="082C39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1CFA821-F10D-FF74-79C4-878AD279408A}"/>
              </a:ext>
            </a:extLst>
          </p:cNvPr>
          <p:cNvGrpSpPr/>
          <p:nvPr/>
        </p:nvGrpSpPr>
        <p:grpSpPr>
          <a:xfrm>
            <a:off x="1547748" y="1479186"/>
            <a:ext cx="4321414" cy="1046048"/>
            <a:chOff x="1547748" y="1479186"/>
            <a:chExt cx="4321414" cy="1046048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41A40B2-32F6-3932-386F-834CADDF47F8}"/>
                </a:ext>
              </a:extLst>
            </p:cNvPr>
            <p:cNvSpPr/>
            <p:nvPr/>
          </p:nvSpPr>
          <p:spPr>
            <a:xfrm>
              <a:off x="1547748" y="1479186"/>
              <a:ext cx="4321414" cy="1046048"/>
            </a:xfrm>
            <a:custGeom>
              <a:avLst/>
              <a:gdLst>
                <a:gd name="connsiteX0" fmla="*/ 403030 w 3334672"/>
                <a:gd name="connsiteY0" fmla="*/ 807145 h 807196"/>
                <a:gd name="connsiteX1" fmla="*/ -545 w 3334672"/>
                <a:gd name="connsiteY1" fmla="*/ 403571 h 807196"/>
                <a:gd name="connsiteX2" fmla="*/ 403030 w 3334672"/>
                <a:gd name="connsiteY2" fmla="*/ -3 h 807196"/>
                <a:gd name="connsiteX3" fmla="*/ 2248118 w 3334672"/>
                <a:gd name="connsiteY3" fmla="*/ -3 h 807196"/>
                <a:gd name="connsiteX4" fmla="*/ 2625879 w 3334672"/>
                <a:gd name="connsiteY4" fmla="*/ 234978 h 807196"/>
                <a:gd name="connsiteX5" fmla="*/ 2757324 w 3334672"/>
                <a:gd name="connsiteY5" fmla="*/ 501678 h 807196"/>
                <a:gd name="connsiteX6" fmla="*/ 3033235 w 3334672"/>
                <a:gd name="connsiteY6" fmla="*/ 581374 h 807196"/>
                <a:gd name="connsiteX7" fmla="*/ 3112931 w 3334672"/>
                <a:gd name="connsiteY7" fmla="*/ 305463 h 807196"/>
                <a:gd name="connsiteX8" fmla="*/ 2935156 w 3334672"/>
                <a:gd name="connsiteY8" fmla="*/ 200498 h 807196"/>
                <a:gd name="connsiteX9" fmla="*/ 2831809 w 3334672"/>
                <a:gd name="connsiteY9" fmla="*/ 103338 h 807196"/>
                <a:gd name="connsiteX10" fmla="*/ 2928974 w 3334672"/>
                <a:gd name="connsiteY10" fmla="*/ -3 h 807196"/>
                <a:gd name="connsiteX11" fmla="*/ 2935156 w 3334672"/>
                <a:gd name="connsiteY11" fmla="*/ -3 h 807196"/>
                <a:gd name="connsiteX12" fmla="*/ 3334101 w 3334672"/>
                <a:gd name="connsiteY12" fmla="*/ 408149 h 807196"/>
                <a:gd name="connsiteX13" fmla="*/ 2938013 w 3334672"/>
                <a:gd name="connsiteY13" fmla="*/ 807050 h 807196"/>
                <a:gd name="connsiteX14" fmla="*/ 403030 w 3334672"/>
                <a:gd name="connsiteY14" fmla="*/ 807050 h 80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34672" h="807196">
                  <a:moveTo>
                    <a:pt x="403030" y="807145"/>
                  </a:moveTo>
                  <a:cubicBezTo>
                    <a:pt x="180145" y="807145"/>
                    <a:pt x="-545" y="626456"/>
                    <a:pt x="-545" y="403571"/>
                  </a:cubicBezTo>
                  <a:cubicBezTo>
                    <a:pt x="-545" y="180683"/>
                    <a:pt x="180145" y="-3"/>
                    <a:pt x="403030" y="-3"/>
                  </a:cubicBezTo>
                  <a:lnTo>
                    <a:pt x="2248118" y="-3"/>
                  </a:lnTo>
                  <a:cubicBezTo>
                    <a:pt x="2408690" y="-627"/>
                    <a:pt x="2555461" y="90671"/>
                    <a:pt x="2625879" y="234978"/>
                  </a:cubicBezTo>
                  <a:lnTo>
                    <a:pt x="2757324" y="501678"/>
                  </a:lnTo>
                  <a:cubicBezTo>
                    <a:pt x="2811512" y="599872"/>
                    <a:pt x="2935032" y="635552"/>
                    <a:pt x="3033235" y="581374"/>
                  </a:cubicBezTo>
                  <a:cubicBezTo>
                    <a:pt x="3131428" y="527186"/>
                    <a:pt x="3167109" y="403660"/>
                    <a:pt x="3112931" y="305463"/>
                  </a:cubicBezTo>
                  <a:cubicBezTo>
                    <a:pt x="3077202" y="240717"/>
                    <a:pt x="3009108" y="200508"/>
                    <a:pt x="2935156" y="200498"/>
                  </a:cubicBezTo>
                  <a:cubicBezTo>
                    <a:pt x="2879787" y="202205"/>
                    <a:pt x="2833524" y="158705"/>
                    <a:pt x="2831809" y="103338"/>
                  </a:cubicBezTo>
                  <a:cubicBezTo>
                    <a:pt x="2830105" y="47971"/>
                    <a:pt x="2873605" y="1704"/>
                    <a:pt x="2928974" y="-3"/>
                  </a:cubicBezTo>
                  <a:cubicBezTo>
                    <a:pt x="2931031" y="-67"/>
                    <a:pt x="2933099" y="-67"/>
                    <a:pt x="2935156" y="-3"/>
                  </a:cubicBezTo>
                  <a:cubicBezTo>
                    <a:pt x="3158031" y="2540"/>
                    <a:pt x="3336644" y="185275"/>
                    <a:pt x="3334101" y="408149"/>
                  </a:cubicBezTo>
                  <a:cubicBezTo>
                    <a:pt x="3331606" y="626323"/>
                    <a:pt x="3156165" y="803011"/>
                    <a:pt x="2938013" y="807050"/>
                  </a:cubicBezTo>
                  <a:lnTo>
                    <a:pt x="403030" y="80705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  <a:effectLst>
              <a:outerShdw blurRad="317500" dist="2286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C171262-54E1-09D8-D8C2-88FCA1BA6A77}"/>
                </a:ext>
              </a:extLst>
            </p:cNvPr>
            <p:cNvSpPr/>
            <p:nvPr/>
          </p:nvSpPr>
          <p:spPr>
            <a:xfrm>
              <a:off x="1621809" y="1553305"/>
              <a:ext cx="4173085" cy="897866"/>
            </a:xfrm>
            <a:custGeom>
              <a:avLst/>
              <a:gdLst>
                <a:gd name="connsiteX0" fmla="*/ -545 w 3220212"/>
                <a:gd name="connsiteY0" fmla="*/ 346375 h 692850"/>
                <a:gd name="connsiteX1" fmla="*/ 345880 w 3220212"/>
                <a:gd name="connsiteY1" fmla="*/ 692800 h 692850"/>
                <a:gd name="connsiteX2" fmla="*/ 2879530 w 3220212"/>
                <a:gd name="connsiteY2" fmla="*/ 692800 h 692850"/>
                <a:gd name="connsiteX3" fmla="*/ 3219610 w 3220212"/>
                <a:gd name="connsiteY3" fmla="*/ 340145 h 692850"/>
                <a:gd name="connsiteX4" fmla="*/ 2878387 w 3220212"/>
                <a:gd name="connsiteY4" fmla="*/ 46 h 692850"/>
                <a:gd name="connsiteX5" fmla="*/ 2833258 w 3220212"/>
                <a:gd name="connsiteY5" fmla="*/ 41120 h 692850"/>
                <a:gd name="connsiteX6" fmla="*/ 2874329 w 3220212"/>
                <a:gd name="connsiteY6" fmla="*/ 86248 h 692850"/>
                <a:gd name="connsiteX7" fmla="*/ 2878387 w 3220212"/>
                <a:gd name="connsiteY7" fmla="*/ 86248 h 692850"/>
                <a:gd name="connsiteX8" fmla="*/ 3138524 w 3220212"/>
                <a:gd name="connsiteY8" fmla="*/ 346558 h 692850"/>
                <a:gd name="connsiteX9" fmla="*/ 2878206 w 3220212"/>
                <a:gd name="connsiteY9" fmla="*/ 606694 h 692850"/>
                <a:gd name="connsiteX10" fmla="*/ 2649787 w 3220212"/>
                <a:gd name="connsiteY10" fmla="*/ 470962 h 692850"/>
                <a:gd name="connsiteX11" fmla="*/ 2517484 w 3220212"/>
                <a:gd name="connsiteY11" fmla="*/ 203024 h 692850"/>
                <a:gd name="connsiteX12" fmla="*/ 2190968 w 3220212"/>
                <a:gd name="connsiteY12" fmla="*/ -49 h 692850"/>
                <a:gd name="connsiteX13" fmla="*/ 345880 w 3220212"/>
                <a:gd name="connsiteY13" fmla="*/ -49 h 692850"/>
                <a:gd name="connsiteX14" fmla="*/ -545 w 3220212"/>
                <a:gd name="connsiteY14" fmla="*/ 346375 h 69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20212" h="692850">
                  <a:moveTo>
                    <a:pt x="-545" y="346375"/>
                  </a:moveTo>
                  <a:cubicBezTo>
                    <a:pt x="-278" y="537590"/>
                    <a:pt x="154665" y="692533"/>
                    <a:pt x="345880" y="692800"/>
                  </a:cubicBezTo>
                  <a:lnTo>
                    <a:pt x="2879530" y="692800"/>
                  </a:lnTo>
                  <a:cubicBezTo>
                    <a:pt x="3070820" y="689323"/>
                    <a:pt x="3223077" y="531437"/>
                    <a:pt x="3219610" y="340145"/>
                  </a:cubicBezTo>
                  <a:cubicBezTo>
                    <a:pt x="3216220" y="153301"/>
                    <a:pt x="3065239" y="2821"/>
                    <a:pt x="2878387" y="46"/>
                  </a:cubicBezTo>
                  <a:cubicBezTo>
                    <a:pt x="2854584" y="-1073"/>
                    <a:pt x="2834381" y="17316"/>
                    <a:pt x="2833258" y="41120"/>
                  </a:cubicBezTo>
                  <a:cubicBezTo>
                    <a:pt x="2832143" y="64924"/>
                    <a:pt x="2850526" y="85128"/>
                    <a:pt x="2874329" y="86248"/>
                  </a:cubicBezTo>
                  <a:cubicBezTo>
                    <a:pt x="2875682" y="86311"/>
                    <a:pt x="2877035" y="86311"/>
                    <a:pt x="2878387" y="86248"/>
                  </a:cubicBezTo>
                  <a:cubicBezTo>
                    <a:pt x="3022100" y="86296"/>
                    <a:pt x="3138572" y="202841"/>
                    <a:pt x="3138524" y="346558"/>
                  </a:cubicBezTo>
                  <a:cubicBezTo>
                    <a:pt x="3138477" y="490279"/>
                    <a:pt x="3021929" y="606741"/>
                    <a:pt x="2878206" y="606694"/>
                  </a:cubicBezTo>
                  <a:cubicBezTo>
                    <a:pt x="2782965" y="606665"/>
                    <a:pt x="2695354" y="554601"/>
                    <a:pt x="2649787" y="470962"/>
                  </a:cubicBezTo>
                  <a:lnTo>
                    <a:pt x="2517484" y="203024"/>
                  </a:lnTo>
                  <a:cubicBezTo>
                    <a:pt x="2456572" y="78338"/>
                    <a:pt x="2329737" y="-547"/>
                    <a:pt x="2190968" y="-49"/>
                  </a:cubicBezTo>
                  <a:lnTo>
                    <a:pt x="345880" y="-49"/>
                  </a:lnTo>
                  <a:cubicBezTo>
                    <a:pt x="154665" y="213"/>
                    <a:pt x="-278" y="155159"/>
                    <a:pt x="-545" y="346375"/>
                  </a:cubicBezTo>
                  <a:close/>
                </a:path>
              </a:pathLst>
            </a:custGeom>
            <a:solidFill>
              <a:srgbClr val="082C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B40BE31-9808-B22D-13C0-3A73DB60B7D7}"/>
                </a:ext>
              </a:extLst>
            </p:cNvPr>
            <p:cNvSpPr/>
            <p:nvPr/>
          </p:nvSpPr>
          <p:spPr>
            <a:xfrm>
              <a:off x="5088038" y="1738022"/>
              <a:ext cx="528436" cy="528436"/>
            </a:xfrm>
            <a:custGeom>
              <a:avLst/>
              <a:gdLst>
                <a:gd name="connsiteX0" fmla="*/ 133663 w 268605"/>
                <a:gd name="connsiteY0" fmla="*/ -51 h 268605"/>
                <a:gd name="connsiteX1" fmla="*/ 268061 w 268605"/>
                <a:gd name="connsiteY1" fmla="*/ 134156 h 268605"/>
                <a:gd name="connsiteX2" fmla="*/ 133853 w 268605"/>
                <a:gd name="connsiteY2" fmla="*/ 268554 h 268605"/>
                <a:gd name="connsiteX3" fmla="*/ -545 w 268605"/>
                <a:gd name="connsiteY3" fmla="*/ 134347 h 268605"/>
                <a:gd name="connsiteX4" fmla="*/ -545 w 268605"/>
                <a:gd name="connsiteY4" fmla="*/ 134251 h 268605"/>
                <a:gd name="connsiteX5" fmla="*/ 133568 w 268605"/>
                <a:gd name="connsiteY5" fmla="*/ -51 h 268605"/>
                <a:gd name="connsiteX6" fmla="*/ 133663 w 268605"/>
                <a:gd name="connsiteY6" fmla="*/ -51 h 26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605" h="268605">
                  <a:moveTo>
                    <a:pt x="133663" y="-51"/>
                  </a:moveTo>
                  <a:cubicBezTo>
                    <a:pt x="207834" y="-103"/>
                    <a:pt x="268013" y="59983"/>
                    <a:pt x="268061" y="134156"/>
                  </a:cubicBezTo>
                  <a:cubicBezTo>
                    <a:pt x="268108" y="208327"/>
                    <a:pt x="208025" y="268497"/>
                    <a:pt x="133853" y="268554"/>
                  </a:cubicBezTo>
                  <a:cubicBezTo>
                    <a:pt x="59682" y="268611"/>
                    <a:pt x="-497" y="208518"/>
                    <a:pt x="-545" y="134347"/>
                  </a:cubicBezTo>
                  <a:cubicBezTo>
                    <a:pt x="-545" y="134315"/>
                    <a:pt x="-545" y="134283"/>
                    <a:pt x="-545" y="134251"/>
                  </a:cubicBezTo>
                  <a:cubicBezTo>
                    <a:pt x="-601" y="60131"/>
                    <a:pt x="59444" y="1"/>
                    <a:pt x="133568" y="-51"/>
                  </a:cubicBezTo>
                  <a:cubicBezTo>
                    <a:pt x="133596" y="-51"/>
                    <a:pt x="133635" y="-51"/>
                    <a:pt x="133663" y="-51"/>
                  </a:cubicBezTo>
                  <a:close/>
                </a:path>
              </a:pathLst>
            </a:custGeom>
            <a:solidFill>
              <a:srgbClr val="082C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0C81CF9-DB16-91A1-8B94-D9BA49963F79}"/>
                </a:ext>
              </a:extLst>
            </p:cNvPr>
            <p:cNvSpPr txBox="1"/>
            <p:nvPr/>
          </p:nvSpPr>
          <p:spPr>
            <a:xfrm>
              <a:off x="5088038" y="1794624"/>
              <a:ext cx="528436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ea typeface="Inter Tight" pitchFamily="2" charset="0"/>
                  <a:cs typeface="B Titr" panose="00000700000000000000" pitchFamily="2" charset="-78"/>
                </a:rPr>
                <a:t>01</a:t>
              </a:r>
              <a:endParaRPr lang="en-ID" b="1" dirty="0">
                <a:solidFill>
                  <a:schemeClr val="bg1"/>
                </a:solidFill>
                <a:latin typeface="Shabnam" panose="020B0603030804020204" pitchFamily="34" charset="-78"/>
                <a:ea typeface="Inter Tight" pitchFamily="2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948AC72-A495-C110-FFB5-A7CDAC448F00}"/>
              </a:ext>
            </a:extLst>
          </p:cNvPr>
          <p:cNvGrpSpPr/>
          <p:nvPr/>
        </p:nvGrpSpPr>
        <p:grpSpPr>
          <a:xfrm>
            <a:off x="3949369" y="5123781"/>
            <a:ext cx="4321414" cy="1046048"/>
            <a:chOff x="3949369" y="5123781"/>
            <a:chExt cx="4321414" cy="1046048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7264FB-6DA7-2341-DD6B-EEC586F1C621}"/>
                </a:ext>
              </a:extLst>
            </p:cNvPr>
            <p:cNvSpPr/>
            <p:nvPr/>
          </p:nvSpPr>
          <p:spPr>
            <a:xfrm>
              <a:off x="3949369" y="5123781"/>
              <a:ext cx="4321414" cy="1046048"/>
            </a:xfrm>
            <a:custGeom>
              <a:avLst/>
              <a:gdLst>
                <a:gd name="connsiteX0" fmla="*/ 403030 w 3334672"/>
                <a:gd name="connsiteY0" fmla="*/ 807145 h 807196"/>
                <a:gd name="connsiteX1" fmla="*/ -545 w 3334672"/>
                <a:gd name="connsiteY1" fmla="*/ 403571 h 807196"/>
                <a:gd name="connsiteX2" fmla="*/ 403030 w 3334672"/>
                <a:gd name="connsiteY2" fmla="*/ -3 h 807196"/>
                <a:gd name="connsiteX3" fmla="*/ 2248118 w 3334672"/>
                <a:gd name="connsiteY3" fmla="*/ -3 h 807196"/>
                <a:gd name="connsiteX4" fmla="*/ 2625879 w 3334672"/>
                <a:gd name="connsiteY4" fmla="*/ 234978 h 807196"/>
                <a:gd name="connsiteX5" fmla="*/ 2757324 w 3334672"/>
                <a:gd name="connsiteY5" fmla="*/ 501678 h 807196"/>
                <a:gd name="connsiteX6" fmla="*/ 3033235 w 3334672"/>
                <a:gd name="connsiteY6" fmla="*/ 581374 h 807196"/>
                <a:gd name="connsiteX7" fmla="*/ 3112931 w 3334672"/>
                <a:gd name="connsiteY7" fmla="*/ 305463 h 807196"/>
                <a:gd name="connsiteX8" fmla="*/ 2935156 w 3334672"/>
                <a:gd name="connsiteY8" fmla="*/ 200498 h 807196"/>
                <a:gd name="connsiteX9" fmla="*/ 2831809 w 3334672"/>
                <a:gd name="connsiteY9" fmla="*/ 103338 h 807196"/>
                <a:gd name="connsiteX10" fmla="*/ 2928974 w 3334672"/>
                <a:gd name="connsiteY10" fmla="*/ -3 h 807196"/>
                <a:gd name="connsiteX11" fmla="*/ 2935156 w 3334672"/>
                <a:gd name="connsiteY11" fmla="*/ -3 h 807196"/>
                <a:gd name="connsiteX12" fmla="*/ 3334101 w 3334672"/>
                <a:gd name="connsiteY12" fmla="*/ 408149 h 807196"/>
                <a:gd name="connsiteX13" fmla="*/ 2938013 w 3334672"/>
                <a:gd name="connsiteY13" fmla="*/ 807050 h 807196"/>
                <a:gd name="connsiteX14" fmla="*/ 403030 w 3334672"/>
                <a:gd name="connsiteY14" fmla="*/ 807050 h 80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34672" h="807196">
                  <a:moveTo>
                    <a:pt x="403030" y="807145"/>
                  </a:moveTo>
                  <a:cubicBezTo>
                    <a:pt x="180145" y="807145"/>
                    <a:pt x="-545" y="626456"/>
                    <a:pt x="-545" y="403571"/>
                  </a:cubicBezTo>
                  <a:cubicBezTo>
                    <a:pt x="-545" y="180683"/>
                    <a:pt x="180145" y="-3"/>
                    <a:pt x="403030" y="-3"/>
                  </a:cubicBezTo>
                  <a:lnTo>
                    <a:pt x="2248118" y="-3"/>
                  </a:lnTo>
                  <a:cubicBezTo>
                    <a:pt x="2408690" y="-627"/>
                    <a:pt x="2555461" y="90671"/>
                    <a:pt x="2625879" y="234978"/>
                  </a:cubicBezTo>
                  <a:lnTo>
                    <a:pt x="2757324" y="501678"/>
                  </a:lnTo>
                  <a:cubicBezTo>
                    <a:pt x="2811512" y="599872"/>
                    <a:pt x="2935032" y="635552"/>
                    <a:pt x="3033235" y="581374"/>
                  </a:cubicBezTo>
                  <a:cubicBezTo>
                    <a:pt x="3131428" y="527186"/>
                    <a:pt x="3167109" y="403660"/>
                    <a:pt x="3112931" y="305463"/>
                  </a:cubicBezTo>
                  <a:cubicBezTo>
                    <a:pt x="3077202" y="240717"/>
                    <a:pt x="3009108" y="200508"/>
                    <a:pt x="2935156" y="200498"/>
                  </a:cubicBezTo>
                  <a:cubicBezTo>
                    <a:pt x="2879787" y="202205"/>
                    <a:pt x="2833524" y="158705"/>
                    <a:pt x="2831809" y="103338"/>
                  </a:cubicBezTo>
                  <a:cubicBezTo>
                    <a:pt x="2830105" y="47971"/>
                    <a:pt x="2873605" y="1704"/>
                    <a:pt x="2928974" y="-3"/>
                  </a:cubicBezTo>
                  <a:cubicBezTo>
                    <a:pt x="2931031" y="-67"/>
                    <a:pt x="2933099" y="-67"/>
                    <a:pt x="2935156" y="-3"/>
                  </a:cubicBezTo>
                  <a:cubicBezTo>
                    <a:pt x="3158031" y="2540"/>
                    <a:pt x="3336644" y="185275"/>
                    <a:pt x="3334101" y="408149"/>
                  </a:cubicBezTo>
                  <a:cubicBezTo>
                    <a:pt x="3331606" y="626323"/>
                    <a:pt x="3156165" y="803011"/>
                    <a:pt x="2938013" y="807050"/>
                  </a:cubicBezTo>
                  <a:lnTo>
                    <a:pt x="403030" y="80705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  <a:effectLst>
              <a:outerShdw blurRad="317500" dist="2286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CC05D0-C9BF-D8C6-BB58-0076B87AFEA2}"/>
                </a:ext>
              </a:extLst>
            </p:cNvPr>
            <p:cNvSpPr/>
            <p:nvPr/>
          </p:nvSpPr>
          <p:spPr>
            <a:xfrm>
              <a:off x="4023430" y="5197900"/>
              <a:ext cx="4173085" cy="897866"/>
            </a:xfrm>
            <a:custGeom>
              <a:avLst/>
              <a:gdLst>
                <a:gd name="connsiteX0" fmla="*/ -545 w 3220212"/>
                <a:gd name="connsiteY0" fmla="*/ 346375 h 692850"/>
                <a:gd name="connsiteX1" fmla="*/ 345880 w 3220212"/>
                <a:gd name="connsiteY1" fmla="*/ 692800 h 692850"/>
                <a:gd name="connsiteX2" fmla="*/ 2879530 w 3220212"/>
                <a:gd name="connsiteY2" fmla="*/ 692800 h 692850"/>
                <a:gd name="connsiteX3" fmla="*/ 3219610 w 3220212"/>
                <a:gd name="connsiteY3" fmla="*/ 340145 h 692850"/>
                <a:gd name="connsiteX4" fmla="*/ 2878387 w 3220212"/>
                <a:gd name="connsiteY4" fmla="*/ 46 h 692850"/>
                <a:gd name="connsiteX5" fmla="*/ 2833258 w 3220212"/>
                <a:gd name="connsiteY5" fmla="*/ 41120 h 692850"/>
                <a:gd name="connsiteX6" fmla="*/ 2874329 w 3220212"/>
                <a:gd name="connsiteY6" fmla="*/ 86248 h 692850"/>
                <a:gd name="connsiteX7" fmla="*/ 2878387 w 3220212"/>
                <a:gd name="connsiteY7" fmla="*/ 86248 h 692850"/>
                <a:gd name="connsiteX8" fmla="*/ 3138524 w 3220212"/>
                <a:gd name="connsiteY8" fmla="*/ 346558 h 692850"/>
                <a:gd name="connsiteX9" fmla="*/ 2878206 w 3220212"/>
                <a:gd name="connsiteY9" fmla="*/ 606694 h 692850"/>
                <a:gd name="connsiteX10" fmla="*/ 2649787 w 3220212"/>
                <a:gd name="connsiteY10" fmla="*/ 470962 h 692850"/>
                <a:gd name="connsiteX11" fmla="*/ 2517484 w 3220212"/>
                <a:gd name="connsiteY11" fmla="*/ 203024 h 692850"/>
                <a:gd name="connsiteX12" fmla="*/ 2190968 w 3220212"/>
                <a:gd name="connsiteY12" fmla="*/ -49 h 692850"/>
                <a:gd name="connsiteX13" fmla="*/ 345880 w 3220212"/>
                <a:gd name="connsiteY13" fmla="*/ -49 h 692850"/>
                <a:gd name="connsiteX14" fmla="*/ -545 w 3220212"/>
                <a:gd name="connsiteY14" fmla="*/ 346375 h 69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20212" h="692850">
                  <a:moveTo>
                    <a:pt x="-545" y="346375"/>
                  </a:moveTo>
                  <a:cubicBezTo>
                    <a:pt x="-278" y="537590"/>
                    <a:pt x="154665" y="692533"/>
                    <a:pt x="345880" y="692800"/>
                  </a:cubicBezTo>
                  <a:lnTo>
                    <a:pt x="2879530" y="692800"/>
                  </a:lnTo>
                  <a:cubicBezTo>
                    <a:pt x="3070820" y="689323"/>
                    <a:pt x="3223077" y="531437"/>
                    <a:pt x="3219610" y="340145"/>
                  </a:cubicBezTo>
                  <a:cubicBezTo>
                    <a:pt x="3216220" y="153301"/>
                    <a:pt x="3065239" y="2821"/>
                    <a:pt x="2878387" y="46"/>
                  </a:cubicBezTo>
                  <a:cubicBezTo>
                    <a:pt x="2854584" y="-1073"/>
                    <a:pt x="2834381" y="17316"/>
                    <a:pt x="2833258" y="41120"/>
                  </a:cubicBezTo>
                  <a:cubicBezTo>
                    <a:pt x="2832143" y="64924"/>
                    <a:pt x="2850526" y="85128"/>
                    <a:pt x="2874329" y="86248"/>
                  </a:cubicBezTo>
                  <a:cubicBezTo>
                    <a:pt x="2875682" y="86311"/>
                    <a:pt x="2877035" y="86311"/>
                    <a:pt x="2878387" y="86248"/>
                  </a:cubicBezTo>
                  <a:cubicBezTo>
                    <a:pt x="3022100" y="86296"/>
                    <a:pt x="3138572" y="202841"/>
                    <a:pt x="3138524" y="346558"/>
                  </a:cubicBezTo>
                  <a:cubicBezTo>
                    <a:pt x="3138477" y="490279"/>
                    <a:pt x="3021929" y="606741"/>
                    <a:pt x="2878206" y="606694"/>
                  </a:cubicBezTo>
                  <a:cubicBezTo>
                    <a:pt x="2782965" y="606665"/>
                    <a:pt x="2695354" y="554601"/>
                    <a:pt x="2649787" y="470962"/>
                  </a:cubicBezTo>
                  <a:lnTo>
                    <a:pt x="2517484" y="203024"/>
                  </a:lnTo>
                  <a:cubicBezTo>
                    <a:pt x="2456572" y="78338"/>
                    <a:pt x="2329737" y="-547"/>
                    <a:pt x="2190968" y="-49"/>
                  </a:cubicBezTo>
                  <a:lnTo>
                    <a:pt x="345880" y="-49"/>
                  </a:lnTo>
                  <a:cubicBezTo>
                    <a:pt x="154665" y="213"/>
                    <a:pt x="-278" y="155159"/>
                    <a:pt x="-545" y="346375"/>
                  </a:cubicBezTo>
                  <a:close/>
                </a:path>
              </a:pathLst>
            </a:custGeom>
            <a:solidFill>
              <a:srgbClr val="97A5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BA5EEB4-7791-812C-C251-8B2264759CBE}"/>
                </a:ext>
              </a:extLst>
            </p:cNvPr>
            <p:cNvSpPr/>
            <p:nvPr/>
          </p:nvSpPr>
          <p:spPr>
            <a:xfrm>
              <a:off x="7489659" y="5382617"/>
              <a:ext cx="528436" cy="528436"/>
            </a:xfrm>
            <a:custGeom>
              <a:avLst/>
              <a:gdLst>
                <a:gd name="connsiteX0" fmla="*/ 133663 w 268605"/>
                <a:gd name="connsiteY0" fmla="*/ -51 h 268605"/>
                <a:gd name="connsiteX1" fmla="*/ 268061 w 268605"/>
                <a:gd name="connsiteY1" fmla="*/ 134156 h 268605"/>
                <a:gd name="connsiteX2" fmla="*/ 133853 w 268605"/>
                <a:gd name="connsiteY2" fmla="*/ 268554 h 268605"/>
                <a:gd name="connsiteX3" fmla="*/ -545 w 268605"/>
                <a:gd name="connsiteY3" fmla="*/ 134347 h 268605"/>
                <a:gd name="connsiteX4" fmla="*/ -545 w 268605"/>
                <a:gd name="connsiteY4" fmla="*/ 134251 h 268605"/>
                <a:gd name="connsiteX5" fmla="*/ 133568 w 268605"/>
                <a:gd name="connsiteY5" fmla="*/ -51 h 268605"/>
                <a:gd name="connsiteX6" fmla="*/ 133663 w 268605"/>
                <a:gd name="connsiteY6" fmla="*/ -51 h 26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605" h="268605">
                  <a:moveTo>
                    <a:pt x="133663" y="-51"/>
                  </a:moveTo>
                  <a:cubicBezTo>
                    <a:pt x="207834" y="-103"/>
                    <a:pt x="268013" y="59983"/>
                    <a:pt x="268061" y="134156"/>
                  </a:cubicBezTo>
                  <a:cubicBezTo>
                    <a:pt x="268108" y="208327"/>
                    <a:pt x="208025" y="268497"/>
                    <a:pt x="133853" y="268554"/>
                  </a:cubicBezTo>
                  <a:cubicBezTo>
                    <a:pt x="59682" y="268611"/>
                    <a:pt x="-497" y="208518"/>
                    <a:pt x="-545" y="134347"/>
                  </a:cubicBezTo>
                  <a:cubicBezTo>
                    <a:pt x="-545" y="134315"/>
                    <a:pt x="-545" y="134283"/>
                    <a:pt x="-545" y="134251"/>
                  </a:cubicBezTo>
                  <a:cubicBezTo>
                    <a:pt x="-601" y="60131"/>
                    <a:pt x="59444" y="1"/>
                    <a:pt x="133568" y="-51"/>
                  </a:cubicBezTo>
                  <a:cubicBezTo>
                    <a:pt x="133596" y="-51"/>
                    <a:pt x="133635" y="-51"/>
                    <a:pt x="133663" y="-51"/>
                  </a:cubicBezTo>
                  <a:close/>
                </a:path>
              </a:pathLst>
            </a:custGeom>
            <a:solidFill>
              <a:srgbClr val="97A5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BAB844A-7338-B849-4DE9-CC3F3C220A1B}"/>
                </a:ext>
              </a:extLst>
            </p:cNvPr>
            <p:cNvSpPr txBox="1"/>
            <p:nvPr/>
          </p:nvSpPr>
          <p:spPr>
            <a:xfrm>
              <a:off x="7489659" y="5467795"/>
              <a:ext cx="528436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B Titr" panose="00000700000000000000" pitchFamily="2" charset="-78"/>
                </a:rPr>
                <a:t>04</a:t>
              </a:r>
              <a:endParaRPr lang="en-ID" b="1" dirty="0">
                <a:solidFill>
                  <a:schemeClr val="bg1"/>
                </a:solidFill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FDAF4617-3839-B5C1-0F54-55AFAC060BBC}"/>
              </a:ext>
            </a:extLst>
          </p:cNvPr>
          <p:cNvSpPr txBox="1"/>
          <p:nvPr/>
        </p:nvSpPr>
        <p:spPr>
          <a:xfrm>
            <a:off x="485726" y="1551998"/>
            <a:ext cx="4306192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337DCE9-2997-13FB-2754-B05887D7436E}"/>
              </a:ext>
            </a:extLst>
          </p:cNvPr>
          <p:cNvGrpSpPr/>
          <p:nvPr/>
        </p:nvGrpSpPr>
        <p:grpSpPr>
          <a:xfrm>
            <a:off x="1142504" y="2694051"/>
            <a:ext cx="5484478" cy="1046048"/>
            <a:chOff x="1142504" y="2694051"/>
            <a:chExt cx="5484478" cy="1046048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0F5C2E0-FA33-A55B-70BA-B64B258EAD7D}"/>
                </a:ext>
              </a:extLst>
            </p:cNvPr>
            <p:cNvSpPr/>
            <p:nvPr/>
          </p:nvSpPr>
          <p:spPr>
            <a:xfrm>
              <a:off x="2305568" y="2694051"/>
              <a:ext cx="4321414" cy="1046048"/>
            </a:xfrm>
            <a:custGeom>
              <a:avLst/>
              <a:gdLst>
                <a:gd name="connsiteX0" fmla="*/ 403030 w 3334672"/>
                <a:gd name="connsiteY0" fmla="*/ 807145 h 807196"/>
                <a:gd name="connsiteX1" fmla="*/ -545 w 3334672"/>
                <a:gd name="connsiteY1" fmla="*/ 403571 h 807196"/>
                <a:gd name="connsiteX2" fmla="*/ 403030 w 3334672"/>
                <a:gd name="connsiteY2" fmla="*/ -3 h 807196"/>
                <a:gd name="connsiteX3" fmla="*/ 2248118 w 3334672"/>
                <a:gd name="connsiteY3" fmla="*/ -3 h 807196"/>
                <a:gd name="connsiteX4" fmla="*/ 2625879 w 3334672"/>
                <a:gd name="connsiteY4" fmla="*/ 234978 h 807196"/>
                <a:gd name="connsiteX5" fmla="*/ 2757324 w 3334672"/>
                <a:gd name="connsiteY5" fmla="*/ 501678 h 807196"/>
                <a:gd name="connsiteX6" fmla="*/ 3033235 w 3334672"/>
                <a:gd name="connsiteY6" fmla="*/ 581374 h 807196"/>
                <a:gd name="connsiteX7" fmla="*/ 3112931 w 3334672"/>
                <a:gd name="connsiteY7" fmla="*/ 305463 h 807196"/>
                <a:gd name="connsiteX8" fmla="*/ 2935156 w 3334672"/>
                <a:gd name="connsiteY8" fmla="*/ 200498 h 807196"/>
                <a:gd name="connsiteX9" fmla="*/ 2831809 w 3334672"/>
                <a:gd name="connsiteY9" fmla="*/ 103338 h 807196"/>
                <a:gd name="connsiteX10" fmla="*/ 2928974 w 3334672"/>
                <a:gd name="connsiteY10" fmla="*/ -3 h 807196"/>
                <a:gd name="connsiteX11" fmla="*/ 2935156 w 3334672"/>
                <a:gd name="connsiteY11" fmla="*/ -3 h 807196"/>
                <a:gd name="connsiteX12" fmla="*/ 3334101 w 3334672"/>
                <a:gd name="connsiteY12" fmla="*/ 408149 h 807196"/>
                <a:gd name="connsiteX13" fmla="*/ 2938013 w 3334672"/>
                <a:gd name="connsiteY13" fmla="*/ 807050 h 807196"/>
                <a:gd name="connsiteX14" fmla="*/ 403030 w 3334672"/>
                <a:gd name="connsiteY14" fmla="*/ 807050 h 80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34672" h="807196">
                  <a:moveTo>
                    <a:pt x="403030" y="807145"/>
                  </a:moveTo>
                  <a:cubicBezTo>
                    <a:pt x="180145" y="807145"/>
                    <a:pt x="-545" y="626456"/>
                    <a:pt x="-545" y="403571"/>
                  </a:cubicBezTo>
                  <a:cubicBezTo>
                    <a:pt x="-545" y="180683"/>
                    <a:pt x="180145" y="-3"/>
                    <a:pt x="403030" y="-3"/>
                  </a:cubicBezTo>
                  <a:lnTo>
                    <a:pt x="2248118" y="-3"/>
                  </a:lnTo>
                  <a:cubicBezTo>
                    <a:pt x="2408690" y="-627"/>
                    <a:pt x="2555461" y="90671"/>
                    <a:pt x="2625879" y="234978"/>
                  </a:cubicBezTo>
                  <a:lnTo>
                    <a:pt x="2757324" y="501678"/>
                  </a:lnTo>
                  <a:cubicBezTo>
                    <a:pt x="2811512" y="599872"/>
                    <a:pt x="2935032" y="635552"/>
                    <a:pt x="3033235" y="581374"/>
                  </a:cubicBezTo>
                  <a:cubicBezTo>
                    <a:pt x="3131428" y="527186"/>
                    <a:pt x="3167109" y="403660"/>
                    <a:pt x="3112931" y="305463"/>
                  </a:cubicBezTo>
                  <a:cubicBezTo>
                    <a:pt x="3077202" y="240717"/>
                    <a:pt x="3009108" y="200508"/>
                    <a:pt x="2935156" y="200498"/>
                  </a:cubicBezTo>
                  <a:cubicBezTo>
                    <a:pt x="2879787" y="202205"/>
                    <a:pt x="2833524" y="158705"/>
                    <a:pt x="2831809" y="103338"/>
                  </a:cubicBezTo>
                  <a:cubicBezTo>
                    <a:pt x="2830105" y="47971"/>
                    <a:pt x="2873605" y="1704"/>
                    <a:pt x="2928974" y="-3"/>
                  </a:cubicBezTo>
                  <a:cubicBezTo>
                    <a:pt x="2931031" y="-67"/>
                    <a:pt x="2933099" y="-67"/>
                    <a:pt x="2935156" y="-3"/>
                  </a:cubicBezTo>
                  <a:cubicBezTo>
                    <a:pt x="3158031" y="2540"/>
                    <a:pt x="3336644" y="185275"/>
                    <a:pt x="3334101" y="408149"/>
                  </a:cubicBezTo>
                  <a:cubicBezTo>
                    <a:pt x="3331606" y="626323"/>
                    <a:pt x="3156165" y="803011"/>
                    <a:pt x="2938013" y="807050"/>
                  </a:cubicBezTo>
                  <a:lnTo>
                    <a:pt x="403030" y="80705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  <a:effectLst>
              <a:outerShdw blurRad="317500" dist="2286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AFE91C-BD4A-BAEF-D016-5EA6C5AC0A85}"/>
                </a:ext>
              </a:extLst>
            </p:cNvPr>
            <p:cNvSpPr/>
            <p:nvPr/>
          </p:nvSpPr>
          <p:spPr>
            <a:xfrm>
              <a:off x="2379629" y="2768170"/>
              <a:ext cx="4173085" cy="897866"/>
            </a:xfrm>
            <a:custGeom>
              <a:avLst/>
              <a:gdLst>
                <a:gd name="connsiteX0" fmla="*/ -545 w 3220212"/>
                <a:gd name="connsiteY0" fmla="*/ 346375 h 692850"/>
                <a:gd name="connsiteX1" fmla="*/ 345880 w 3220212"/>
                <a:gd name="connsiteY1" fmla="*/ 692800 h 692850"/>
                <a:gd name="connsiteX2" fmla="*/ 2879530 w 3220212"/>
                <a:gd name="connsiteY2" fmla="*/ 692800 h 692850"/>
                <a:gd name="connsiteX3" fmla="*/ 3219610 w 3220212"/>
                <a:gd name="connsiteY3" fmla="*/ 340145 h 692850"/>
                <a:gd name="connsiteX4" fmla="*/ 2878387 w 3220212"/>
                <a:gd name="connsiteY4" fmla="*/ 46 h 692850"/>
                <a:gd name="connsiteX5" fmla="*/ 2833258 w 3220212"/>
                <a:gd name="connsiteY5" fmla="*/ 41120 h 692850"/>
                <a:gd name="connsiteX6" fmla="*/ 2874329 w 3220212"/>
                <a:gd name="connsiteY6" fmla="*/ 86248 h 692850"/>
                <a:gd name="connsiteX7" fmla="*/ 2878387 w 3220212"/>
                <a:gd name="connsiteY7" fmla="*/ 86248 h 692850"/>
                <a:gd name="connsiteX8" fmla="*/ 3138524 w 3220212"/>
                <a:gd name="connsiteY8" fmla="*/ 346558 h 692850"/>
                <a:gd name="connsiteX9" fmla="*/ 2878206 w 3220212"/>
                <a:gd name="connsiteY9" fmla="*/ 606694 h 692850"/>
                <a:gd name="connsiteX10" fmla="*/ 2649787 w 3220212"/>
                <a:gd name="connsiteY10" fmla="*/ 470962 h 692850"/>
                <a:gd name="connsiteX11" fmla="*/ 2517484 w 3220212"/>
                <a:gd name="connsiteY11" fmla="*/ 203024 h 692850"/>
                <a:gd name="connsiteX12" fmla="*/ 2190968 w 3220212"/>
                <a:gd name="connsiteY12" fmla="*/ -49 h 692850"/>
                <a:gd name="connsiteX13" fmla="*/ 345880 w 3220212"/>
                <a:gd name="connsiteY13" fmla="*/ -49 h 692850"/>
                <a:gd name="connsiteX14" fmla="*/ -545 w 3220212"/>
                <a:gd name="connsiteY14" fmla="*/ 346375 h 69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20212" h="692850">
                  <a:moveTo>
                    <a:pt x="-545" y="346375"/>
                  </a:moveTo>
                  <a:cubicBezTo>
                    <a:pt x="-278" y="537590"/>
                    <a:pt x="154665" y="692533"/>
                    <a:pt x="345880" y="692800"/>
                  </a:cubicBezTo>
                  <a:lnTo>
                    <a:pt x="2879530" y="692800"/>
                  </a:lnTo>
                  <a:cubicBezTo>
                    <a:pt x="3070820" y="689323"/>
                    <a:pt x="3223077" y="531437"/>
                    <a:pt x="3219610" y="340145"/>
                  </a:cubicBezTo>
                  <a:cubicBezTo>
                    <a:pt x="3216220" y="153301"/>
                    <a:pt x="3065239" y="2821"/>
                    <a:pt x="2878387" y="46"/>
                  </a:cubicBezTo>
                  <a:cubicBezTo>
                    <a:pt x="2854584" y="-1073"/>
                    <a:pt x="2834381" y="17316"/>
                    <a:pt x="2833258" y="41120"/>
                  </a:cubicBezTo>
                  <a:cubicBezTo>
                    <a:pt x="2832143" y="64924"/>
                    <a:pt x="2850526" y="85128"/>
                    <a:pt x="2874329" y="86248"/>
                  </a:cubicBezTo>
                  <a:cubicBezTo>
                    <a:pt x="2875682" y="86311"/>
                    <a:pt x="2877035" y="86311"/>
                    <a:pt x="2878387" y="86248"/>
                  </a:cubicBezTo>
                  <a:cubicBezTo>
                    <a:pt x="3022100" y="86296"/>
                    <a:pt x="3138572" y="202841"/>
                    <a:pt x="3138524" y="346558"/>
                  </a:cubicBezTo>
                  <a:cubicBezTo>
                    <a:pt x="3138477" y="490279"/>
                    <a:pt x="3021929" y="606741"/>
                    <a:pt x="2878206" y="606694"/>
                  </a:cubicBezTo>
                  <a:cubicBezTo>
                    <a:pt x="2782965" y="606665"/>
                    <a:pt x="2695354" y="554601"/>
                    <a:pt x="2649787" y="470962"/>
                  </a:cubicBezTo>
                  <a:lnTo>
                    <a:pt x="2517484" y="203024"/>
                  </a:lnTo>
                  <a:cubicBezTo>
                    <a:pt x="2456572" y="78338"/>
                    <a:pt x="2329737" y="-547"/>
                    <a:pt x="2190968" y="-49"/>
                  </a:cubicBezTo>
                  <a:lnTo>
                    <a:pt x="345880" y="-49"/>
                  </a:lnTo>
                  <a:cubicBezTo>
                    <a:pt x="154665" y="213"/>
                    <a:pt x="-278" y="155159"/>
                    <a:pt x="-545" y="346375"/>
                  </a:cubicBezTo>
                  <a:close/>
                </a:path>
              </a:pathLst>
            </a:custGeom>
            <a:solidFill>
              <a:srgbClr val="2489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345D1EF-AB06-37D1-1ECC-BCFAFEA26DED}"/>
                </a:ext>
              </a:extLst>
            </p:cNvPr>
            <p:cNvSpPr/>
            <p:nvPr/>
          </p:nvSpPr>
          <p:spPr>
            <a:xfrm>
              <a:off x="5845858" y="2952887"/>
              <a:ext cx="528436" cy="528436"/>
            </a:xfrm>
            <a:custGeom>
              <a:avLst/>
              <a:gdLst>
                <a:gd name="connsiteX0" fmla="*/ 133663 w 268605"/>
                <a:gd name="connsiteY0" fmla="*/ -51 h 268605"/>
                <a:gd name="connsiteX1" fmla="*/ 268061 w 268605"/>
                <a:gd name="connsiteY1" fmla="*/ 134156 h 268605"/>
                <a:gd name="connsiteX2" fmla="*/ 133853 w 268605"/>
                <a:gd name="connsiteY2" fmla="*/ 268554 h 268605"/>
                <a:gd name="connsiteX3" fmla="*/ -545 w 268605"/>
                <a:gd name="connsiteY3" fmla="*/ 134347 h 268605"/>
                <a:gd name="connsiteX4" fmla="*/ -545 w 268605"/>
                <a:gd name="connsiteY4" fmla="*/ 134251 h 268605"/>
                <a:gd name="connsiteX5" fmla="*/ 133568 w 268605"/>
                <a:gd name="connsiteY5" fmla="*/ -51 h 268605"/>
                <a:gd name="connsiteX6" fmla="*/ 133663 w 268605"/>
                <a:gd name="connsiteY6" fmla="*/ -51 h 26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605" h="268605">
                  <a:moveTo>
                    <a:pt x="133663" y="-51"/>
                  </a:moveTo>
                  <a:cubicBezTo>
                    <a:pt x="207834" y="-103"/>
                    <a:pt x="268013" y="59983"/>
                    <a:pt x="268061" y="134156"/>
                  </a:cubicBezTo>
                  <a:cubicBezTo>
                    <a:pt x="268108" y="208327"/>
                    <a:pt x="208025" y="268497"/>
                    <a:pt x="133853" y="268554"/>
                  </a:cubicBezTo>
                  <a:cubicBezTo>
                    <a:pt x="59682" y="268611"/>
                    <a:pt x="-497" y="208518"/>
                    <a:pt x="-545" y="134347"/>
                  </a:cubicBezTo>
                  <a:cubicBezTo>
                    <a:pt x="-545" y="134315"/>
                    <a:pt x="-545" y="134283"/>
                    <a:pt x="-545" y="134251"/>
                  </a:cubicBezTo>
                  <a:cubicBezTo>
                    <a:pt x="-601" y="60131"/>
                    <a:pt x="59444" y="1"/>
                    <a:pt x="133568" y="-51"/>
                  </a:cubicBezTo>
                  <a:cubicBezTo>
                    <a:pt x="133596" y="-51"/>
                    <a:pt x="133635" y="-51"/>
                    <a:pt x="133663" y="-51"/>
                  </a:cubicBezTo>
                  <a:close/>
                </a:path>
              </a:pathLst>
            </a:custGeom>
            <a:solidFill>
              <a:srgbClr val="2489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BA01AA9-A294-8EE4-7CAA-B6BCFE61649C}"/>
                </a:ext>
              </a:extLst>
            </p:cNvPr>
            <p:cNvSpPr txBox="1"/>
            <p:nvPr/>
          </p:nvSpPr>
          <p:spPr>
            <a:xfrm>
              <a:off x="5845858" y="3028805"/>
              <a:ext cx="528436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B Titr" panose="00000700000000000000" pitchFamily="2" charset="-78"/>
                </a:rPr>
                <a:t>02</a:t>
              </a:r>
              <a:endParaRPr lang="en-ID" b="1" dirty="0">
                <a:solidFill>
                  <a:schemeClr val="bg1"/>
                </a:solidFill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344DFC2-E234-1960-1BA8-B5CA9804E22E}"/>
                </a:ext>
              </a:extLst>
            </p:cNvPr>
            <p:cNvSpPr txBox="1"/>
            <p:nvPr/>
          </p:nvSpPr>
          <p:spPr>
            <a:xfrm>
              <a:off x="1142504" y="2694051"/>
              <a:ext cx="4306192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A9BD182-2477-242D-BE28-50C0C192AD0B}"/>
              </a:ext>
            </a:extLst>
          </p:cNvPr>
          <p:cNvGrpSpPr/>
          <p:nvPr/>
        </p:nvGrpSpPr>
        <p:grpSpPr>
          <a:xfrm>
            <a:off x="2068102" y="3908916"/>
            <a:ext cx="5413297" cy="1046048"/>
            <a:chOff x="2068102" y="3908916"/>
            <a:chExt cx="5413297" cy="1046048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8855572-B7DB-42E4-D289-C421721C7EAD}"/>
                </a:ext>
              </a:extLst>
            </p:cNvPr>
            <p:cNvSpPr/>
            <p:nvPr/>
          </p:nvSpPr>
          <p:spPr>
            <a:xfrm>
              <a:off x="3159985" y="3908916"/>
              <a:ext cx="4321414" cy="1046048"/>
            </a:xfrm>
            <a:custGeom>
              <a:avLst/>
              <a:gdLst>
                <a:gd name="connsiteX0" fmla="*/ 403030 w 3334672"/>
                <a:gd name="connsiteY0" fmla="*/ 807145 h 807196"/>
                <a:gd name="connsiteX1" fmla="*/ -545 w 3334672"/>
                <a:gd name="connsiteY1" fmla="*/ 403571 h 807196"/>
                <a:gd name="connsiteX2" fmla="*/ 403030 w 3334672"/>
                <a:gd name="connsiteY2" fmla="*/ -3 h 807196"/>
                <a:gd name="connsiteX3" fmla="*/ 2248118 w 3334672"/>
                <a:gd name="connsiteY3" fmla="*/ -3 h 807196"/>
                <a:gd name="connsiteX4" fmla="*/ 2625879 w 3334672"/>
                <a:gd name="connsiteY4" fmla="*/ 234978 h 807196"/>
                <a:gd name="connsiteX5" fmla="*/ 2757324 w 3334672"/>
                <a:gd name="connsiteY5" fmla="*/ 501678 h 807196"/>
                <a:gd name="connsiteX6" fmla="*/ 3033235 w 3334672"/>
                <a:gd name="connsiteY6" fmla="*/ 581374 h 807196"/>
                <a:gd name="connsiteX7" fmla="*/ 3112931 w 3334672"/>
                <a:gd name="connsiteY7" fmla="*/ 305463 h 807196"/>
                <a:gd name="connsiteX8" fmla="*/ 2935156 w 3334672"/>
                <a:gd name="connsiteY8" fmla="*/ 200498 h 807196"/>
                <a:gd name="connsiteX9" fmla="*/ 2831809 w 3334672"/>
                <a:gd name="connsiteY9" fmla="*/ 103338 h 807196"/>
                <a:gd name="connsiteX10" fmla="*/ 2928974 w 3334672"/>
                <a:gd name="connsiteY10" fmla="*/ -3 h 807196"/>
                <a:gd name="connsiteX11" fmla="*/ 2935156 w 3334672"/>
                <a:gd name="connsiteY11" fmla="*/ -3 h 807196"/>
                <a:gd name="connsiteX12" fmla="*/ 3334101 w 3334672"/>
                <a:gd name="connsiteY12" fmla="*/ 408149 h 807196"/>
                <a:gd name="connsiteX13" fmla="*/ 2938013 w 3334672"/>
                <a:gd name="connsiteY13" fmla="*/ 807050 h 807196"/>
                <a:gd name="connsiteX14" fmla="*/ 403030 w 3334672"/>
                <a:gd name="connsiteY14" fmla="*/ 807050 h 80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34672" h="807196">
                  <a:moveTo>
                    <a:pt x="403030" y="807145"/>
                  </a:moveTo>
                  <a:cubicBezTo>
                    <a:pt x="180145" y="807145"/>
                    <a:pt x="-545" y="626456"/>
                    <a:pt x="-545" y="403571"/>
                  </a:cubicBezTo>
                  <a:cubicBezTo>
                    <a:pt x="-545" y="180683"/>
                    <a:pt x="180145" y="-3"/>
                    <a:pt x="403030" y="-3"/>
                  </a:cubicBezTo>
                  <a:lnTo>
                    <a:pt x="2248118" y="-3"/>
                  </a:lnTo>
                  <a:cubicBezTo>
                    <a:pt x="2408690" y="-627"/>
                    <a:pt x="2555461" y="90671"/>
                    <a:pt x="2625879" y="234978"/>
                  </a:cubicBezTo>
                  <a:lnTo>
                    <a:pt x="2757324" y="501678"/>
                  </a:lnTo>
                  <a:cubicBezTo>
                    <a:pt x="2811512" y="599872"/>
                    <a:pt x="2935032" y="635552"/>
                    <a:pt x="3033235" y="581374"/>
                  </a:cubicBezTo>
                  <a:cubicBezTo>
                    <a:pt x="3131428" y="527186"/>
                    <a:pt x="3167109" y="403660"/>
                    <a:pt x="3112931" y="305463"/>
                  </a:cubicBezTo>
                  <a:cubicBezTo>
                    <a:pt x="3077202" y="240717"/>
                    <a:pt x="3009108" y="200508"/>
                    <a:pt x="2935156" y="200498"/>
                  </a:cubicBezTo>
                  <a:cubicBezTo>
                    <a:pt x="2879787" y="202205"/>
                    <a:pt x="2833524" y="158705"/>
                    <a:pt x="2831809" y="103338"/>
                  </a:cubicBezTo>
                  <a:cubicBezTo>
                    <a:pt x="2830105" y="47971"/>
                    <a:pt x="2873605" y="1704"/>
                    <a:pt x="2928974" y="-3"/>
                  </a:cubicBezTo>
                  <a:cubicBezTo>
                    <a:pt x="2931031" y="-67"/>
                    <a:pt x="2933099" y="-67"/>
                    <a:pt x="2935156" y="-3"/>
                  </a:cubicBezTo>
                  <a:cubicBezTo>
                    <a:pt x="3158031" y="2540"/>
                    <a:pt x="3336644" y="185275"/>
                    <a:pt x="3334101" y="408149"/>
                  </a:cubicBezTo>
                  <a:cubicBezTo>
                    <a:pt x="3331606" y="626323"/>
                    <a:pt x="3156165" y="803011"/>
                    <a:pt x="2938013" y="807050"/>
                  </a:cubicBezTo>
                  <a:lnTo>
                    <a:pt x="403030" y="80705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  <a:effectLst>
              <a:outerShdw blurRad="317500" dist="2286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DD30D06-60D2-0CE5-8322-F31BFBB429CB}"/>
                </a:ext>
              </a:extLst>
            </p:cNvPr>
            <p:cNvSpPr/>
            <p:nvPr/>
          </p:nvSpPr>
          <p:spPr>
            <a:xfrm>
              <a:off x="3234046" y="3983035"/>
              <a:ext cx="4173085" cy="897866"/>
            </a:xfrm>
            <a:custGeom>
              <a:avLst/>
              <a:gdLst>
                <a:gd name="connsiteX0" fmla="*/ -545 w 3220212"/>
                <a:gd name="connsiteY0" fmla="*/ 346375 h 692850"/>
                <a:gd name="connsiteX1" fmla="*/ 345880 w 3220212"/>
                <a:gd name="connsiteY1" fmla="*/ 692800 h 692850"/>
                <a:gd name="connsiteX2" fmla="*/ 2879530 w 3220212"/>
                <a:gd name="connsiteY2" fmla="*/ 692800 h 692850"/>
                <a:gd name="connsiteX3" fmla="*/ 3219610 w 3220212"/>
                <a:gd name="connsiteY3" fmla="*/ 340145 h 692850"/>
                <a:gd name="connsiteX4" fmla="*/ 2878387 w 3220212"/>
                <a:gd name="connsiteY4" fmla="*/ 46 h 692850"/>
                <a:gd name="connsiteX5" fmla="*/ 2833258 w 3220212"/>
                <a:gd name="connsiteY5" fmla="*/ 41120 h 692850"/>
                <a:gd name="connsiteX6" fmla="*/ 2874329 w 3220212"/>
                <a:gd name="connsiteY6" fmla="*/ 86248 h 692850"/>
                <a:gd name="connsiteX7" fmla="*/ 2878387 w 3220212"/>
                <a:gd name="connsiteY7" fmla="*/ 86248 h 692850"/>
                <a:gd name="connsiteX8" fmla="*/ 3138524 w 3220212"/>
                <a:gd name="connsiteY8" fmla="*/ 346558 h 692850"/>
                <a:gd name="connsiteX9" fmla="*/ 2878206 w 3220212"/>
                <a:gd name="connsiteY9" fmla="*/ 606694 h 692850"/>
                <a:gd name="connsiteX10" fmla="*/ 2649787 w 3220212"/>
                <a:gd name="connsiteY10" fmla="*/ 470962 h 692850"/>
                <a:gd name="connsiteX11" fmla="*/ 2517484 w 3220212"/>
                <a:gd name="connsiteY11" fmla="*/ 203024 h 692850"/>
                <a:gd name="connsiteX12" fmla="*/ 2190968 w 3220212"/>
                <a:gd name="connsiteY12" fmla="*/ -49 h 692850"/>
                <a:gd name="connsiteX13" fmla="*/ 345880 w 3220212"/>
                <a:gd name="connsiteY13" fmla="*/ -49 h 692850"/>
                <a:gd name="connsiteX14" fmla="*/ -545 w 3220212"/>
                <a:gd name="connsiteY14" fmla="*/ 346375 h 69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20212" h="692850">
                  <a:moveTo>
                    <a:pt x="-545" y="346375"/>
                  </a:moveTo>
                  <a:cubicBezTo>
                    <a:pt x="-278" y="537590"/>
                    <a:pt x="154665" y="692533"/>
                    <a:pt x="345880" y="692800"/>
                  </a:cubicBezTo>
                  <a:lnTo>
                    <a:pt x="2879530" y="692800"/>
                  </a:lnTo>
                  <a:cubicBezTo>
                    <a:pt x="3070820" y="689323"/>
                    <a:pt x="3223077" y="531437"/>
                    <a:pt x="3219610" y="340145"/>
                  </a:cubicBezTo>
                  <a:cubicBezTo>
                    <a:pt x="3216220" y="153301"/>
                    <a:pt x="3065239" y="2821"/>
                    <a:pt x="2878387" y="46"/>
                  </a:cubicBezTo>
                  <a:cubicBezTo>
                    <a:pt x="2854584" y="-1073"/>
                    <a:pt x="2834381" y="17316"/>
                    <a:pt x="2833258" y="41120"/>
                  </a:cubicBezTo>
                  <a:cubicBezTo>
                    <a:pt x="2832143" y="64924"/>
                    <a:pt x="2850526" y="85128"/>
                    <a:pt x="2874329" y="86248"/>
                  </a:cubicBezTo>
                  <a:cubicBezTo>
                    <a:pt x="2875682" y="86311"/>
                    <a:pt x="2877035" y="86311"/>
                    <a:pt x="2878387" y="86248"/>
                  </a:cubicBezTo>
                  <a:cubicBezTo>
                    <a:pt x="3022100" y="86296"/>
                    <a:pt x="3138572" y="202841"/>
                    <a:pt x="3138524" y="346558"/>
                  </a:cubicBezTo>
                  <a:cubicBezTo>
                    <a:pt x="3138477" y="490279"/>
                    <a:pt x="3021929" y="606741"/>
                    <a:pt x="2878206" y="606694"/>
                  </a:cubicBezTo>
                  <a:cubicBezTo>
                    <a:pt x="2782965" y="606665"/>
                    <a:pt x="2695354" y="554601"/>
                    <a:pt x="2649787" y="470962"/>
                  </a:cubicBezTo>
                  <a:lnTo>
                    <a:pt x="2517484" y="203024"/>
                  </a:lnTo>
                  <a:cubicBezTo>
                    <a:pt x="2456572" y="78338"/>
                    <a:pt x="2329737" y="-547"/>
                    <a:pt x="2190968" y="-49"/>
                  </a:cubicBezTo>
                  <a:lnTo>
                    <a:pt x="345880" y="-49"/>
                  </a:lnTo>
                  <a:cubicBezTo>
                    <a:pt x="154665" y="213"/>
                    <a:pt x="-278" y="155159"/>
                    <a:pt x="-545" y="346375"/>
                  </a:cubicBezTo>
                  <a:close/>
                </a:path>
              </a:pathLst>
            </a:custGeom>
            <a:solidFill>
              <a:srgbClr val="EBB0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A232358-C6CD-5E28-A755-1CF03E18727A}"/>
                </a:ext>
              </a:extLst>
            </p:cNvPr>
            <p:cNvSpPr/>
            <p:nvPr/>
          </p:nvSpPr>
          <p:spPr>
            <a:xfrm>
              <a:off x="6700275" y="4167752"/>
              <a:ext cx="528436" cy="528436"/>
            </a:xfrm>
            <a:custGeom>
              <a:avLst/>
              <a:gdLst>
                <a:gd name="connsiteX0" fmla="*/ 133663 w 268605"/>
                <a:gd name="connsiteY0" fmla="*/ -51 h 268605"/>
                <a:gd name="connsiteX1" fmla="*/ 268061 w 268605"/>
                <a:gd name="connsiteY1" fmla="*/ 134156 h 268605"/>
                <a:gd name="connsiteX2" fmla="*/ 133853 w 268605"/>
                <a:gd name="connsiteY2" fmla="*/ 268554 h 268605"/>
                <a:gd name="connsiteX3" fmla="*/ -545 w 268605"/>
                <a:gd name="connsiteY3" fmla="*/ 134347 h 268605"/>
                <a:gd name="connsiteX4" fmla="*/ -545 w 268605"/>
                <a:gd name="connsiteY4" fmla="*/ 134251 h 268605"/>
                <a:gd name="connsiteX5" fmla="*/ 133568 w 268605"/>
                <a:gd name="connsiteY5" fmla="*/ -51 h 268605"/>
                <a:gd name="connsiteX6" fmla="*/ 133663 w 268605"/>
                <a:gd name="connsiteY6" fmla="*/ -51 h 26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605" h="268605">
                  <a:moveTo>
                    <a:pt x="133663" y="-51"/>
                  </a:moveTo>
                  <a:cubicBezTo>
                    <a:pt x="207834" y="-103"/>
                    <a:pt x="268013" y="59983"/>
                    <a:pt x="268061" y="134156"/>
                  </a:cubicBezTo>
                  <a:cubicBezTo>
                    <a:pt x="268108" y="208327"/>
                    <a:pt x="208025" y="268497"/>
                    <a:pt x="133853" y="268554"/>
                  </a:cubicBezTo>
                  <a:cubicBezTo>
                    <a:pt x="59682" y="268611"/>
                    <a:pt x="-497" y="208518"/>
                    <a:pt x="-545" y="134347"/>
                  </a:cubicBezTo>
                  <a:cubicBezTo>
                    <a:pt x="-545" y="134315"/>
                    <a:pt x="-545" y="134283"/>
                    <a:pt x="-545" y="134251"/>
                  </a:cubicBezTo>
                  <a:cubicBezTo>
                    <a:pt x="-601" y="60131"/>
                    <a:pt x="59444" y="1"/>
                    <a:pt x="133568" y="-51"/>
                  </a:cubicBezTo>
                  <a:cubicBezTo>
                    <a:pt x="133596" y="-51"/>
                    <a:pt x="133635" y="-51"/>
                    <a:pt x="133663" y="-51"/>
                  </a:cubicBezTo>
                  <a:close/>
                </a:path>
              </a:pathLst>
            </a:custGeom>
            <a:solidFill>
              <a:srgbClr val="EBB0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700C390-BB22-3E08-8D49-4978A3F584E6}"/>
                </a:ext>
              </a:extLst>
            </p:cNvPr>
            <p:cNvSpPr txBox="1"/>
            <p:nvPr/>
          </p:nvSpPr>
          <p:spPr>
            <a:xfrm>
              <a:off x="6700275" y="4243405"/>
              <a:ext cx="528436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B Titr" panose="00000700000000000000" pitchFamily="2" charset="-78"/>
                </a:rPr>
                <a:t>03</a:t>
              </a:r>
              <a:endParaRPr lang="en-ID" b="1" dirty="0">
                <a:solidFill>
                  <a:schemeClr val="bg1"/>
                </a:solidFill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3EAF520-2FEC-E8A1-7050-CA35F2EBD4F3}"/>
                </a:ext>
              </a:extLst>
            </p:cNvPr>
            <p:cNvSpPr txBox="1"/>
            <p:nvPr/>
          </p:nvSpPr>
          <p:spPr>
            <a:xfrm>
              <a:off x="2068102" y="3918970"/>
              <a:ext cx="4306192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7C14B6C5-1ED9-2A6D-2F4B-7451CAD18E65}"/>
              </a:ext>
            </a:extLst>
          </p:cNvPr>
          <p:cNvSpPr txBox="1"/>
          <p:nvPr/>
        </p:nvSpPr>
        <p:spPr>
          <a:xfrm>
            <a:off x="2859046" y="5194491"/>
            <a:ext cx="4306192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4362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3DF7E6-1AC4-5034-92D4-D4EF12661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53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DD37E2-4279-4089-6683-B6FD7919B3D7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فارسی خود را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7896DA-C445-BD16-CEA3-2D1491AC0A16}"/>
              </a:ext>
            </a:extLst>
          </p:cNvPr>
          <p:cNvSpPr txBox="1"/>
          <p:nvPr/>
        </p:nvSpPr>
        <p:spPr>
          <a:xfrm>
            <a:off x="477872" y="1700938"/>
            <a:ext cx="8628092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‌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اباذری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ز. ‌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نعمتی‌انارکی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ل. (1389)، “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آموزش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غیر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دانشجویان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اطلاع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رسانی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: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تطبیقی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,”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مطالعات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سازماندهی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اطلاعات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دوره84، 1389.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ابراهیم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کریم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(1394) «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طراحی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مدل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سنجش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کیفیت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رویکرد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ترکیبی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ISM و DEMATEL؛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موردی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: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دفاتر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پیشخوان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جمهوری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اسلامی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»  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ایرانپور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طیبه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علی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رستم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پور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فرهاد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مردوخی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آزاده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حیدری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نژاد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۱۳۹۷،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ارایه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چارچوبی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برای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لایه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وطبقه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سومین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کنفرانس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فناوری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برق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کامپیوتر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سمنان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پیام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نور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4483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3DF7E6-1AC4-5034-92D4-D4EF12661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54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DD37E2-4279-4089-6683-B6FD7919B3D7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 خود را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09EC87-AC55-59F1-972A-8A74394379DC}"/>
              </a:ext>
            </a:extLst>
          </p:cNvPr>
          <p:cNvSpPr txBox="1"/>
          <p:nvPr/>
        </p:nvSpPr>
        <p:spPr>
          <a:xfrm>
            <a:off x="285672" y="1494740"/>
            <a:ext cx="8416201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bdulghani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A. A.,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Shiratuddin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M. F., Wong, K.W. (2015). Factors Affecting Libyan Citizens In Adoption Of E-Government Services: A Research Framework. International Conference on Information Technology &amp; Society, Kuala Lumpur,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AbdulQader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I. K. (2008). Intention to purchase electronic green products amongst lecturers: an empirical evidence, Master Thesis, University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Sanis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Malaysia,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Aggelidis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V.P. &amp;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Chatzoglou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P.D. (2009). Using a Modified Technology Acceptance Model in Hospitals. International Journal of Medical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Informations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78, 115-126.</a:t>
            </a:r>
          </a:p>
        </p:txBody>
      </p:sp>
    </p:spTree>
    <p:extLst>
      <p:ext uri="{BB962C8B-B14F-4D97-AF65-F5344CB8AC3E}">
        <p14:creationId xmlns:p14="http://schemas.microsoft.com/office/powerpoint/2010/main" val="1623451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07A575-B782-7AE8-E512-77942A98DC96}"/>
              </a:ext>
            </a:extLst>
          </p:cNvPr>
          <p:cNvSpPr txBox="1"/>
          <p:nvPr/>
        </p:nvSpPr>
        <p:spPr>
          <a:xfrm>
            <a:off x="1500851" y="2151727"/>
            <a:ext cx="919029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</a:t>
            </a:r>
          </a:p>
          <a:p>
            <a:pPr algn="ctr" rtl="1"/>
            <a:r>
              <a:rPr lang="fa-IR" sz="8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از توجه شما عزیزان</a:t>
            </a:r>
            <a:endParaRPr lang="en-US" sz="8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0187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19DDC8-7667-94BC-E4C0-2971CA287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31D3D9-2AA7-7A19-85A8-03F927D3F10F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2254C9-7905-ACA1-23A0-0352AFAC6C04}"/>
              </a:ext>
            </a:extLst>
          </p:cNvPr>
          <p:cNvSpPr txBox="1"/>
          <p:nvPr/>
        </p:nvSpPr>
        <p:spPr>
          <a:xfrm>
            <a:off x="130564" y="4418471"/>
            <a:ext cx="9256503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13D5F1C-5379-7F7F-60F1-EF2B8CE05A4B}"/>
              </a:ext>
            </a:extLst>
          </p:cNvPr>
          <p:cNvGrpSpPr/>
          <p:nvPr/>
        </p:nvGrpSpPr>
        <p:grpSpPr>
          <a:xfrm>
            <a:off x="493166" y="1545668"/>
            <a:ext cx="8735503" cy="2645672"/>
            <a:chOff x="493166" y="1545668"/>
            <a:chExt cx="8735503" cy="264567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EC188E0-E41A-E777-350A-2FB9CCDECBF0}"/>
                </a:ext>
              </a:extLst>
            </p:cNvPr>
            <p:cNvGrpSpPr/>
            <p:nvPr/>
          </p:nvGrpSpPr>
          <p:grpSpPr>
            <a:xfrm>
              <a:off x="511655" y="1545668"/>
              <a:ext cx="8717014" cy="2645672"/>
              <a:chOff x="1888464" y="1272442"/>
              <a:chExt cx="7924415" cy="2405112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DAD37EFC-2748-45E5-5AD3-1B94C9AFC30B}"/>
                  </a:ext>
                </a:extLst>
              </p:cNvPr>
              <p:cNvSpPr/>
              <p:nvPr/>
            </p:nvSpPr>
            <p:spPr>
              <a:xfrm rot="16200000">
                <a:off x="2939031" y="227313"/>
                <a:ext cx="433137" cy="2534271"/>
              </a:xfrm>
              <a:prstGeom prst="rect">
                <a:avLst/>
              </a:prstGeom>
              <a:solidFill>
                <a:srgbClr val="EBB0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9624A4A-3957-2092-159D-8DF7942E1CCE}"/>
                  </a:ext>
                </a:extLst>
              </p:cNvPr>
              <p:cNvSpPr/>
              <p:nvPr/>
            </p:nvSpPr>
            <p:spPr>
              <a:xfrm>
                <a:off x="1888464" y="1716455"/>
                <a:ext cx="2534268" cy="195713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CD42A11-453E-85FE-AEB3-6B400E6AA465}"/>
                  </a:ext>
                </a:extLst>
              </p:cNvPr>
              <p:cNvSpPr/>
              <p:nvPr/>
            </p:nvSpPr>
            <p:spPr>
              <a:xfrm rot="16200000">
                <a:off x="5626085" y="221875"/>
                <a:ext cx="433137" cy="2534271"/>
              </a:xfrm>
              <a:prstGeom prst="rect">
                <a:avLst/>
              </a:prstGeom>
              <a:solidFill>
                <a:srgbClr val="2489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CB08A359-D19C-064F-5BE9-627B47754870}"/>
                  </a:ext>
                </a:extLst>
              </p:cNvPr>
              <p:cNvSpPr/>
              <p:nvPr/>
            </p:nvSpPr>
            <p:spPr>
              <a:xfrm>
                <a:off x="4575518" y="1711017"/>
                <a:ext cx="2534268" cy="195713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3FDE52F-3974-A855-E637-C49B07F8C7A2}"/>
                  </a:ext>
                </a:extLst>
              </p:cNvPr>
              <p:cNvSpPr/>
              <p:nvPr/>
            </p:nvSpPr>
            <p:spPr>
              <a:xfrm rot="16200000">
                <a:off x="8329175" y="231275"/>
                <a:ext cx="433137" cy="2534271"/>
              </a:xfrm>
              <a:prstGeom prst="rect">
                <a:avLst/>
              </a:prstGeom>
              <a:solidFill>
                <a:srgbClr val="082C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816CC03-2FBE-7C6A-3529-E47F5692C046}"/>
                  </a:ext>
                </a:extLst>
              </p:cNvPr>
              <p:cNvSpPr/>
              <p:nvPr/>
            </p:nvSpPr>
            <p:spPr>
              <a:xfrm>
                <a:off x="7278608" y="1720417"/>
                <a:ext cx="2534268" cy="195713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D3C5D3-67B8-317C-B9E4-151FB86268B2}"/>
                </a:ext>
              </a:extLst>
            </p:cNvPr>
            <p:cNvSpPr txBox="1"/>
            <p:nvPr/>
          </p:nvSpPr>
          <p:spPr>
            <a:xfrm>
              <a:off x="3520291" y="2203505"/>
              <a:ext cx="2685310" cy="1692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fa-IR" sz="1600" dirty="0">
                  <a:latin typeface="Vazir" panose="020B0603030804020204" pitchFamily="34" charset="-78"/>
                  <a:cs typeface="Vazir" panose="020B0603030804020204" pitchFamily="34" charset="-78"/>
                </a:rPr>
                <a:t>.</a:t>
              </a:r>
              <a:endParaRPr lang="en-US" sz="16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2944C02-64C7-C1F8-EBC9-3B190845DD9E}"/>
                </a:ext>
              </a:extLst>
            </p:cNvPr>
            <p:cNvSpPr txBox="1"/>
            <p:nvPr/>
          </p:nvSpPr>
          <p:spPr>
            <a:xfrm>
              <a:off x="493166" y="2203505"/>
              <a:ext cx="2685310" cy="1692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fa-IR" sz="1600" dirty="0">
                  <a:latin typeface="Vazir" panose="020B0603030804020204" pitchFamily="34" charset="-78"/>
                  <a:cs typeface="Vazir" panose="020B0603030804020204" pitchFamily="34" charset="-78"/>
                </a:rPr>
                <a:t>.</a:t>
              </a:r>
              <a:endParaRPr lang="en-US" sz="16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E1FFD33-94D8-E836-FA6D-CDFD02B20807}"/>
                </a:ext>
              </a:extLst>
            </p:cNvPr>
            <p:cNvSpPr txBox="1"/>
            <p:nvPr/>
          </p:nvSpPr>
          <p:spPr>
            <a:xfrm>
              <a:off x="6543358" y="2203505"/>
              <a:ext cx="2685310" cy="1692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fa-IR" sz="1600" dirty="0">
                  <a:latin typeface="Vazir" panose="020B0603030804020204" pitchFamily="34" charset="-78"/>
                  <a:cs typeface="Vazir" panose="020B0603030804020204" pitchFamily="34" charset="-78"/>
                </a:rPr>
                <a:t>.</a:t>
              </a:r>
              <a:endParaRPr lang="en-US" sz="16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9800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19DDC8-7667-94BC-E4C0-2971CA287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31D3D9-2AA7-7A19-85A8-03F927D3F10F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46056E1F-614C-05DC-63A6-6290F799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40133" y="1143000"/>
            <a:ext cx="3853044" cy="539016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04436672-62C6-F093-DED0-E5DF6EF56E5E}"/>
              </a:ext>
            </a:extLst>
          </p:cNvPr>
          <p:cNvSpPr/>
          <p:nvPr/>
        </p:nvSpPr>
        <p:spPr>
          <a:xfrm flipH="1">
            <a:off x="470611" y="2794253"/>
            <a:ext cx="4392867" cy="971819"/>
          </a:xfrm>
          <a:prstGeom prst="rect">
            <a:avLst/>
          </a:prstGeom>
          <a:solidFill>
            <a:srgbClr val="EBB053"/>
          </a:solidFill>
          <a:ln>
            <a:noFill/>
          </a:ln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F766A49-2D40-AC64-A3A6-2A69DD8D1598}"/>
              </a:ext>
            </a:extLst>
          </p:cNvPr>
          <p:cNvSpPr txBox="1"/>
          <p:nvPr/>
        </p:nvSpPr>
        <p:spPr>
          <a:xfrm>
            <a:off x="484790" y="2805691"/>
            <a:ext cx="3620874" cy="90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56F040-A091-050C-D001-3FCA4C694A94}"/>
              </a:ext>
            </a:extLst>
          </p:cNvPr>
          <p:cNvSpPr/>
          <p:nvPr/>
        </p:nvSpPr>
        <p:spPr>
          <a:xfrm flipH="1">
            <a:off x="470611" y="3846696"/>
            <a:ext cx="4392867" cy="971819"/>
          </a:xfrm>
          <a:prstGeom prst="rect">
            <a:avLst/>
          </a:prstGeom>
          <a:solidFill>
            <a:srgbClr val="2489A3"/>
          </a:solidFill>
          <a:ln>
            <a:solidFill>
              <a:srgbClr val="BFBFB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1AB47C7-93B7-38A7-5EB6-4C91BE0DDDDD}"/>
              </a:ext>
            </a:extLst>
          </p:cNvPr>
          <p:cNvSpPr txBox="1"/>
          <p:nvPr/>
        </p:nvSpPr>
        <p:spPr>
          <a:xfrm>
            <a:off x="462667" y="3844590"/>
            <a:ext cx="3620874" cy="90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63740CD-2A23-E7D0-7E82-74A91505143C}"/>
              </a:ext>
            </a:extLst>
          </p:cNvPr>
          <p:cNvSpPr/>
          <p:nvPr/>
        </p:nvSpPr>
        <p:spPr>
          <a:xfrm flipH="1">
            <a:off x="470611" y="4899140"/>
            <a:ext cx="4392867" cy="9718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8B2AA6C-FBB7-3621-6C08-CFE1443A11A4}"/>
              </a:ext>
            </a:extLst>
          </p:cNvPr>
          <p:cNvSpPr txBox="1"/>
          <p:nvPr/>
        </p:nvSpPr>
        <p:spPr>
          <a:xfrm>
            <a:off x="440544" y="4894907"/>
            <a:ext cx="3620874" cy="90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100" dirty="0">
                <a:solidFill>
                  <a:srgbClr val="082C3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82C3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80F6810-2C0F-9281-26C7-F315AC02011A}"/>
              </a:ext>
            </a:extLst>
          </p:cNvPr>
          <p:cNvSpPr/>
          <p:nvPr/>
        </p:nvSpPr>
        <p:spPr>
          <a:xfrm flipH="1">
            <a:off x="470611" y="1761979"/>
            <a:ext cx="4392867" cy="971819"/>
          </a:xfrm>
          <a:prstGeom prst="rect">
            <a:avLst/>
          </a:prstGeom>
          <a:solidFill>
            <a:srgbClr val="082C39"/>
          </a:solidFill>
          <a:ln>
            <a:noFill/>
          </a:ln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940D707-E0B5-833E-450F-456FDD195764}"/>
              </a:ext>
            </a:extLst>
          </p:cNvPr>
          <p:cNvSpPr txBox="1"/>
          <p:nvPr/>
        </p:nvSpPr>
        <p:spPr>
          <a:xfrm>
            <a:off x="484790" y="1773417"/>
            <a:ext cx="3620874" cy="90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7F81FF0-AE18-AF4A-079A-6464A1D8D5F4}"/>
              </a:ext>
            </a:extLst>
          </p:cNvPr>
          <p:cNvGrpSpPr/>
          <p:nvPr/>
        </p:nvGrpSpPr>
        <p:grpSpPr>
          <a:xfrm>
            <a:off x="4152497" y="1971923"/>
            <a:ext cx="570282" cy="503509"/>
            <a:chOff x="5669470" y="1729138"/>
            <a:chExt cx="655605" cy="578842"/>
          </a:xfrm>
          <a:solidFill>
            <a:schemeClr val="bg1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011B731-42DF-2D87-4F37-390E8756F3A8}"/>
                </a:ext>
              </a:extLst>
            </p:cNvPr>
            <p:cNvSpPr/>
            <p:nvPr/>
          </p:nvSpPr>
          <p:spPr>
            <a:xfrm>
              <a:off x="5669470" y="1836105"/>
              <a:ext cx="655605" cy="471875"/>
            </a:xfrm>
            <a:custGeom>
              <a:avLst/>
              <a:gdLst>
                <a:gd name="connsiteX0" fmla="*/ 648572 w 655605"/>
                <a:gd name="connsiteY0" fmla="*/ 471831 h 471875"/>
                <a:gd name="connsiteX1" fmla="*/ 6587 w 655605"/>
                <a:gd name="connsiteY1" fmla="*/ 471831 h 471875"/>
                <a:gd name="connsiteX2" fmla="*/ -81 w 655605"/>
                <a:gd name="connsiteY2" fmla="*/ 465164 h 471875"/>
                <a:gd name="connsiteX3" fmla="*/ -81 w 655605"/>
                <a:gd name="connsiteY3" fmla="*/ 434589 h 471875"/>
                <a:gd name="connsiteX4" fmla="*/ 6587 w 655605"/>
                <a:gd name="connsiteY4" fmla="*/ 427921 h 471875"/>
                <a:gd name="connsiteX5" fmla="*/ 30494 w 655605"/>
                <a:gd name="connsiteY5" fmla="*/ 427921 h 471875"/>
                <a:gd name="connsiteX6" fmla="*/ 30494 w 655605"/>
                <a:gd name="connsiteY6" fmla="*/ 251232 h 471875"/>
                <a:gd name="connsiteX7" fmla="*/ 37067 w 655605"/>
                <a:gd name="connsiteY7" fmla="*/ 244470 h 471875"/>
                <a:gd name="connsiteX8" fmla="*/ 37162 w 655605"/>
                <a:gd name="connsiteY8" fmla="*/ 244470 h 471875"/>
                <a:gd name="connsiteX9" fmla="*/ 52402 w 655605"/>
                <a:gd name="connsiteY9" fmla="*/ 244470 h 471875"/>
                <a:gd name="connsiteX10" fmla="*/ 57165 w 655605"/>
                <a:gd name="connsiteY10" fmla="*/ 246470 h 471875"/>
                <a:gd name="connsiteX11" fmla="*/ 91550 w 655605"/>
                <a:gd name="connsiteY11" fmla="*/ 280950 h 471875"/>
                <a:gd name="connsiteX12" fmla="*/ 91550 w 655605"/>
                <a:gd name="connsiteY12" fmla="*/ 251232 h 471875"/>
                <a:gd name="connsiteX13" fmla="*/ 98313 w 655605"/>
                <a:gd name="connsiteY13" fmla="*/ 244470 h 471875"/>
                <a:gd name="connsiteX14" fmla="*/ 113552 w 655605"/>
                <a:gd name="connsiteY14" fmla="*/ 244470 h 471875"/>
                <a:gd name="connsiteX15" fmla="*/ 118315 w 655605"/>
                <a:gd name="connsiteY15" fmla="*/ 246470 h 471875"/>
                <a:gd name="connsiteX16" fmla="*/ 161940 w 655605"/>
                <a:gd name="connsiteY16" fmla="*/ 290380 h 471875"/>
                <a:gd name="connsiteX17" fmla="*/ 266715 w 655605"/>
                <a:gd name="connsiteY17" fmla="*/ 290380 h 471875"/>
                <a:gd name="connsiteX18" fmla="*/ 273382 w 655605"/>
                <a:gd name="connsiteY18" fmla="*/ 297048 h 471875"/>
                <a:gd name="connsiteX19" fmla="*/ 273382 w 655605"/>
                <a:gd name="connsiteY19" fmla="*/ 427540 h 471875"/>
                <a:gd name="connsiteX20" fmla="*/ 351773 w 655605"/>
                <a:gd name="connsiteY20" fmla="*/ 427540 h 471875"/>
                <a:gd name="connsiteX21" fmla="*/ 351773 w 655605"/>
                <a:gd name="connsiteY21" fmla="*/ 52446 h 471875"/>
                <a:gd name="connsiteX22" fmla="*/ 465406 w 655605"/>
                <a:gd name="connsiteY22" fmla="*/ -37 h 471875"/>
                <a:gd name="connsiteX23" fmla="*/ 578182 w 655605"/>
                <a:gd name="connsiteY23" fmla="*/ 45778 h 471875"/>
                <a:gd name="connsiteX24" fmla="*/ 618282 w 655605"/>
                <a:gd name="connsiteY24" fmla="*/ 45778 h 471875"/>
                <a:gd name="connsiteX25" fmla="*/ 624950 w 655605"/>
                <a:gd name="connsiteY25" fmla="*/ 52446 h 471875"/>
                <a:gd name="connsiteX26" fmla="*/ 624950 w 655605"/>
                <a:gd name="connsiteY26" fmla="*/ 427540 h 471875"/>
                <a:gd name="connsiteX27" fmla="*/ 648857 w 655605"/>
                <a:gd name="connsiteY27" fmla="*/ 427540 h 471875"/>
                <a:gd name="connsiteX28" fmla="*/ 655525 w 655605"/>
                <a:gd name="connsiteY28" fmla="*/ 434208 h 471875"/>
                <a:gd name="connsiteX29" fmla="*/ 655525 w 655605"/>
                <a:gd name="connsiteY29" fmla="*/ 465640 h 471875"/>
                <a:gd name="connsiteX30" fmla="*/ 648572 w 655605"/>
                <a:gd name="connsiteY30" fmla="*/ 471831 h 471875"/>
                <a:gd name="connsiteX31" fmla="*/ 13254 w 655605"/>
                <a:gd name="connsiteY31" fmla="*/ 458496 h 471875"/>
                <a:gd name="connsiteX32" fmla="*/ 641904 w 655605"/>
                <a:gd name="connsiteY32" fmla="*/ 458496 h 471875"/>
                <a:gd name="connsiteX33" fmla="*/ 641904 w 655605"/>
                <a:gd name="connsiteY33" fmla="*/ 441256 h 471875"/>
                <a:gd name="connsiteX34" fmla="*/ 617997 w 655605"/>
                <a:gd name="connsiteY34" fmla="*/ 441256 h 471875"/>
                <a:gd name="connsiteX35" fmla="*/ 611329 w 655605"/>
                <a:gd name="connsiteY35" fmla="*/ 434589 h 471875"/>
                <a:gd name="connsiteX36" fmla="*/ 611329 w 655605"/>
                <a:gd name="connsiteY36" fmla="*/ 59113 h 471875"/>
                <a:gd name="connsiteX37" fmla="*/ 572086 w 655605"/>
                <a:gd name="connsiteY37" fmla="*/ 59113 h 471875"/>
                <a:gd name="connsiteX38" fmla="*/ 565419 w 655605"/>
                <a:gd name="connsiteY38" fmla="*/ 52446 h 471875"/>
                <a:gd name="connsiteX39" fmla="*/ 465120 w 655605"/>
                <a:gd name="connsiteY39" fmla="*/ 13298 h 471875"/>
                <a:gd name="connsiteX40" fmla="*/ 364822 w 655605"/>
                <a:gd name="connsiteY40" fmla="*/ 52446 h 471875"/>
                <a:gd name="connsiteX41" fmla="*/ 364822 w 655605"/>
                <a:gd name="connsiteY41" fmla="*/ 434589 h 471875"/>
                <a:gd name="connsiteX42" fmla="*/ 358155 w 655605"/>
                <a:gd name="connsiteY42" fmla="*/ 441256 h 471875"/>
                <a:gd name="connsiteX43" fmla="*/ 266715 w 655605"/>
                <a:gd name="connsiteY43" fmla="*/ 441256 h 471875"/>
                <a:gd name="connsiteX44" fmla="*/ 260047 w 655605"/>
                <a:gd name="connsiteY44" fmla="*/ 434589 h 471875"/>
                <a:gd name="connsiteX45" fmla="*/ 260047 w 655605"/>
                <a:gd name="connsiteY45" fmla="*/ 303715 h 471875"/>
                <a:gd name="connsiteX46" fmla="*/ 159463 w 655605"/>
                <a:gd name="connsiteY46" fmla="*/ 303715 h 471875"/>
                <a:gd name="connsiteX47" fmla="*/ 154700 w 655605"/>
                <a:gd name="connsiteY47" fmla="*/ 301810 h 471875"/>
                <a:gd name="connsiteX48" fmla="*/ 110790 w 655605"/>
                <a:gd name="connsiteY48" fmla="*/ 257900 h 471875"/>
                <a:gd name="connsiteX49" fmla="*/ 104790 w 655605"/>
                <a:gd name="connsiteY49" fmla="*/ 257900 h 471875"/>
                <a:gd name="connsiteX50" fmla="*/ 104790 w 655605"/>
                <a:gd name="connsiteY50" fmla="*/ 297048 h 471875"/>
                <a:gd name="connsiteX51" fmla="*/ 100598 w 655605"/>
                <a:gd name="connsiteY51" fmla="*/ 303239 h 471875"/>
                <a:gd name="connsiteX52" fmla="*/ 93360 w 655605"/>
                <a:gd name="connsiteY52" fmla="*/ 301810 h 471875"/>
                <a:gd name="connsiteX53" fmla="*/ 49449 w 655605"/>
                <a:gd name="connsiteY53" fmla="*/ 257900 h 471875"/>
                <a:gd name="connsiteX54" fmla="*/ 43639 w 655605"/>
                <a:gd name="connsiteY54" fmla="*/ 257900 h 471875"/>
                <a:gd name="connsiteX55" fmla="*/ 43639 w 655605"/>
                <a:gd name="connsiteY55" fmla="*/ 434589 h 471875"/>
                <a:gd name="connsiteX56" fmla="*/ 36971 w 655605"/>
                <a:gd name="connsiteY56" fmla="*/ 441256 h 471875"/>
                <a:gd name="connsiteX57" fmla="*/ 13064 w 655605"/>
                <a:gd name="connsiteY57" fmla="*/ 441256 h 47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55605" h="471875">
                  <a:moveTo>
                    <a:pt x="648572" y="471831"/>
                  </a:moveTo>
                  <a:lnTo>
                    <a:pt x="6587" y="471831"/>
                  </a:lnTo>
                  <a:cubicBezTo>
                    <a:pt x="2901" y="471831"/>
                    <a:pt x="-81" y="468850"/>
                    <a:pt x="-81" y="465164"/>
                  </a:cubicBezTo>
                  <a:lnTo>
                    <a:pt x="-81" y="434589"/>
                  </a:lnTo>
                  <a:cubicBezTo>
                    <a:pt x="-81" y="430902"/>
                    <a:pt x="2901" y="427921"/>
                    <a:pt x="6587" y="427921"/>
                  </a:cubicBezTo>
                  <a:lnTo>
                    <a:pt x="30494" y="427921"/>
                  </a:lnTo>
                  <a:lnTo>
                    <a:pt x="30494" y="251232"/>
                  </a:lnTo>
                  <a:cubicBezTo>
                    <a:pt x="30437" y="247546"/>
                    <a:pt x="33381" y="244527"/>
                    <a:pt x="37067" y="244470"/>
                  </a:cubicBezTo>
                  <a:cubicBezTo>
                    <a:pt x="37095" y="244470"/>
                    <a:pt x="37133" y="244470"/>
                    <a:pt x="37162" y="244470"/>
                  </a:cubicBezTo>
                  <a:lnTo>
                    <a:pt x="52402" y="244470"/>
                  </a:lnTo>
                  <a:cubicBezTo>
                    <a:pt x="54193" y="244479"/>
                    <a:pt x="55907" y="245203"/>
                    <a:pt x="57165" y="246470"/>
                  </a:cubicBezTo>
                  <a:lnTo>
                    <a:pt x="91550" y="280950"/>
                  </a:lnTo>
                  <a:lnTo>
                    <a:pt x="91550" y="251232"/>
                  </a:lnTo>
                  <a:cubicBezTo>
                    <a:pt x="91550" y="247499"/>
                    <a:pt x="94579" y="244470"/>
                    <a:pt x="98313" y="244470"/>
                  </a:cubicBezTo>
                  <a:lnTo>
                    <a:pt x="113552" y="244470"/>
                  </a:lnTo>
                  <a:cubicBezTo>
                    <a:pt x="115334" y="244498"/>
                    <a:pt x="117039" y="245213"/>
                    <a:pt x="118315" y="246470"/>
                  </a:cubicBezTo>
                  <a:lnTo>
                    <a:pt x="161940" y="290380"/>
                  </a:lnTo>
                  <a:lnTo>
                    <a:pt x="266715" y="290380"/>
                  </a:lnTo>
                  <a:cubicBezTo>
                    <a:pt x="270401" y="290380"/>
                    <a:pt x="273382" y="293361"/>
                    <a:pt x="273382" y="297048"/>
                  </a:cubicBezTo>
                  <a:lnTo>
                    <a:pt x="273382" y="427540"/>
                  </a:lnTo>
                  <a:lnTo>
                    <a:pt x="351773" y="427540"/>
                  </a:lnTo>
                  <a:lnTo>
                    <a:pt x="351773" y="52446"/>
                  </a:lnTo>
                  <a:cubicBezTo>
                    <a:pt x="351773" y="23013"/>
                    <a:pt x="401684" y="-37"/>
                    <a:pt x="465406" y="-37"/>
                  </a:cubicBezTo>
                  <a:cubicBezTo>
                    <a:pt x="524270" y="-37"/>
                    <a:pt x="571324" y="19584"/>
                    <a:pt x="578182" y="45778"/>
                  </a:cubicBezTo>
                  <a:lnTo>
                    <a:pt x="618282" y="45778"/>
                  </a:lnTo>
                  <a:cubicBezTo>
                    <a:pt x="621968" y="45778"/>
                    <a:pt x="624950" y="48763"/>
                    <a:pt x="624950" y="52446"/>
                  </a:cubicBezTo>
                  <a:lnTo>
                    <a:pt x="624950" y="427540"/>
                  </a:lnTo>
                  <a:lnTo>
                    <a:pt x="648857" y="427540"/>
                  </a:lnTo>
                  <a:cubicBezTo>
                    <a:pt x="652544" y="427540"/>
                    <a:pt x="655525" y="430521"/>
                    <a:pt x="655525" y="434208"/>
                  </a:cubicBezTo>
                  <a:lnTo>
                    <a:pt x="655525" y="465640"/>
                  </a:lnTo>
                  <a:cubicBezTo>
                    <a:pt x="655268" y="469250"/>
                    <a:pt x="652182" y="471993"/>
                    <a:pt x="648572" y="471831"/>
                  </a:cubicBezTo>
                  <a:close/>
                  <a:moveTo>
                    <a:pt x="13254" y="458496"/>
                  </a:moveTo>
                  <a:lnTo>
                    <a:pt x="641904" y="458496"/>
                  </a:lnTo>
                  <a:lnTo>
                    <a:pt x="641904" y="441256"/>
                  </a:lnTo>
                  <a:lnTo>
                    <a:pt x="617997" y="441256"/>
                  </a:lnTo>
                  <a:cubicBezTo>
                    <a:pt x="614310" y="441256"/>
                    <a:pt x="611329" y="438275"/>
                    <a:pt x="611329" y="434589"/>
                  </a:cubicBezTo>
                  <a:lnTo>
                    <a:pt x="611329" y="59113"/>
                  </a:lnTo>
                  <a:lnTo>
                    <a:pt x="572086" y="59113"/>
                  </a:lnTo>
                  <a:cubicBezTo>
                    <a:pt x="568400" y="59113"/>
                    <a:pt x="565419" y="56128"/>
                    <a:pt x="565419" y="52446"/>
                  </a:cubicBezTo>
                  <a:cubicBezTo>
                    <a:pt x="565419" y="33967"/>
                    <a:pt x="524270" y="13298"/>
                    <a:pt x="465120" y="13298"/>
                  </a:cubicBezTo>
                  <a:cubicBezTo>
                    <a:pt x="405970" y="13298"/>
                    <a:pt x="364822" y="33967"/>
                    <a:pt x="364822" y="52446"/>
                  </a:cubicBezTo>
                  <a:lnTo>
                    <a:pt x="364822" y="434589"/>
                  </a:lnTo>
                  <a:cubicBezTo>
                    <a:pt x="364822" y="438275"/>
                    <a:pt x="361841" y="441256"/>
                    <a:pt x="358155" y="441256"/>
                  </a:cubicBezTo>
                  <a:lnTo>
                    <a:pt x="266715" y="441256"/>
                  </a:lnTo>
                  <a:cubicBezTo>
                    <a:pt x="263028" y="441256"/>
                    <a:pt x="260047" y="438275"/>
                    <a:pt x="260047" y="434589"/>
                  </a:cubicBezTo>
                  <a:lnTo>
                    <a:pt x="260047" y="303715"/>
                  </a:lnTo>
                  <a:lnTo>
                    <a:pt x="159463" y="303715"/>
                  </a:lnTo>
                  <a:cubicBezTo>
                    <a:pt x="157682" y="303744"/>
                    <a:pt x="155967" y="303058"/>
                    <a:pt x="154700" y="301810"/>
                  </a:cubicBezTo>
                  <a:lnTo>
                    <a:pt x="110790" y="257900"/>
                  </a:lnTo>
                  <a:lnTo>
                    <a:pt x="104790" y="257900"/>
                  </a:lnTo>
                  <a:lnTo>
                    <a:pt x="104790" y="297048"/>
                  </a:lnTo>
                  <a:cubicBezTo>
                    <a:pt x="104790" y="299772"/>
                    <a:pt x="103132" y="302229"/>
                    <a:pt x="100598" y="303239"/>
                  </a:cubicBezTo>
                  <a:cubicBezTo>
                    <a:pt x="98122" y="304287"/>
                    <a:pt x="95255" y="303725"/>
                    <a:pt x="93360" y="301810"/>
                  </a:cubicBezTo>
                  <a:lnTo>
                    <a:pt x="49449" y="257900"/>
                  </a:lnTo>
                  <a:lnTo>
                    <a:pt x="43639" y="257900"/>
                  </a:lnTo>
                  <a:lnTo>
                    <a:pt x="43639" y="434589"/>
                  </a:lnTo>
                  <a:cubicBezTo>
                    <a:pt x="43639" y="438275"/>
                    <a:pt x="40658" y="441256"/>
                    <a:pt x="36971" y="441256"/>
                  </a:cubicBezTo>
                  <a:lnTo>
                    <a:pt x="13064" y="4412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10D111A-2679-771A-0394-56C525D78988}"/>
                </a:ext>
              </a:extLst>
            </p:cNvPr>
            <p:cNvSpPr/>
            <p:nvPr/>
          </p:nvSpPr>
          <p:spPr>
            <a:xfrm>
              <a:off x="5730621" y="2221105"/>
              <a:ext cx="59150" cy="43910"/>
            </a:xfrm>
            <a:custGeom>
              <a:avLst/>
              <a:gdLst>
                <a:gd name="connsiteX0" fmla="*/ 52402 w 59150"/>
                <a:gd name="connsiteY0" fmla="*/ 43873 h 43910"/>
                <a:gd name="connsiteX1" fmla="*/ 6587 w 59150"/>
                <a:gd name="connsiteY1" fmla="*/ 43873 h 43910"/>
                <a:gd name="connsiteX2" fmla="*/ -81 w 59150"/>
                <a:gd name="connsiteY2" fmla="*/ 37206 h 43910"/>
                <a:gd name="connsiteX3" fmla="*/ -81 w 59150"/>
                <a:gd name="connsiteY3" fmla="*/ 6630 h 43910"/>
                <a:gd name="connsiteX4" fmla="*/ 6587 w 59150"/>
                <a:gd name="connsiteY4" fmla="*/ -37 h 43910"/>
                <a:gd name="connsiteX5" fmla="*/ 52402 w 59150"/>
                <a:gd name="connsiteY5" fmla="*/ -37 h 43910"/>
                <a:gd name="connsiteX6" fmla="*/ 59069 w 59150"/>
                <a:gd name="connsiteY6" fmla="*/ 6630 h 43910"/>
                <a:gd name="connsiteX7" fmla="*/ 59069 w 59150"/>
                <a:gd name="connsiteY7" fmla="*/ 37206 h 43910"/>
                <a:gd name="connsiteX8" fmla="*/ 52402 w 59150"/>
                <a:gd name="connsiteY8" fmla="*/ 43873 h 43910"/>
                <a:gd name="connsiteX9" fmla="*/ 13254 w 59150"/>
                <a:gd name="connsiteY9" fmla="*/ 30538 h 43910"/>
                <a:gd name="connsiteX10" fmla="*/ 45734 w 59150"/>
                <a:gd name="connsiteY10" fmla="*/ 30538 h 43910"/>
                <a:gd name="connsiteX11" fmla="*/ 45734 w 59150"/>
                <a:gd name="connsiteY11" fmla="*/ 13298 h 43910"/>
                <a:gd name="connsiteX12" fmla="*/ 13254 w 59150"/>
                <a:gd name="connsiteY12" fmla="*/ 13298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150" h="43910">
                  <a:moveTo>
                    <a:pt x="52402" y="43873"/>
                  </a:moveTo>
                  <a:lnTo>
                    <a:pt x="6587" y="43873"/>
                  </a:lnTo>
                  <a:cubicBezTo>
                    <a:pt x="2901" y="43873"/>
                    <a:pt x="-81" y="40892"/>
                    <a:pt x="-81" y="37206"/>
                  </a:cubicBezTo>
                  <a:lnTo>
                    <a:pt x="-81" y="6630"/>
                  </a:lnTo>
                  <a:cubicBezTo>
                    <a:pt x="-81" y="2944"/>
                    <a:pt x="2901" y="-37"/>
                    <a:pt x="6587" y="-37"/>
                  </a:cubicBezTo>
                  <a:lnTo>
                    <a:pt x="52402" y="-37"/>
                  </a:lnTo>
                  <a:cubicBezTo>
                    <a:pt x="56088" y="-37"/>
                    <a:pt x="59069" y="2944"/>
                    <a:pt x="59069" y="6630"/>
                  </a:cubicBezTo>
                  <a:lnTo>
                    <a:pt x="59069" y="37206"/>
                  </a:lnTo>
                  <a:cubicBezTo>
                    <a:pt x="59069" y="40892"/>
                    <a:pt x="56088" y="43873"/>
                    <a:pt x="52402" y="43873"/>
                  </a:cubicBezTo>
                  <a:close/>
                  <a:moveTo>
                    <a:pt x="13254" y="30538"/>
                  </a:moveTo>
                  <a:lnTo>
                    <a:pt x="45734" y="30538"/>
                  </a:lnTo>
                  <a:lnTo>
                    <a:pt x="45734" y="13298"/>
                  </a:lnTo>
                  <a:lnTo>
                    <a:pt x="13254" y="132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A0C48BF-480D-2A2A-6DF1-D199CD193A82}"/>
                </a:ext>
              </a:extLst>
            </p:cNvPr>
            <p:cNvSpPr/>
            <p:nvPr/>
          </p:nvSpPr>
          <p:spPr>
            <a:xfrm>
              <a:off x="5730621" y="2162621"/>
              <a:ext cx="59150" cy="43910"/>
            </a:xfrm>
            <a:custGeom>
              <a:avLst/>
              <a:gdLst>
                <a:gd name="connsiteX0" fmla="*/ 52402 w 59150"/>
                <a:gd name="connsiteY0" fmla="*/ 43873 h 43910"/>
                <a:gd name="connsiteX1" fmla="*/ 6587 w 59150"/>
                <a:gd name="connsiteY1" fmla="*/ 43873 h 43910"/>
                <a:gd name="connsiteX2" fmla="*/ -81 w 59150"/>
                <a:gd name="connsiteY2" fmla="*/ 37206 h 43910"/>
                <a:gd name="connsiteX3" fmla="*/ -81 w 59150"/>
                <a:gd name="connsiteY3" fmla="*/ 6630 h 43910"/>
                <a:gd name="connsiteX4" fmla="*/ 6587 w 59150"/>
                <a:gd name="connsiteY4" fmla="*/ -37 h 43910"/>
                <a:gd name="connsiteX5" fmla="*/ 52402 w 59150"/>
                <a:gd name="connsiteY5" fmla="*/ -37 h 43910"/>
                <a:gd name="connsiteX6" fmla="*/ 59069 w 59150"/>
                <a:gd name="connsiteY6" fmla="*/ 6630 h 43910"/>
                <a:gd name="connsiteX7" fmla="*/ 59069 w 59150"/>
                <a:gd name="connsiteY7" fmla="*/ 37206 h 43910"/>
                <a:gd name="connsiteX8" fmla="*/ 52402 w 59150"/>
                <a:gd name="connsiteY8" fmla="*/ 43873 h 43910"/>
                <a:gd name="connsiteX9" fmla="*/ 13254 w 59150"/>
                <a:gd name="connsiteY9" fmla="*/ 30538 h 43910"/>
                <a:gd name="connsiteX10" fmla="*/ 45734 w 59150"/>
                <a:gd name="connsiteY10" fmla="*/ 30538 h 43910"/>
                <a:gd name="connsiteX11" fmla="*/ 45734 w 59150"/>
                <a:gd name="connsiteY11" fmla="*/ 13298 h 43910"/>
                <a:gd name="connsiteX12" fmla="*/ 13254 w 59150"/>
                <a:gd name="connsiteY12" fmla="*/ 13298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150" h="43910">
                  <a:moveTo>
                    <a:pt x="52402" y="43873"/>
                  </a:moveTo>
                  <a:lnTo>
                    <a:pt x="6587" y="43873"/>
                  </a:lnTo>
                  <a:cubicBezTo>
                    <a:pt x="2901" y="43873"/>
                    <a:pt x="-81" y="40892"/>
                    <a:pt x="-81" y="37206"/>
                  </a:cubicBezTo>
                  <a:lnTo>
                    <a:pt x="-81" y="6630"/>
                  </a:lnTo>
                  <a:cubicBezTo>
                    <a:pt x="-81" y="2944"/>
                    <a:pt x="2901" y="-37"/>
                    <a:pt x="6587" y="-37"/>
                  </a:cubicBezTo>
                  <a:lnTo>
                    <a:pt x="52402" y="-37"/>
                  </a:lnTo>
                  <a:cubicBezTo>
                    <a:pt x="56088" y="-37"/>
                    <a:pt x="59069" y="2944"/>
                    <a:pt x="59069" y="6630"/>
                  </a:cubicBezTo>
                  <a:lnTo>
                    <a:pt x="59069" y="37206"/>
                  </a:lnTo>
                  <a:cubicBezTo>
                    <a:pt x="59069" y="40892"/>
                    <a:pt x="56088" y="43873"/>
                    <a:pt x="52402" y="43873"/>
                  </a:cubicBezTo>
                  <a:close/>
                  <a:moveTo>
                    <a:pt x="13254" y="30538"/>
                  </a:moveTo>
                  <a:lnTo>
                    <a:pt x="45734" y="30538"/>
                  </a:lnTo>
                  <a:lnTo>
                    <a:pt x="45734" y="13298"/>
                  </a:lnTo>
                  <a:lnTo>
                    <a:pt x="13254" y="132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EBC393C-2BDA-7227-C355-C60F6B895A54}"/>
                </a:ext>
              </a:extLst>
            </p:cNvPr>
            <p:cNvSpPr/>
            <p:nvPr/>
          </p:nvSpPr>
          <p:spPr>
            <a:xfrm>
              <a:off x="5807011" y="2221104"/>
              <a:ext cx="59245" cy="43911"/>
            </a:xfrm>
            <a:custGeom>
              <a:avLst/>
              <a:gdLst>
                <a:gd name="connsiteX0" fmla="*/ 52402 w 59245"/>
                <a:gd name="connsiteY0" fmla="*/ 43874 h 43911"/>
                <a:gd name="connsiteX1" fmla="*/ 6587 w 59245"/>
                <a:gd name="connsiteY1" fmla="*/ 43874 h 43911"/>
                <a:gd name="connsiteX2" fmla="*/ -81 w 59245"/>
                <a:gd name="connsiteY2" fmla="*/ 37206 h 43911"/>
                <a:gd name="connsiteX3" fmla="*/ -81 w 59245"/>
                <a:gd name="connsiteY3" fmla="*/ 6631 h 43911"/>
                <a:gd name="connsiteX4" fmla="*/ 6587 w 59245"/>
                <a:gd name="connsiteY4" fmla="*/ -36 h 43911"/>
                <a:gd name="connsiteX5" fmla="*/ 52402 w 59245"/>
                <a:gd name="connsiteY5" fmla="*/ -36 h 43911"/>
                <a:gd name="connsiteX6" fmla="*/ 59165 w 59245"/>
                <a:gd name="connsiteY6" fmla="*/ 6536 h 43911"/>
                <a:gd name="connsiteX7" fmla="*/ 59165 w 59245"/>
                <a:gd name="connsiteY7" fmla="*/ 6631 h 43911"/>
                <a:gd name="connsiteX8" fmla="*/ 59165 w 59245"/>
                <a:gd name="connsiteY8" fmla="*/ 37206 h 43911"/>
                <a:gd name="connsiteX9" fmla="*/ 52402 w 59245"/>
                <a:gd name="connsiteY9" fmla="*/ 43874 h 43911"/>
                <a:gd name="connsiteX10" fmla="*/ 13254 w 59245"/>
                <a:gd name="connsiteY10" fmla="*/ 30539 h 43911"/>
                <a:gd name="connsiteX11" fmla="*/ 45735 w 59245"/>
                <a:gd name="connsiteY11" fmla="*/ 30539 h 43911"/>
                <a:gd name="connsiteX12" fmla="*/ 45735 w 59245"/>
                <a:gd name="connsiteY12" fmla="*/ 13299 h 43911"/>
                <a:gd name="connsiteX13" fmla="*/ 13254 w 59245"/>
                <a:gd name="connsiteY13" fmla="*/ 13299 h 43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245" h="43911">
                  <a:moveTo>
                    <a:pt x="52402" y="43874"/>
                  </a:moveTo>
                  <a:lnTo>
                    <a:pt x="6587" y="43874"/>
                  </a:lnTo>
                  <a:cubicBezTo>
                    <a:pt x="2901" y="43874"/>
                    <a:pt x="-81" y="40893"/>
                    <a:pt x="-81" y="37206"/>
                  </a:cubicBezTo>
                  <a:lnTo>
                    <a:pt x="-81" y="6631"/>
                  </a:lnTo>
                  <a:cubicBezTo>
                    <a:pt x="-81" y="2945"/>
                    <a:pt x="2901" y="-36"/>
                    <a:pt x="6587" y="-36"/>
                  </a:cubicBezTo>
                  <a:lnTo>
                    <a:pt x="52402" y="-36"/>
                  </a:lnTo>
                  <a:cubicBezTo>
                    <a:pt x="56088" y="-93"/>
                    <a:pt x="59108" y="2850"/>
                    <a:pt x="59165" y="6536"/>
                  </a:cubicBezTo>
                  <a:cubicBezTo>
                    <a:pt x="59165" y="6564"/>
                    <a:pt x="59165" y="6603"/>
                    <a:pt x="59165" y="6631"/>
                  </a:cubicBezTo>
                  <a:lnTo>
                    <a:pt x="59165" y="37206"/>
                  </a:lnTo>
                  <a:cubicBezTo>
                    <a:pt x="59117" y="40902"/>
                    <a:pt x="56098" y="43874"/>
                    <a:pt x="52402" y="43874"/>
                  </a:cubicBezTo>
                  <a:close/>
                  <a:moveTo>
                    <a:pt x="13254" y="30539"/>
                  </a:moveTo>
                  <a:lnTo>
                    <a:pt x="45735" y="30539"/>
                  </a:lnTo>
                  <a:lnTo>
                    <a:pt x="45735" y="13299"/>
                  </a:lnTo>
                  <a:lnTo>
                    <a:pt x="13254" y="132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B55105A-60AE-47EB-4396-35EC6553ACC3}"/>
                </a:ext>
              </a:extLst>
            </p:cNvPr>
            <p:cNvSpPr/>
            <p:nvPr/>
          </p:nvSpPr>
          <p:spPr>
            <a:xfrm>
              <a:off x="5807011" y="2162621"/>
              <a:ext cx="59245" cy="43910"/>
            </a:xfrm>
            <a:custGeom>
              <a:avLst/>
              <a:gdLst>
                <a:gd name="connsiteX0" fmla="*/ 52402 w 59245"/>
                <a:gd name="connsiteY0" fmla="*/ 43873 h 43910"/>
                <a:gd name="connsiteX1" fmla="*/ 6587 w 59245"/>
                <a:gd name="connsiteY1" fmla="*/ 43873 h 43910"/>
                <a:gd name="connsiteX2" fmla="*/ -81 w 59245"/>
                <a:gd name="connsiteY2" fmla="*/ 37206 h 43910"/>
                <a:gd name="connsiteX3" fmla="*/ -81 w 59245"/>
                <a:gd name="connsiteY3" fmla="*/ 6630 h 43910"/>
                <a:gd name="connsiteX4" fmla="*/ 6587 w 59245"/>
                <a:gd name="connsiteY4" fmla="*/ -37 h 43910"/>
                <a:gd name="connsiteX5" fmla="*/ 52402 w 59245"/>
                <a:gd name="connsiteY5" fmla="*/ -37 h 43910"/>
                <a:gd name="connsiteX6" fmla="*/ 59165 w 59245"/>
                <a:gd name="connsiteY6" fmla="*/ 6630 h 43910"/>
                <a:gd name="connsiteX7" fmla="*/ 59165 w 59245"/>
                <a:gd name="connsiteY7" fmla="*/ 37206 h 43910"/>
                <a:gd name="connsiteX8" fmla="*/ 52497 w 59245"/>
                <a:gd name="connsiteY8" fmla="*/ 43873 h 43910"/>
                <a:gd name="connsiteX9" fmla="*/ 52402 w 59245"/>
                <a:gd name="connsiteY9" fmla="*/ 43873 h 43910"/>
                <a:gd name="connsiteX10" fmla="*/ 13254 w 59245"/>
                <a:gd name="connsiteY10" fmla="*/ 30538 h 43910"/>
                <a:gd name="connsiteX11" fmla="*/ 45735 w 59245"/>
                <a:gd name="connsiteY11" fmla="*/ 30538 h 43910"/>
                <a:gd name="connsiteX12" fmla="*/ 45735 w 59245"/>
                <a:gd name="connsiteY12" fmla="*/ 13298 h 43910"/>
                <a:gd name="connsiteX13" fmla="*/ 13254 w 59245"/>
                <a:gd name="connsiteY13" fmla="*/ 13298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245" h="43910">
                  <a:moveTo>
                    <a:pt x="52402" y="43873"/>
                  </a:moveTo>
                  <a:lnTo>
                    <a:pt x="6587" y="43873"/>
                  </a:lnTo>
                  <a:cubicBezTo>
                    <a:pt x="2901" y="43873"/>
                    <a:pt x="-81" y="40892"/>
                    <a:pt x="-81" y="37206"/>
                  </a:cubicBezTo>
                  <a:lnTo>
                    <a:pt x="-81" y="6630"/>
                  </a:lnTo>
                  <a:cubicBezTo>
                    <a:pt x="-81" y="2944"/>
                    <a:pt x="2901" y="-37"/>
                    <a:pt x="6587" y="-37"/>
                  </a:cubicBezTo>
                  <a:lnTo>
                    <a:pt x="52402" y="-37"/>
                  </a:lnTo>
                  <a:cubicBezTo>
                    <a:pt x="56098" y="-37"/>
                    <a:pt x="59117" y="2935"/>
                    <a:pt x="59165" y="6630"/>
                  </a:cubicBezTo>
                  <a:lnTo>
                    <a:pt x="59165" y="37206"/>
                  </a:lnTo>
                  <a:cubicBezTo>
                    <a:pt x="59165" y="40892"/>
                    <a:pt x="56183" y="43873"/>
                    <a:pt x="52497" y="43873"/>
                  </a:cubicBezTo>
                  <a:cubicBezTo>
                    <a:pt x="52469" y="43873"/>
                    <a:pt x="52430" y="43873"/>
                    <a:pt x="52402" y="43873"/>
                  </a:cubicBezTo>
                  <a:close/>
                  <a:moveTo>
                    <a:pt x="13254" y="30538"/>
                  </a:moveTo>
                  <a:lnTo>
                    <a:pt x="45735" y="30538"/>
                  </a:lnTo>
                  <a:lnTo>
                    <a:pt x="45735" y="13298"/>
                  </a:lnTo>
                  <a:lnTo>
                    <a:pt x="13254" y="132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76F1067-B4F9-FDBC-6092-FD11E2029903}"/>
                </a:ext>
              </a:extLst>
            </p:cNvPr>
            <p:cNvSpPr/>
            <p:nvPr/>
          </p:nvSpPr>
          <p:spPr>
            <a:xfrm>
              <a:off x="6241637" y="2236631"/>
              <a:ext cx="32099" cy="27431"/>
            </a:xfrm>
            <a:custGeom>
              <a:avLst/>
              <a:gdLst>
                <a:gd name="connsiteX0" fmla="*/ 32099 w 32099"/>
                <a:gd name="connsiteY0" fmla="*/ 1524 h 27431"/>
                <a:gd name="connsiteX1" fmla="*/ 32099 w 32099"/>
                <a:gd name="connsiteY1" fmla="*/ 27432 h 27431"/>
                <a:gd name="connsiteX2" fmla="*/ 0 w 32099"/>
                <a:gd name="connsiteY2" fmla="*/ 27432 h 27431"/>
                <a:gd name="connsiteX3" fmla="*/ 0 w 32099"/>
                <a:gd name="connsiteY3" fmla="*/ 0 h 27431"/>
                <a:gd name="connsiteX4" fmla="*/ 32099 w 32099"/>
                <a:gd name="connsiteY4" fmla="*/ 0 h 27431"/>
                <a:gd name="connsiteX5" fmla="*/ 32099 w 32099"/>
                <a:gd name="connsiteY5" fmla="*/ 1524 h 2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99" h="27431">
                  <a:moveTo>
                    <a:pt x="32099" y="1524"/>
                  </a:moveTo>
                  <a:lnTo>
                    <a:pt x="32099" y="27432"/>
                  </a:lnTo>
                  <a:lnTo>
                    <a:pt x="0" y="27432"/>
                  </a:lnTo>
                  <a:lnTo>
                    <a:pt x="0" y="0"/>
                  </a:lnTo>
                  <a:lnTo>
                    <a:pt x="32099" y="0"/>
                  </a:lnTo>
                  <a:lnTo>
                    <a:pt x="32099" y="15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6E0C369-C71B-C840-117D-5C46E42BA6CF}"/>
                </a:ext>
              </a:extLst>
            </p:cNvPr>
            <p:cNvSpPr/>
            <p:nvPr/>
          </p:nvSpPr>
          <p:spPr>
            <a:xfrm>
              <a:off x="6241637" y="2196816"/>
              <a:ext cx="32099" cy="26003"/>
            </a:xfrm>
            <a:custGeom>
              <a:avLst/>
              <a:gdLst>
                <a:gd name="connsiteX0" fmla="*/ 0 w 32099"/>
                <a:gd name="connsiteY0" fmla="*/ 0 h 26003"/>
                <a:gd name="connsiteX1" fmla="*/ 32099 w 32099"/>
                <a:gd name="connsiteY1" fmla="*/ 0 h 26003"/>
                <a:gd name="connsiteX2" fmla="*/ 32099 w 32099"/>
                <a:gd name="connsiteY2" fmla="*/ 26003 h 26003"/>
                <a:gd name="connsiteX3" fmla="*/ 0 w 32099"/>
                <a:gd name="connsiteY3" fmla="*/ 26003 h 2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9" h="26003">
                  <a:moveTo>
                    <a:pt x="0" y="0"/>
                  </a:moveTo>
                  <a:lnTo>
                    <a:pt x="32099" y="0"/>
                  </a:lnTo>
                  <a:lnTo>
                    <a:pt x="32099" y="26003"/>
                  </a:lnTo>
                  <a:lnTo>
                    <a:pt x="0" y="26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6ECEB02-C39D-DE2D-CF75-6ED691F78A06}"/>
                </a:ext>
              </a:extLst>
            </p:cNvPr>
            <p:cNvSpPr/>
            <p:nvPr/>
          </p:nvSpPr>
          <p:spPr>
            <a:xfrm>
              <a:off x="6241637" y="2155573"/>
              <a:ext cx="32099" cy="27527"/>
            </a:xfrm>
            <a:custGeom>
              <a:avLst/>
              <a:gdLst>
                <a:gd name="connsiteX0" fmla="*/ 0 w 32099"/>
                <a:gd name="connsiteY0" fmla="*/ 0 h 27527"/>
                <a:gd name="connsiteX1" fmla="*/ 32099 w 32099"/>
                <a:gd name="connsiteY1" fmla="*/ 0 h 27527"/>
                <a:gd name="connsiteX2" fmla="*/ 32099 w 32099"/>
                <a:gd name="connsiteY2" fmla="*/ 27527 h 27527"/>
                <a:gd name="connsiteX3" fmla="*/ 0 w 32099"/>
                <a:gd name="connsiteY3" fmla="*/ 27527 h 2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9" h="27527">
                  <a:moveTo>
                    <a:pt x="0" y="0"/>
                  </a:moveTo>
                  <a:lnTo>
                    <a:pt x="32099" y="0"/>
                  </a:lnTo>
                  <a:lnTo>
                    <a:pt x="32099" y="27527"/>
                  </a:lnTo>
                  <a:lnTo>
                    <a:pt x="0" y="275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303BCA7-98EA-3F51-4C72-8E1EA82324AB}"/>
                </a:ext>
              </a:extLst>
            </p:cNvPr>
            <p:cNvSpPr/>
            <p:nvPr/>
          </p:nvSpPr>
          <p:spPr>
            <a:xfrm>
              <a:off x="6241637" y="2114330"/>
              <a:ext cx="32099" cy="27527"/>
            </a:xfrm>
            <a:custGeom>
              <a:avLst/>
              <a:gdLst>
                <a:gd name="connsiteX0" fmla="*/ 0 w 32099"/>
                <a:gd name="connsiteY0" fmla="*/ 0 h 27527"/>
                <a:gd name="connsiteX1" fmla="*/ 32099 w 32099"/>
                <a:gd name="connsiteY1" fmla="*/ 0 h 27527"/>
                <a:gd name="connsiteX2" fmla="*/ 32099 w 32099"/>
                <a:gd name="connsiteY2" fmla="*/ 27527 h 27527"/>
                <a:gd name="connsiteX3" fmla="*/ 0 w 32099"/>
                <a:gd name="connsiteY3" fmla="*/ 27527 h 2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9" h="27527">
                  <a:moveTo>
                    <a:pt x="0" y="0"/>
                  </a:moveTo>
                  <a:lnTo>
                    <a:pt x="32099" y="0"/>
                  </a:lnTo>
                  <a:lnTo>
                    <a:pt x="32099" y="27527"/>
                  </a:lnTo>
                  <a:lnTo>
                    <a:pt x="0" y="275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411D042-DD4B-3154-1AAA-06FBEBD1B47C}"/>
                </a:ext>
              </a:extLst>
            </p:cNvPr>
            <p:cNvSpPr/>
            <p:nvPr/>
          </p:nvSpPr>
          <p:spPr>
            <a:xfrm>
              <a:off x="6241637" y="2072991"/>
              <a:ext cx="32099" cy="27527"/>
            </a:xfrm>
            <a:custGeom>
              <a:avLst/>
              <a:gdLst>
                <a:gd name="connsiteX0" fmla="*/ 0 w 32099"/>
                <a:gd name="connsiteY0" fmla="*/ 0 h 27527"/>
                <a:gd name="connsiteX1" fmla="*/ 32099 w 32099"/>
                <a:gd name="connsiteY1" fmla="*/ 0 h 27527"/>
                <a:gd name="connsiteX2" fmla="*/ 32099 w 32099"/>
                <a:gd name="connsiteY2" fmla="*/ 27527 h 27527"/>
                <a:gd name="connsiteX3" fmla="*/ 0 w 32099"/>
                <a:gd name="connsiteY3" fmla="*/ 27527 h 2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9" h="27527">
                  <a:moveTo>
                    <a:pt x="0" y="0"/>
                  </a:moveTo>
                  <a:lnTo>
                    <a:pt x="32099" y="0"/>
                  </a:lnTo>
                  <a:lnTo>
                    <a:pt x="32099" y="27527"/>
                  </a:lnTo>
                  <a:lnTo>
                    <a:pt x="0" y="275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282FC8B-F077-8194-5F5A-1F88E1631C65}"/>
                </a:ext>
              </a:extLst>
            </p:cNvPr>
            <p:cNvSpPr/>
            <p:nvPr/>
          </p:nvSpPr>
          <p:spPr>
            <a:xfrm>
              <a:off x="6241637" y="2031748"/>
              <a:ext cx="32099" cy="27527"/>
            </a:xfrm>
            <a:custGeom>
              <a:avLst/>
              <a:gdLst>
                <a:gd name="connsiteX0" fmla="*/ 0 w 32099"/>
                <a:gd name="connsiteY0" fmla="*/ 0 h 27527"/>
                <a:gd name="connsiteX1" fmla="*/ 32099 w 32099"/>
                <a:gd name="connsiteY1" fmla="*/ 0 h 27527"/>
                <a:gd name="connsiteX2" fmla="*/ 32099 w 32099"/>
                <a:gd name="connsiteY2" fmla="*/ 27527 h 27527"/>
                <a:gd name="connsiteX3" fmla="*/ 0 w 32099"/>
                <a:gd name="connsiteY3" fmla="*/ 27527 h 2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9" h="27527">
                  <a:moveTo>
                    <a:pt x="0" y="0"/>
                  </a:moveTo>
                  <a:lnTo>
                    <a:pt x="32099" y="0"/>
                  </a:lnTo>
                  <a:lnTo>
                    <a:pt x="32099" y="27527"/>
                  </a:lnTo>
                  <a:lnTo>
                    <a:pt x="0" y="275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4D2C49E-0162-282C-5A39-02BD9FF2E684}"/>
                </a:ext>
              </a:extLst>
            </p:cNvPr>
            <p:cNvSpPr/>
            <p:nvPr/>
          </p:nvSpPr>
          <p:spPr>
            <a:xfrm>
              <a:off x="6241637" y="1990505"/>
              <a:ext cx="32099" cy="27527"/>
            </a:xfrm>
            <a:custGeom>
              <a:avLst/>
              <a:gdLst>
                <a:gd name="connsiteX0" fmla="*/ 0 w 32099"/>
                <a:gd name="connsiteY0" fmla="*/ 0 h 27527"/>
                <a:gd name="connsiteX1" fmla="*/ 32099 w 32099"/>
                <a:gd name="connsiteY1" fmla="*/ 0 h 27527"/>
                <a:gd name="connsiteX2" fmla="*/ 32099 w 32099"/>
                <a:gd name="connsiteY2" fmla="*/ 27527 h 27527"/>
                <a:gd name="connsiteX3" fmla="*/ 0 w 32099"/>
                <a:gd name="connsiteY3" fmla="*/ 27527 h 2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9" h="27527">
                  <a:moveTo>
                    <a:pt x="0" y="0"/>
                  </a:moveTo>
                  <a:lnTo>
                    <a:pt x="32099" y="0"/>
                  </a:lnTo>
                  <a:lnTo>
                    <a:pt x="32099" y="27527"/>
                  </a:lnTo>
                  <a:lnTo>
                    <a:pt x="0" y="275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8FB2A29-8C78-E19D-56E3-2D30501C6236}"/>
                </a:ext>
              </a:extLst>
            </p:cNvPr>
            <p:cNvSpPr/>
            <p:nvPr/>
          </p:nvSpPr>
          <p:spPr>
            <a:xfrm>
              <a:off x="6241637" y="1949262"/>
              <a:ext cx="32099" cy="27527"/>
            </a:xfrm>
            <a:custGeom>
              <a:avLst/>
              <a:gdLst>
                <a:gd name="connsiteX0" fmla="*/ 0 w 32099"/>
                <a:gd name="connsiteY0" fmla="*/ 0 h 27527"/>
                <a:gd name="connsiteX1" fmla="*/ 32099 w 32099"/>
                <a:gd name="connsiteY1" fmla="*/ 0 h 27527"/>
                <a:gd name="connsiteX2" fmla="*/ 32099 w 32099"/>
                <a:gd name="connsiteY2" fmla="*/ 27527 h 27527"/>
                <a:gd name="connsiteX3" fmla="*/ 0 w 32099"/>
                <a:gd name="connsiteY3" fmla="*/ 27527 h 2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9" h="27527">
                  <a:moveTo>
                    <a:pt x="0" y="0"/>
                  </a:moveTo>
                  <a:lnTo>
                    <a:pt x="32099" y="0"/>
                  </a:lnTo>
                  <a:lnTo>
                    <a:pt x="32099" y="27527"/>
                  </a:lnTo>
                  <a:lnTo>
                    <a:pt x="0" y="275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3471656-9A87-9FA2-8677-3A990C6A5DA6}"/>
                </a:ext>
              </a:extLst>
            </p:cNvPr>
            <p:cNvSpPr/>
            <p:nvPr/>
          </p:nvSpPr>
          <p:spPr>
            <a:xfrm>
              <a:off x="6241637" y="1907923"/>
              <a:ext cx="32099" cy="27527"/>
            </a:xfrm>
            <a:custGeom>
              <a:avLst/>
              <a:gdLst>
                <a:gd name="connsiteX0" fmla="*/ 0 w 32099"/>
                <a:gd name="connsiteY0" fmla="*/ 0 h 27527"/>
                <a:gd name="connsiteX1" fmla="*/ 32099 w 32099"/>
                <a:gd name="connsiteY1" fmla="*/ 0 h 27527"/>
                <a:gd name="connsiteX2" fmla="*/ 32099 w 32099"/>
                <a:gd name="connsiteY2" fmla="*/ 27527 h 27527"/>
                <a:gd name="connsiteX3" fmla="*/ 0 w 32099"/>
                <a:gd name="connsiteY3" fmla="*/ 27527 h 2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9" h="27527">
                  <a:moveTo>
                    <a:pt x="0" y="0"/>
                  </a:moveTo>
                  <a:lnTo>
                    <a:pt x="32099" y="0"/>
                  </a:lnTo>
                  <a:lnTo>
                    <a:pt x="32099" y="27527"/>
                  </a:lnTo>
                  <a:lnTo>
                    <a:pt x="0" y="275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DEECAD9-9BCB-15CA-E3C3-94897AE6AC76}"/>
                </a:ext>
              </a:extLst>
            </p:cNvPr>
            <p:cNvSpPr/>
            <p:nvPr/>
          </p:nvSpPr>
          <p:spPr>
            <a:xfrm>
              <a:off x="5823105" y="1729138"/>
              <a:ext cx="103644" cy="395669"/>
            </a:xfrm>
            <a:custGeom>
              <a:avLst/>
              <a:gdLst>
                <a:gd name="connsiteX0" fmla="*/ 96887 w 103644"/>
                <a:gd name="connsiteY0" fmla="*/ 395632 h 395669"/>
                <a:gd name="connsiteX1" fmla="*/ 12019 w 103644"/>
                <a:gd name="connsiteY1" fmla="*/ 395632 h 395669"/>
                <a:gd name="connsiteX2" fmla="*/ 7257 w 103644"/>
                <a:gd name="connsiteY2" fmla="*/ 393632 h 395669"/>
                <a:gd name="connsiteX3" fmla="*/ 1828 w 103644"/>
                <a:gd name="connsiteY3" fmla="*/ 388203 h 395669"/>
                <a:gd name="connsiteX4" fmla="*/ -77 w 103644"/>
                <a:gd name="connsiteY4" fmla="*/ 383250 h 395669"/>
                <a:gd name="connsiteX5" fmla="*/ 14401 w 103644"/>
                <a:gd name="connsiteY5" fmla="*/ 6345 h 395669"/>
                <a:gd name="connsiteX6" fmla="*/ 21068 w 103644"/>
                <a:gd name="connsiteY6" fmla="*/ -36 h 395669"/>
                <a:gd name="connsiteX7" fmla="*/ 82218 w 103644"/>
                <a:gd name="connsiteY7" fmla="*/ -36 h 395669"/>
                <a:gd name="connsiteX8" fmla="*/ 88886 w 103644"/>
                <a:gd name="connsiteY8" fmla="*/ 6345 h 395669"/>
                <a:gd name="connsiteX9" fmla="*/ 103555 w 103644"/>
                <a:gd name="connsiteY9" fmla="*/ 388679 h 395669"/>
                <a:gd name="connsiteX10" fmla="*/ 101745 w 103644"/>
                <a:gd name="connsiteY10" fmla="*/ 393537 h 395669"/>
                <a:gd name="connsiteX11" fmla="*/ 96887 w 103644"/>
                <a:gd name="connsiteY11" fmla="*/ 395632 h 395669"/>
                <a:gd name="connsiteX12" fmla="*/ 14781 w 103644"/>
                <a:gd name="connsiteY12" fmla="*/ 382297 h 395669"/>
                <a:gd name="connsiteX13" fmla="*/ 89934 w 103644"/>
                <a:gd name="connsiteY13" fmla="*/ 382297 h 395669"/>
                <a:gd name="connsiteX14" fmla="*/ 75742 w 103644"/>
                <a:gd name="connsiteY14" fmla="*/ 13299 h 395669"/>
                <a:gd name="connsiteX15" fmla="*/ 27355 w 103644"/>
                <a:gd name="connsiteY15" fmla="*/ 13299 h 395669"/>
                <a:gd name="connsiteX16" fmla="*/ 13258 w 103644"/>
                <a:gd name="connsiteY16" fmla="*/ 380868 h 39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3644" h="395669">
                  <a:moveTo>
                    <a:pt x="96887" y="395632"/>
                  </a:moveTo>
                  <a:lnTo>
                    <a:pt x="12019" y="395632"/>
                  </a:lnTo>
                  <a:cubicBezTo>
                    <a:pt x="10238" y="395584"/>
                    <a:pt x="8543" y="394870"/>
                    <a:pt x="7257" y="393632"/>
                  </a:cubicBezTo>
                  <a:lnTo>
                    <a:pt x="1828" y="388203"/>
                  </a:lnTo>
                  <a:cubicBezTo>
                    <a:pt x="551" y="386879"/>
                    <a:pt x="-135" y="385088"/>
                    <a:pt x="-77" y="383250"/>
                  </a:cubicBezTo>
                  <a:lnTo>
                    <a:pt x="14401" y="6345"/>
                  </a:lnTo>
                  <a:cubicBezTo>
                    <a:pt x="14505" y="2752"/>
                    <a:pt x="17477" y="-90"/>
                    <a:pt x="21068" y="-36"/>
                  </a:cubicBezTo>
                  <a:lnTo>
                    <a:pt x="82218" y="-36"/>
                  </a:lnTo>
                  <a:cubicBezTo>
                    <a:pt x="85809" y="-90"/>
                    <a:pt x="88781" y="2752"/>
                    <a:pt x="88886" y="6345"/>
                  </a:cubicBezTo>
                  <a:lnTo>
                    <a:pt x="103555" y="388679"/>
                  </a:lnTo>
                  <a:cubicBezTo>
                    <a:pt x="103650" y="390479"/>
                    <a:pt x="103002" y="392241"/>
                    <a:pt x="101745" y="393537"/>
                  </a:cubicBezTo>
                  <a:cubicBezTo>
                    <a:pt x="100487" y="394880"/>
                    <a:pt x="98725" y="395632"/>
                    <a:pt x="96887" y="395632"/>
                  </a:cubicBezTo>
                  <a:close/>
                  <a:moveTo>
                    <a:pt x="14781" y="382297"/>
                  </a:moveTo>
                  <a:lnTo>
                    <a:pt x="89934" y="382297"/>
                  </a:lnTo>
                  <a:lnTo>
                    <a:pt x="75742" y="13299"/>
                  </a:lnTo>
                  <a:lnTo>
                    <a:pt x="27355" y="13299"/>
                  </a:lnTo>
                  <a:lnTo>
                    <a:pt x="13258" y="3808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829DB52E-D56D-B3C5-38B2-4BD1DE17BDCD}"/>
                </a:ext>
              </a:extLst>
            </p:cNvPr>
            <p:cNvSpPr/>
            <p:nvPr/>
          </p:nvSpPr>
          <p:spPr>
            <a:xfrm>
              <a:off x="5850343" y="1787050"/>
              <a:ext cx="49536" cy="48962"/>
            </a:xfrm>
            <a:custGeom>
              <a:avLst/>
              <a:gdLst>
                <a:gd name="connsiteX0" fmla="*/ 43551 w 49536"/>
                <a:gd name="connsiteY0" fmla="*/ 48922 h 48962"/>
                <a:gd name="connsiteX1" fmla="*/ 5451 w 49536"/>
                <a:gd name="connsiteY1" fmla="*/ 48922 h 48962"/>
                <a:gd name="connsiteX2" fmla="*/ 1450 w 49536"/>
                <a:gd name="connsiteY2" fmla="*/ 47208 h 48962"/>
                <a:gd name="connsiteX3" fmla="*/ -74 w 49536"/>
                <a:gd name="connsiteY3" fmla="*/ 43112 h 48962"/>
                <a:gd name="connsiteX4" fmla="*/ 1450 w 49536"/>
                <a:gd name="connsiteY4" fmla="*/ 5488 h 48962"/>
                <a:gd name="connsiteX5" fmla="*/ 6975 w 49536"/>
                <a:gd name="connsiteY5" fmla="*/ -36 h 48962"/>
                <a:gd name="connsiteX6" fmla="*/ 42312 w 49536"/>
                <a:gd name="connsiteY6" fmla="*/ -36 h 48962"/>
                <a:gd name="connsiteX7" fmla="*/ 47932 w 49536"/>
                <a:gd name="connsiteY7" fmla="*/ 5392 h 48962"/>
                <a:gd name="connsiteX8" fmla="*/ 47932 w 49536"/>
                <a:gd name="connsiteY8" fmla="*/ 5488 h 48962"/>
                <a:gd name="connsiteX9" fmla="*/ 49456 w 49536"/>
                <a:gd name="connsiteY9" fmla="*/ 43112 h 48962"/>
                <a:gd name="connsiteX10" fmla="*/ 47837 w 49536"/>
                <a:gd name="connsiteY10" fmla="*/ 47208 h 48962"/>
                <a:gd name="connsiteX11" fmla="*/ 43551 w 49536"/>
                <a:gd name="connsiteY11" fmla="*/ 48922 h 48962"/>
                <a:gd name="connsiteX12" fmla="*/ 10975 w 49536"/>
                <a:gd name="connsiteY12" fmla="*/ 37778 h 48962"/>
                <a:gd name="connsiteX13" fmla="*/ 38217 w 49536"/>
                <a:gd name="connsiteY13" fmla="*/ 37778 h 48962"/>
                <a:gd name="connsiteX14" fmla="*/ 37169 w 49536"/>
                <a:gd name="connsiteY14" fmla="*/ 11013 h 48962"/>
                <a:gd name="connsiteX15" fmla="*/ 12594 w 49536"/>
                <a:gd name="connsiteY15" fmla="*/ 11013 h 48962"/>
                <a:gd name="connsiteX16" fmla="*/ 6689 w 49536"/>
                <a:gd name="connsiteY16" fmla="*/ 6060 h 48962"/>
                <a:gd name="connsiteX17" fmla="*/ 6689 w 49536"/>
                <a:gd name="connsiteY17" fmla="*/ 6060 h 4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536" h="48962">
                  <a:moveTo>
                    <a:pt x="43551" y="48922"/>
                  </a:moveTo>
                  <a:lnTo>
                    <a:pt x="5451" y="48922"/>
                  </a:lnTo>
                  <a:cubicBezTo>
                    <a:pt x="3946" y="48881"/>
                    <a:pt x="2517" y="48268"/>
                    <a:pt x="1450" y="47208"/>
                  </a:cubicBezTo>
                  <a:cubicBezTo>
                    <a:pt x="402" y="46109"/>
                    <a:pt x="-150" y="44628"/>
                    <a:pt x="-74" y="43112"/>
                  </a:cubicBezTo>
                  <a:lnTo>
                    <a:pt x="1450" y="5488"/>
                  </a:lnTo>
                  <a:cubicBezTo>
                    <a:pt x="1450" y="2437"/>
                    <a:pt x="3927" y="-36"/>
                    <a:pt x="6975" y="-36"/>
                  </a:cubicBezTo>
                  <a:lnTo>
                    <a:pt x="42312" y="-36"/>
                  </a:lnTo>
                  <a:cubicBezTo>
                    <a:pt x="45360" y="-89"/>
                    <a:pt x="47875" y="2341"/>
                    <a:pt x="47932" y="5392"/>
                  </a:cubicBezTo>
                  <a:cubicBezTo>
                    <a:pt x="47932" y="5424"/>
                    <a:pt x="47932" y="5456"/>
                    <a:pt x="47932" y="5488"/>
                  </a:cubicBezTo>
                  <a:lnTo>
                    <a:pt x="49456" y="43112"/>
                  </a:lnTo>
                  <a:cubicBezTo>
                    <a:pt x="49456" y="44633"/>
                    <a:pt x="48875" y="46097"/>
                    <a:pt x="47837" y="47208"/>
                  </a:cubicBezTo>
                  <a:cubicBezTo>
                    <a:pt x="46713" y="48356"/>
                    <a:pt x="45160" y="48978"/>
                    <a:pt x="43551" y="48922"/>
                  </a:cubicBezTo>
                  <a:close/>
                  <a:moveTo>
                    <a:pt x="10975" y="37778"/>
                  </a:moveTo>
                  <a:lnTo>
                    <a:pt x="38217" y="37778"/>
                  </a:lnTo>
                  <a:lnTo>
                    <a:pt x="37169" y="11013"/>
                  </a:lnTo>
                  <a:lnTo>
                    <a:pt x="12594" y="11013"/>
                  </a:lnTo>
                  <a:close/>
                  <a:moveTo>
                    <a:pt x="6689" y="6060"/>
                  </a:moveTo>
                  <a:lnTo>
                    <a:pt x="6689" y="60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7633798B-4C03-141C-63F6-B0BD0C1E08B3}"/>
                </a:ext>
              </a:extLst>
            </p:cNvPr>
            <p:cNvSpPr/>
            <p:nvPr/>
          </p:nvSpPr>
          <p:spPr>
            <a:xfrm>
              <a:off x="5846826" y="1880871"/>
              <a:ext cx="56871" cy="49435"/>
            </a:xfrm>
            <a:custGeom>
              <a:avLst/>
              <a:gdLst>
                <a:gd name="connsiteX0" fmla="*/ 51259 w 56871"/>
                <a:gd name="connsiteY0" fmla="*/ 49398 h 49435"/>
                <a:gd name="connsiteX1" fmla="*/ 5539 w 56871"/>
                <a:gd name="connsiteY1" fmla="*/ 49398 h 49435"/>
                <a:gd name="connsiteX2" fmla="*/ 1538 w 56871"/>
                <a:gd name="connsiteY2" fmla="*/ 47684 h 49435"/>
                <a:gd name="connsiteX3" fmla="*/ -81 w 56871"/>
                <a:gd name="connsiteY3" fmla="*/ 43588 h 49435"/>
                <a:gd name="connsiteX4" fmla="*/ 1538 w 56871"/>
                <a:gd name="connsiteY4" fmla="*/ 5488 h 49435"/>
                <a:gd name="connsiteX5" fmla="*/ 7063 w 56871"/>
                <a:gd name="connsiteY5" fmla="*/ -36 h 49435"/>
                <a:gd name="connsiteX6" fmla="*/ 49640 w 56871"/>
                <a:gd name="connsiteY6" fmla="*/ -36 h 49435"/>
                <a:gd name="connsiteX7" fmla="*/ 55259 w 56871"/>
                <a:gd name="connsiteY7" fmla="*/ 5392 h 49435"/>
                <a:gd name="connsiteX8" fmla="*/ 55259 w 56871"/>
                <a:gd name="connsiteY8" fmla="*/ 5488 h 49435"/>
                <a:gd name="connsiteX9" fmla="*/ 56783 w 56871"/>
                <a:gd name="connsiteY9" fmla="*/ 43588 h 49435"/>
                <a:gd name="connsiteX10" fmla="*/ 55259 w 56871"/>
                <a:gd name="connsiteY10" fmla="*/ 47684 h 49435"/>
                <a:gd name="connsiteX11" fmla="*/ 51259 w 56871"/>
                <a:gd name="connsiteY11" fmla="*/ 49398 h 49435"/>
                <a:gd name="connsiteX12" fmla="*/ 11349 w 56871"/>
                <a:gd name="connsiteY12" fmla="*/ 38254 h 49435"/>
                <a:gd name="connsiteX13" fmla="*/ 45449 w 56871"/>
                <a:gd name="connsiteY13" fmla="*/ 38254 h 49435"/>
                <a:gd name="connsiteX14" fmla="*/ 44306 w 56871"/>
                <a:gd name="connsiteY14" fmla="*/ 11489 h 49435"/>
                <a:gd name="connsiteX15" fmla="*/ 12492 w 56871"/>
                <a:gd name="connsiteY15" fmla="*/ 11489 h 49435"/>
                <a:gd name="connsiteX16" fmla="*/ 7063 w 56871"/>
                <a:gd name="connsiteY16" fmla="*/ 6536 h 49435"/>
                <a:gd name="connsiteX17" fmla="*/ 7063 w 56871"/>
                <a:gd name="connsiteY17" fmla="*/ 6536 h 4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871" h="49435">
                  <a:moveTo>
                    <a:pt x="51259" y="49398"/>
                  </a:moveTo>
                  <a:lnTo>
                    <a:pt x="5539" y="49398"/>
                  </a:lnTo>
                  <a:cubicBezTo>
                    <a:pt x="4034" y="49377"/>
                    <a:pt x="2596" y="48761"/>
                    <a:pt x="1538" y="47684"/>
                  </a:cubicBezTo>
                  <a:cubicBezTo>
                    <a:pt x="500" y="46573"/>
                    <a:pt x="-81" y="45109"/>
                    <a:pt x="-81" y="43588"/>
                  </a:cubicBezTo>
                  <a:lnTo>
                    <a:pt x="1538" y="5488"/>
                  </a:lnTo>
                  <a:cubicBezTo>
                    <a:pt x="1538" y="2437"/>
                    <a:pt x="4015" y="-36"/>
                    <a:pt x="7063" y="-36"/>
                  </a:cubicBezTo>
                  <a:lnTo>
                    <a:pt x="49640" y="-36"/>
                  </a:lnTo>
                  <a:cubicBezTo>
                    <a:pt x="52688" y="-89"/>
                    <a:pt x="55202" y="2341"/>
                    <a:pt x="55259" y="5392"/>
                  </a:cubicBezTo>
                  <a:cubicBezTo>
                    <a:pt x="55259" y="5424"/>
                    <a:pt x="55259" y="5456"/>
                    <a:pt x="55259" y="5488"/>
                  </a:cubicBezTo>
                  <a:lnTo>
                    <a:pt x="56783" y="43588"/>
                  </a:lnTo>
                  <a:cubicBezTo>
                    <a:pt x="56860" y="45105"/>
                    <a:pt x="56307" y="46587"/>
                    <a:pt x="55259" y="47684"/>
                  </a:cubicBezTo>
                  <a:cubicBezTo>
                    <a:pt x="54202" y="48761"/>
                    <a:pt x="52764" y="49377"/>
                    <a:pt x="51259" y="49398"/>
                  </a:cubicBezTo>
                  <a:close/>
                  <a:moveTo>
                    <a:pt x="11349" y="38254"/>
                  </a:moveTo>
                  <a:lnTo>
                    <a:pt x="45449" y="38254"/>
                  </a:lnTo>
                  <a:lnTo>
                    <a:pt x="44306" y="11489"/>
                  </a:lnTo>
                  <a:lnTo>
                    <a:pt x="12492" y="11489"/>
                  </a:lnTo>
                  <a:close/>
                  <a:moveTo>
                    <a:pt x="7063" y="6536"/>
                  </a:moveTo>
                  <a:lnTo>
                    <a:pt x="7063" y="65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4F3277D3-126B-3875-0C4A-55E48F619163}"/>
                </a:ext>
              </a:extLst>
            </p:cNvPr>
            <p:cNvSpPr/>
            <p:nvPr/>
          </p:nvSpPr>
          <p:spPr>
            <a:xfrm>
              <a:off x="5842913" y="1976313"/>
              <a:ext cx="63832" cy="49245"/>
            </a:xfrm>
            <a:custGeom>
              <a:avLst/>
              <a:gdLst>
                <a:gd name="connsiteX0" fmla="*/ 58124 w 63832"/>
                <a:gd name="connsiteY0" fmla="*/ 49207 h 49245"/>
                <a:gd name="connsiteX1" fmla="*/ 5451 w 63832"/>
                <a:gd name="connsiteY1" fmla="*/ 49207 h 49245"/>
                <a:gd name="connsiteX2" fmla="*/ 1450 w 63832"/>
                <a:gd name="connsiteY2" fmla="*/ 47493 h 49245"/>
                <a:gd name="connsiteX3" fmla="*/ -74 w 63832"/>
                <a:gd name="connsiteY3" fmla="*/ 43397 h 49245"/>
                <a:gd name="connsiteX4" fmla="*/ 1355 w 63832"/>
                <a:gd name="connsiteY4" fmla="*/ 5297 h 49245"/>
                <a:gd name="connsiteX5" fmla="*/ 6879 w 63832"/>
                <a:gd name="connsiteY5" fmla="*/ -37 h 49245"/>
                <a:gd name="connsiteX6" fmla="*/ 56695 w 63832"/>
                <a:gd name="connsiteY6" fmla="*/ -37 h 49245"/>
                <a:gd name="connsiteX7" fmla="*/ 62315 w 63832"/>
                <a:gd name="connsiteY7" fmla="*/ 5297 h 49245"/>
                <a:gd name="connsiteX8" fmla="*/ 63744 w 63832"/>
                <a:gd name="connsiteY8" fmla="*/ 43397 h 49245"/>
                <a:gd name="connsiteX9" fmla="*/ 58514 w 63832"/>
                <a:gd name="connsiteY9" fmla="*/ 49200 h 49245"/>
                <a:gd name="connsiteX10" fmla="*/ 58124 w 63832"/>
                <a:gd name="connsiteY10" fmla="*/ 49207 h 49245"/>
                <a:gd name="connsiteX11" fmla="*/ 11261 w 63832"/>
                <a:gd name="connsiteY11" fmla="*/ 38063 h 49245"/>
                <a:gd name="connsiteX12" fmla="*/ 52409 w 63832"/>
                <a:gd name="connsiteY12" fmla="*/ 38063 h 49245"/>
                <a:gd name="connsiteX13" fmla="*/ 51361 w 63832"/>
                <a:gd name="connsiteY13" fmla="*/ 11107 h 49245"/>
                <a:gd name="connsiteX14" fmla="*/ 12309 w 63832"/>
                <a:gd name="connsiteY14" fmla="*/ 11107 h 4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832" h="49245">
                  <a:moveTo>
                    <a:pt x="58124" y="49207"/>
                  </a:moveTo>
                  <a:lnTo>
                    <a:pt x="5451" y="49207"/>
                  </a:lnTo>
                  <a:cubicBezTo>
                    <a:pt x="3946" y="49185"/>
                    <a:pt x="2507" y="48570"/>
                    <a:pt x="1450" y="47493"/>
                  </a:cubicBezTo>
                  <a:cubicBezTo>
                    <a:pt x="402" y="46395"/>
                    <a:pt x="-150" y="44913"/>
                    <a:pt x="-74" y="43397"/>
                  </a:cubicBezTo>
                  <a:lnTo>
                    <a:pt x="1355" y="5297"/>
                  </a:lnTo>
                  <a:cubicBezTo>
                    <a:pt x="1460" y="2320"/>
                    <a:pt x="3898" y="-39"/>
                    <a:pt x="6879" y="-37"/>
                  </a:cubicBezTo>
                  <a:lnTo>
                    <a:pt x="56695" y="-37"/>
                  </a:lnTo>
                  <a:cubicBezTo>
                    <a:pt x="59686" y="-41"/>
                    <a:pt x="62162" y="2305"/>
                    <a:pt x="62315" y="5297"/>
                  </a:cubicBezTo>
                  <a:lnTo>
                    <a:pt x="63744" y="43397"/>
                  </a:lnTo>
                  <a:cubicBezTo>
                    <a:pt x="63906" y="46444"/>
                    <a:pt x="61563" y="49042"/>
                    <a:pt x="58514" y="49200"/>
                  </a:cubicBezTo>
                  <a:cubicBezTo>
                    <a:pt x="58381" y="49207"/>
                    <a:pt x="58257" y="49210"/>
                    <a:pt x="58124" y="49207"/>
                  </a:cubicBezTo>
                  <a:close/>
                  <a:moveTo>
                    <a:pt x="11261" y="38063"/>
                  </a:moveTo>
                  <a:lnTo>
                    <a:pt x="52409" y="38063"/>
                  </a:lnTo>
                  <a:lnTo>
                    <a:pt x="51361" y="11107"/>
                  </a:lnTo>
                  <a:lnTo>
                    <a:pt x="12309" y="111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9B58DA7-0B0F-3251-7807-D5CF07CB85F1}"/>
                </a:ext>
              </a:extLst>
            </p:cNvPr>
            <p:cNvSpPr/>
            <p:nvPr/>
          </p:nvSpPr>
          <p:spPr>
            <a:xfrm>
              <a:off x="5944361" y="1927449"/>
              <a:ext cx="75057" cy="334709"/>
            </a:xfrm>
            <a:custGeom>
              <a:avLst/>
              <a:gdLst>
                <a:gd name="connsiteX0" fmla="*/ 37353 w 75057"/>
                <a:gd name="connsiteY0" fmla="*/ 334672 h 334709"/>
                <a:gd name="connsiteX1" fmla="*/ 6778 w 75057"/>
                <a:gd name="connsiteY1" fmla="*/ 334672 h 334709"/>
                <a:gd name="connsiteX2" fmla="*/ -80 w 75057"/>
                <a:gd name="connsiteY2" fmla="*/ 327909 h 334709"/>
                <a:gd name="connsiteX3" fmla="*/ -80 w 75057"/>
                <a:gd name="connsiteY3" fmla="*/ 297429 h 334709"/>
                <a:gd name="connsiteX4" fmla="*/ 6492 w 75057"/>
                <a:gd name="connsiteY4" fmla="*/ 290667 h 334709"/>
                <a:gd name="connsiteX5" fmla="*/ 6588 w 75057"/>
                <a:gd name="connsiteY5" fmla="*/ 290667 h 334709"/>
                <a:gd name="connsiteX6" fmla="*/ 15446 w 75057"/>
                <a:gd name="connsiteY6" fmla="*/ 282189 h 334709"/>
                <a:gd name="connsiteX7" fmla="*/ 15446 w 75057"/>
                <a:gd name="connsiteY7" fmla="*/ 282094 h 334709"/>
                <a:gd name="connsiteX8" fmla="*/ 15446 w 75057"/>
                <a:gd name="connsiteY8" fmla="*/ 21871 h 334709"/>
                <a:gd name="connsiteX9" fmla="*/ 37353 w 75057"/>
                <a:gd name="connsiteY9" fmla="*/ -36 h 334709"/>
                <a:gd name="connsiteX10" fmla="*/ 68024 w 75057"/>
                <a:gd name="connsiteY10" fmla="*/ -36 h 334709"/>
                <a:gd name="connsiteX11" fmla="*/ 74977 w 75057"/>
                <a:gd name="connsiteY11" fmla="*/ 6631 h 334709"/>
                <a:gd name="connsiteX12" fmla="*/ 74977 w 75057"/>
                <a:gd name="connsiteY12" fmla="*/ 37206 h 334709"/>
                <a:gd name="connsiteX13" fmla="*/ 68214 w 75057"/>
                <a:gd name="connsiteY13" fmla="*/ 43874 h 334709"/>
                <a:gd name="connsiteX14" fmla="*/ 59451 w 75057"/>
                <a:gd name="connsiteY14" fmla="*/ 52254 h 334709"/>
                <a:gd name="connsiteX15" fmla="*/ 59451 w 75057"/>
                <a:gd name="connsiteY15" fmla="*/ 52446 h 334709"/>
                <a:gd name="connsiteX16" fmla="*/ 59451 w 75057"/>
                <a:gd name="connsiteY16" fmla="*/ 312288 h 334709"/>
                <a:gd name="connsiteX17" fmla="*/ 37639 w 75057"/>
                <a:gd name="connsiteY17" fmla="*/ 334672 h 334709"/>
                <a:gd name="connsiteX18" fmla="*/ 37353 w 75057"/>
                <a:gd name="connsiteY18" fmla="*/ 334672 h 334709"/>
                <a:gd name="connsiteX19" fmla="*/ 13255 w 75057"/>
                <a:gd name="connsiteY19" fmla="*/ 321242 h 334709"/>
                <a:gd name="connsiteX20" fmla="*/ 37353 w 75057"/>
                <a:gd name="connsiteY20" fmla="*/ 321242 h 334709"/>
                <a:gd name="connsiteX21" fmla="*/ 46021 w 75057"/>
                <a:gd name="connsiteY21" fmla="*/ 312765 h 334709"/>
                <a:gd name="connsiteX22" fmla="*/ 46021 w 75057"/>
                <a:gd name="connsiteY22" fmla="*/ 312669 h 334709"/>
                <a:gd name="connsiteX23" fmla="*/ 46021 w 75057"/>
                <a:gd name="connsiteY23" fmla="*/ 52827 h 334709"/>
                <a:gd name="connsiteX24" fmla="*/ 61451 w 75057"/>
                <a:gd name="connsiteY24" fmla="*/ 31872 h 334709"/>
                <a:gd name="connsiteX25" fmla="*/ 61451 w 75057"/>
                <a:gd name="connsiteY25" fmla="*/ 13680 h 334709"/>
                <a:gd name="connsiteX26" fmla="*/ 37353 w 75057"/>
                <a:gd name="connsiteY26" fmla="*/ 13680 h 334709"/>
                <a:gd name="connsiteX27" fmla="*/ 28781 w 75057"/>
                <a:gd name="connsiteY27" fmla="*/ 22252 h 334709"/>
                <a:gd name="connsiteX28" fmla="*/ 28781 w 75057"/>
                <a:gd name="connsiteY28" fmla="*/ 282094 h 334709"/>
                <a:gd name="connsiteX29" fmla="*/ 13255 w 75057"/>
                <a:gd name="connsiteY29" fmla="*/ 303049 h 334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5057" h="334709">
                  <a:moveTo>
                    <a:pt x="37353" y="334672"/>
                  </a:moveTo>
                  <a:lnTo>
                    <a:pt x="6778" y="334672"/>
                  </a:lnTo>
                  <a:cubicBezTo>
                    <a:pt x="3044" y="334624"/>
                    <a:pt x="25" y="331634"/>
                    <a:pt x="-80" y="327909"/>
                  </a:cubicBezTo>
                  <a:lnTo>
                    <a:pt x="-80" y="297429"/>
                  </a:lnTo>
                  <a:cubicBezTo>
                    <a:pt x="-137" y="293743"/>
                    <a:pt x="2806" y="290724"/>
                    <a:pt x="6492" y="290667"/>
                  </a:cubicBezTo>
                  <a:cubicBezTo>
                    <a:pt x="6521" y="290667"/>
                    <a:pt x="6559" y="290667"/>
                    <a:pt x="6588" y="290667"/>
                  </a:cubicBezTo>
                  <a:cubicBezTo>
                    <a:pt x="11369" y="290771"/>
                    <a:pt x="15341" y="286980"/>
                    <a:pt x="15446" y="282189"/>
                  </a:cubicBezTo>
                  <a:cubicBezTo>
                    <a:pt x="15446" y="282161"/>
                    <a:pt x="15446" y="282123"/>
                    <a:pt x="15446" y="282094"/>
                  </a:cubicBezTo>
                  <a:lnTo>
                    <a:pt x="15446" y="21871"/>
                  </a:lnTo>
                  <a:cubicBezTo>
                    <a:pt x="15446" y="9771"/>
                    <a:pt x="25256" y="-36"/>
                    <a:pt x="37353" y="-36"/>
                  </a:cubicBezTo>
                  <a:lnTo>
                    <a:pt x="68024" y="-36"/>
                  </a:lnTo>
                  <a:cubicBezTo>
                    <a:pt x="71777" y="-90"/>
                    <a:pt x="74872" y="2881"/>
                    <a:pt x="74977" y="6631"/>
                  </a:cubicBezTo>
                  <a:lnTo>
                    <a:pt x="74977" y="37206"/>
                  </a:lnTo>
                  <a:cubicBezTo>
                    <a:pt x="74929" y="40904"/>
                    <a:pt x="71910" y="43874"/>
                    <a:pt x="68214" y="43874"/>
                  </a:cubicBezTo>
                  <a:cubicBezTo>
                    <a:pt x="63480" y="43769"/>
                    <a:pt x="59556" y="47520"/>
                    <a:pt x="59451" y="52254"/>
                  </a:cubicBezTo>
                  <a:cubicBezTo>
                    <a:pt x="59451" y="52318"/>
                    <a:pt x="59451" y="52382"/>
                    <a:pt x="59451" y="52446"/>
                  </a:cubicBezTo>
                  <a:lnTo>
                    <a:pt x="59451" y="312288"/>
                  </a:lnTo>
                  <a:cubicBezTo>
                    <a:pt x="59613" y="324490"/>
                    <a:pt x="49841" y="334510"/>
                    <a:pt x="37639" y="334672"/>
                  </a:cubicBezTo>
                  <a:cubicBezTo>
                    <a:pt x="37544" y="334672"/>
                    <a:pt x="37448" y="334672"/>
                    <a:pt x="37353" y="334672"/>
                  </a:cubicBezTo>
                  <a:close/>
                  <a:moveTo>
                    <a:pt x="13255" y="321242"/>
                  </a:moveTo>
                  <a:lnTo>
                    <a:pt x="37353" y="321242"/>
                  </a:lnTo>
                  <a:cubicBezTo>
                    <a:pt x="42087" y="321299"/>
                    <a:pt x="45964" y="317499"/>
                    <a:pt x="46021" y="312765"/>
                  </a:cubicBezTo>
                  <a:cubicBezTo>
                    <a:pt x="46021" y="312736"/>
                    <a:pt x="46021" y="312698"/>
                    <a:pt x="46021" y="312669"/>
                  </a:cubicBezTo>
                  <a:lnTo>
                    <a:pt x="46021" y="52827"/>
                  </a:lnTo>
                  <a:cubicBezTo>
                    <a:pt x="46011" y="43213"/>
                    <a:pt x="52269" y="34715"/>
                    <a:pt x="61451" y="31872"/>
                  </a:cubicBezTo>
                  <a:lnTo>
                    <a:pt x="61451" y="13680"/>
                  </a:lnTo>
                  <a:lnTo>
                    <a:pt x="37353" y="13680"/>
                  </a:lnTo>
                  <a:cubicBezTo>
                    <a:pt x="32619" y="13680"/>
                    <a:pt x="28781" y="17517"/>
                    <a:pt x="28781" y="22252"/>
                  </a:cubicBezTo>
                  <a:lnTo>
                    <a:pt x="28781" y="282094"/>
                  </a:lnTo>
                  <a:cubicBezTo>
                    <a:pt x="28781" y="291733"/>
                    <a:pt x="22475" y="300239"/>
                    <a:pt x="13255" y="303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FA8631DF-5842-6ADD-B0D0-DFE67DA974A0}"/>
              </a:ext>
            </a:extLst>
          </p:cNvPr>
          <p:cNvSpPr/>
          <p:nvPr/>
        </p:nvSpPr>
        <p:spPr>
          <a:xfrm>
            <a:off x="4247405" y="4080035"/>
            <a:ext cx="444786" cy="431280"/>
          </a:xfrm>
          <a:custGeom>
            <a:avLst/>
            <a:gdLst>
              <a:gd name="connsiteX0" fmla="*/ 6475 w 444786"/>
              <a:gd name="connsiteY0" fmla="*/ 42813 h 431280"/>
              <a:gd name="connsiteX1" fmla="*/ 6475 w 444786"/>
              <a:gd name="connsiteY1" fmla="*/ 211692 h 431280"/>
              <a:gd name="connsiteX2" fmla="*/ 16000 w 444786"/>
              <a:gd name="connsiteY2" fmla="*/ 221217 h 431280"/>
              <a:gd name="connsiteX3" fmla="*/ 25525 w 444786"/>
              <a:gd name="connsiteY3" fmla="*/ 211692 h 431280"/>
              <a:gd name="connsiteX4" fmla="*/ 25525 w 444786"/>
              <a:gd name="connsiteY4" fmla="*/ 47385 h 431280"/>
              <a:gd name="connsiteX5" fmla="*/ 143730 w 444786"/>
              <a:gd name="connsiteY5" fmla="*/ 73770 h 431280"/>
              <a:gd name="connsiteX6" fmla="*/ 131634 w 444786"/>
              <a:gd name="connsiteY6" fmla="*/ 175592 h 431280"/>
              <a:gd name="connsiteX7" fmla="*/ 131634 w 444786"/>
              <a:gd name="connsiteY7" fmla="*/ 175592 h 431280"/>
              <a:gd name="connsiteX8" fmla="*/ 109059 w 444786"/>
              <a:gd name="connsiteY8" fmla="*/ 364568 h 431280"/>
              <a:gd name="connsiteX9" fmla="*/ 26763 w 444786"/>
              <a:gd name="connsiteY9" fmla="*/ 364568 h 431280"/>
              <a:gd name="connsiteX10" fmla="*/ 17238 w 444786"/>
              <a:gd name="connsiteY10" fmla="*/ 374093 h 431280"/>
              <a:gd name="connsiteX11" fmla="*/ 17238 w 444786"/>
              <a:gd name="connsiteY11" fmla="*/ 421718 h 431280"/>
              <a:gd name="connsiteX12" fmla="*/ 26763 w 444786"/>
              <a:gd name="connsiteY12" fmla="*/ 431243 h 431280"/>
              <a:gd name="connsiteX13" fmla="*/ 368234 w 444786"/>
              <a:gd name="connsiteY13" fmla="*/ 431243 h 431280"/>
              <a:gd name="connsiteX14" fmla="*/ 377759 w 444786"/>
              <a:gd name="connsiteY14" fmla="*/ 421718 h 431280"/>
              <a:gd name="connsiteX15" fmla="*/ 377759 w 444786"/>
              <a:gd name="connsiteY15" fmla="*/ 374093 h 431280"/>
              <a:gd name="connsiteX16" fmla="*/ 368234 w 444786"/>
              <a:gd name="connsiteY16" fmla="*/ 364568 h 431280"/>
              <a:gd name="connsiteX17" fmla="*/ 274032 w 444786"/>
              <a:gd name="connsiteY17" fmla="*/ 364568 h 431280"/>
              <a:gd name="connsiteX18" fmla="*/ 241838 w 444786"/>
              <a:gd name="connsiteY18" fmla="*/ 95487 h 431280"/>
              <a:gd name="connsiteX19" fmla="*/ 353280 w 444786"/>
              <a:gd name="connsiteY19" fmla="*/ 120442 h 431280"/>
              <a:gd name="connsiteX20" fmla="*/ 358328 w 444786"/>
              <a:gd name="connsiteY20" fmla="*/ 174163 h 431280"/>
              <a:gd name="connsiteX21" fmla="*/ 365758 w 444786"/>
              <a:gd name="connsiteY21" fmla="*/ 182736 h 431280"/>
              <a:gd name="connsiteX22" fmla="*/ 373949 w 444786"/>
              <a:gd name="connsiteY22" fmla="*/ 184641 h 431280"/>
              <a:gd name="connsiteX23" fmla="*/ 373949 w 444786"/>
              <a:gd name="connsiteY23" fmla="*/ 299988 h 431280"/>
              <a:gd name="connsiteX24" fmla="*/ 383474 w 444786"/>
              <a:gd name="connsiteY24" fmla="*/ 309513 h 431280"/>
              <a:gd name="connsiteX25" fmla="*/ 392999 w 444786"/>
              <a:gd name="connsiteY25" fmla="*/ 299988 h 431280"/>
              <a:gd name="connsiteX26" fmla="*/ 392999 w 444786"/>
              <a:gd name="connsiteY26" fmla="*/ 189403 h 431280"/>
              <a:gd name="connsiteX27" fmla="*/ 395857 w 444786"/>
              <a:gd name="connsiteY27" fmla="*/ 190070 h 431280"/>
              <a:gd name="connsiteX28" fmla="*/ 398048 w 444786"/>
              <a:gd name="connsiteY28" fmla="*/ 190070 h 431280"/>
              <a:gd name="connsiteX29" fmla="*/ 406620 w 444786"/>
              <a:gd name="connsiteY29" fmla="*/ 184926 h 431280"/>
              <a:gd name="connsiteX30" fmla="*/ 443482 w 444786"/>
              <a:gd name="connsiteY30" fmla="*/ 116918 h 431280"/>
              <a:gd name="connsiteX31" fmla="*/ 444625 w 444786"/>
              <a:gd name="connsiteY31" fmla="*/ 111013 h 431280"/>
              <a:gd name="connsiteX32" fmla="*/ 437291 w 444786"/>
              <a:gd name="connsiteY32" fmla="*/ 56339 h 431280"/>
              <a:gd name="connsiteX33" fmla="*/ 430433 w 444786"/>
              <a:gd name="connsiteY33" fmla="*/ 48338 h 431280"/>
              <a:gd name="connsiteX34" fmla="*/ 401001 w 444786"/>
              <a:gd name="connsiteY34" fmla="*/ 39480 h 431280"/>
              <a:gd name="connsiteX35" fmla="*/ 390523 w 444786"/>
              <a:gd name="connsiteY35" fmla="*/ 42909 h 431280"/>
              <a:gd name="connsiteX36" fmla="*/ 364329 w 444786"/>
              <a:gd name="connsiteY36" fmla="*/ 77294 h 431280"/>
              <a:gd name="connsiteX37" fmla="*/ 234789 w 444786"/>
              <a:gd name="connsiteY37" fmla="*/ 48719 h 431280"/>
              <a:gd name="connsiteX38" fmla="*/ 176367 w 444786"/>
              <a:gd name="connsiteY38" fmla="*/ 20392 h 431280"/>
              <a:gd name="connsiteX39" fmla="*/ 158589 w 444786"/>
              <a:gd name="connsiteY39" fmla="*/ 31669 h 431280"/>
              <a:gd name="connsiteX40" fmla="*/ 18286 w 444786"/>
              <a:gd name="connsiteY40" fmla="*/ 237 h 431280"/>
              <a:gd name="connsiteX41" fmla="*/ 6774 w 444786"/>
              <a:gd name="connsiteY41" fmla="*/ 7228 h 431280"/>
              <a:gd name="connsiteX42" fmla="*/ 6761 w 444786"/>
              <a:gd name="connsiteY42" fmla="*/ 7285 h 431280"/>
              <a:gd name="connsiteX43" fmla="*/ 284 w 444786"/>
              <a:gd name="connsiteY43" fmla="*/ 31384 h 431280"/>
              <a:gd name="connsiteX44" fmla="*/ 6380 w 444786"/>
              <a:gd name="connsiteY44" fmla="*/ 43004 h 431280"/>
              <a:gd name="connsiteX45" fmla="*/ 222502 w 444786"/>
              <a:gd name="connsiteY45" fmla="*/ 97773 h 431280"/>
              <a:gd name="connsiteX46" fmla="*/ 234218 w 444786"/>
              <a:gd name="connsiteY46" fmla="*/ 195213 h 431280"/>
              <a:gd name="connsiteX47" fmla="*/ 152303 w 444786"/>
              <a:gd name="connsiteY47" fmla="*/ 169496 h 431280"/>
              <a:gd name="connsiteX48" fmla="*/ 160875 w 444786"/>
              <a:gd name="connsiteY48" fmla="*/ 97677 h 431280"/>
              <a:gd name="connsiteX49" fmla="*/ 222502 w 444786"/>
              <a:gd name="connsiteY49" fmla="*/ 97677 h 431280"/>
              <a:gd name="connsiteX50" fmla="*/ 149922 w 444786"/>
              <a:gd name="connsiteY50" fmla="*/ 189308 h 431280"/>
              <a:gd name="connsiteX51" fmla="*/ 223740 w 444786"/>
              <a:gd name="connsiteY51" fmla="*/ 212549 h 431280"/>
              <a:gd name="connsiteX52" fmla="*/ 140873 w 444786"/>
              <a:gd name="connsiteY52" fmla="*/ 264460 h 431280"/>
              <a:gd name="connsiteX53" fmla="*/ 237932 w 444786"/>
              <a:gd name="connsiteY53" fmla="*/ 226551 h 431280"/>
              <a:gd name="connsiteX54" fmla="*/ 248886 w 444786"/>
              <a:gd name="connsiteY54" fmla="*/ 317800 h 431280"/>
              <a:gd name="connsiteX55" fmla="*/ 150684 w 444786"/>
              <a:gd name="connsiteY55" fmla="*/ 280938 h 431280"/>
              <a:gd name="connsiteX56" fmla="*/ 358519 w 444786"/>
              <a:gd name="connsiteY56" fmla="*/ 412479 h 431280"/>
              <a:gd name="connsiteX57" fmla="*/ 36479 w 444786"/>
              <a:gd name="connsiteY57" fmla="*/ 412479 h 431280"/>
              <a:gd name="connsiteX58" fmla="*/ 36479 w 444786"/>
              <a:gd name="connsiteY58" fmla="*/ 383904 h 431280"/>
              <a:gd name="connsiteX59" fmla="*/ 358519 w 444786"/>
              <a:gd name="connsiteY59" fmla="*/ 383904 h 431280"/>
              <a:gd name="connsiteX60" fmla="*/ 128871 w 444786"/>
              <a:gd name="connsiteY60" fmla="*/ 364854 h 431280"/>
              <a:gd name="connsiteX61" fmla="*/ 137063 w 444786"/>
              <a:gd name="connsiteY61" fmla="*/ 297226 h 431280"/>
              <a:gd name="connsiteX62" fmla="*/ 251363 w 444786"/>
              <a:gd name="connsiteY62" fmla="*/ 339803 h 431280"/>
              <a:gd name="connsiteX63" fmla="*/ 254411 w 444786"/>
              <a:gd name="connsiteY63" fmla="*/ 364854 h 431280"/>
              <a:gd name="connsiteX64" fmla="*/ 366996 w 444786"/>
              <a:gd name="connsiteY64" fmla="*/ 98154 h 431280"/>
              <a:gd name="connsiteX65" fmla="*/ 376521 w 444786"/>
              <a:gd name="connsiteY65" fmla="*/ 94534 h 431280"/>
              <a:gd name="connsiteX66" fmla="*/ 402334 w 444786"/>
              <a:gd name="connsiteY66" fmla="*/ 60530 h 431280"/>
              <a:gd name="connsiteX67" fmla="*/ 419193 w 444786"/>
              <a:gd name="connsiteY67" fmla="*/ 65578 h 431280"/>
              <a:gd name="connsiteX68" fmla="*/ 425289 w 444786"/>
              <a:gd name="connsiteY68" fmla="*/ 110917 h 431280"/>
              <a:gd name="connsiteX69" fmla="*/ 393476 w 444786"/>
              <a:gd name="connsiteY69" fmla="*/ 169591 h 431280"/>
              <a:gd name="connsiteX70" fmla="*/ 376997 w 444786"/>
              <a:gd name="connsiteY70" fmla="*/ 165686 h 431280"/>
              <a:gd name="connsiteX71" fmla="*/ 372045 w 444786"/>
              <a:gd name="connsiteY71" fmla="*/ 111870 h 431280"/>
              <a:gd name="connsiteX72" fmla="*/ 364424 w 444786"/>
              <a:gd name="connsiteY72" fmla="*/ 103297 h 431280"/>
              <a:gd name="connsiteX73" fmla="*/ 239361 w 444786"/>
              <a:gd name="connsiteY73" fmla="*/ 75294 h 431280"/>
              <a:gd name="connsiteX74" fmla="*/ 238695 w 444786"/>
              <a:gd name="connsiteY74" fmla="*/ 69579 h 431280"/>
              <a:gd name="connsiteX75" fmla="*/ 192022 w 444786"/>
              <a:gd name="connsiteY75" fmla="*/ 37289 h 431280"/>
              <a:gd name="connsiteX76" fmla="*/ 218216 w 444786"/>
              <a:gd name="connsiteY76" fmla="*/ 58720 h 431280"/>
              <a:gd name="connsiteX77" fmla="*/ 218216 w 444786"/>
              <a:gd name="connsiteY77" fmla="*/ 58720 h 431280"/>
              <a:gd name="connsiteX78" fmla="*/ 218692 w 444786"/>
              <a:gd name="connsiteY78" fmla="*/ 63673 h 431280"/>
              <a:gd name="connsiteX79" fmla="*/ 218216 w 444786"/>
              <a:gd name="connsiteY79" fmla="*/ 68150 h 431280"/>
              <a:gd name="connsiteX80" fmla="*/ 218216 w 444786"/>
              <a:gd name="connsiteY80" fmla="*/ 70055 h 431280"/>
              <a:gd name="connsiteX81" fmla="*/ 218216 w 444786"/>
              <a:gd name="connsiteY81" fmla="*/ 71198 h 431280"/>
              <a:gd name="connsiteX82" fmla="*/ 215930 w 444786"/>
              <a:gd name="connsiteY82" fmla="*/ 76722 h 431280"/>
              <a:gd name="connsiteX83" fmla="*/ 215930 w 444786"/>
              <a:gd name="connsiteY83" fmla="*/ 76722 h 431280"/>
              <a:gd name="connsiteX84" fmla="*/ 179833 w 444786"/>
              <a:gd name="connsiteY84" fmla="*/ 86686 h 431280"/>
              <a:gd name="connsiteX85" fmla="*/ 166495 w 444786"/>
              <a:gd name="connsiteY85" fmla="*/ 65673 h 431280"/>
              <a:gd name="connsiteX86" fmla="*/ 166495 w 444786"/>
              <a:gd name="connsiteY86" fmla="*/ 65673 h 431280"/>
              <a:gd name="connsiteX87" fmla="*/ 166495 w 444786"/>
              <a:gd name="connsiteY87" fmla="*/ 63673 h 431280"/>
              <a:gd name="connsiteX88" fmla="*/ 166495 w 444786"/>
              <a:gd name="connsiteY88" fmla="*/ 59006 h 431280"/>
              <a:gd name="connsiteX89" fmla="*/ 166971 w 444786"/>
              <a:gd name="connsiteY89" fmla="*/ 56910 h 431280"/>
              <a:gd name="connsiteX90" fmla="*/ 167733 w 444786"/>
              <a:gd name="connsiteY90" fmla="*/ 54720 h 431280"/>
              <a:gd name="connsiteX91" fmla="*/ 168781 w 444786"/>
              <a:gd name="connsiteY91" fmla="*/ 52053 h 431280"/>
              <a:gd name="connsiteX92" fmla="*/ 169353 w 444786"/>
              <a:gd name="connsiteY92" fmla="*/ 51100 h 431280"/>
              <a:gd name="connsiteX93" fmla="*/ 171257 w 444786"/>
              <a:gd name="connsiteY93" fmla="*/ 48052 h 431280"/>
              <a:gd name="connsiteX94" fmla="*/ 171257 w 444786"/>
              <a:gd name="connsiteY94" fmla="*/ 48052 h 431280"/>
              <a:gd name="connsiteX95" fmla="*/ 191641 w 444786"/>
              <a:gd name="connsiteY95" fmla="*/ 37098 h 431280"/>
              <a:gd name="connsiteX96" fmla="*/ 23239 w 444786"/>
              <a:gd name="connsiteY96" fmla="*/ 21192 h 431280"/>
              <a:gd name="connsiteX97" fmla="*/ 147921 w 444786"/>
              <a:gd name="connsiteY97" fmla="*/ 49100 h 431280"/>
              <a:gd name="connsiteX98" fmla="*/ 147921 w 444786"/>
              <a:gd name="connsiteY98" fmla="*/ 49100 h 431280"/>
              <a:gd name="connsiteX99" fmla="*/ 146493 w 444786"/>
              <a:gd name="connsiteY99" fmla="*/ 54339 h 431280"/>
              <a:gd name="connsiteX100" fmla="*/ 21810 w 444786"/>
              <a:gd name="connsiteY100" fmla="*/ 26526 h 431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44786" h="431280">
                <a:moveTo>
                  <a:pt x="6475" y="42813"/>
                </a:moveTo>
                <a:lnTo>
                  <a:pt x="6475" y="211692"/>
                </a:lnTo>
                <a:cubicBezTo>
                  <a:pt x="6475" y="216950"/>
                  <a:pt x="10739" y="221217"/>
                  <a:pt x="16000" y="221217"/>
                </a:cubicBezTo>
                <a:cubicBezTo>
                  <a:pt x="21261" y="221217"/>
                  <a:pt x="25525" y="216950"/>
                  <a:pt x="25525" y="211692"/>
                </a:cubicBezTo>
                <a:lnTo>
                  <a:pt x="25525" y="47385"/>
                </a:lnTo>
                <a:lnTo>
                  <a:pt x="143730" y="73770"/>
                </a:lnTo>
                <a:lnTo>
                  <a:pt x="131634" y="175592"/>
                </a:lnTo>
                <a:lnTo>
                  <a:pt x="131634" y="175592"/>
                </a:lnTo>
                <a:lnTo>
                  <a:pt x="109059" y="364568"/>
                </a:lnTo>
                <a:lnTo>
                  <a:pt x="26763" y="364568"/>
                </a:lnTo>
                <a:cubicBezTo>
                  <a:pt x="21503" y="364568"/>
                  <a:pt x="17238" y="368835"/>
                  <a:pt x="17238" y="374093"/>
                </a:cubicBezTo>
                <a:lnTo>
                  <a:pt x="17238" y="421718"/>
                </a:lnTo>
                <a:cubicBezTo>
                  <a:pt x="17238" y="426976"/>
                  <a:pt x="21503" y="431243"/>
                  <a:pt x="26763" y="431243"/>
                </a:cubicBezTo>
                <a:lnTo>
                  <a:pt x="368234" y="431243"/>
                </a:lnTo>
                <a:cubicBezTo>
                  <a:pt x="373492" y="431243"/>
                  <a:pt x="377759" y="426976"/>
                  <a:pt x="377759" y="421718"/>
                </a:cubicBezTo>
                <a:lnTo>
                  <a:pt x="377759" y="374093"/>
                </a:lnTo>
                <a:cubicBezTo>
                  <a:pt x="377759" y="368835"/>
                  <a:pt x="373492" y="364568"/>
                  <a:pt x="368234" y="364568"/>
                </a:cubicBezTo>
                <a:lnTo>
                  <a:pt x="274032" y="364568"/>
                </a:lnTo>
                <a:lnTo>
                  <a:pt x="241838" y="95487"/>
                </a:lnTo>
                <a:lnTo>
                  <a:pt x="353280" y="120442"/>
                </a:lnTo>
                <a:lnTo>
                  <a:pt x="358328" y="174163"/>
                </a:lnTo>
                <a:cubicBezTo>
                  <a:pt x="358652" y="178345"/>
                  <a:pt x="361662" y="181821"/>
                  <a:pt x="365758" y="182736"/>
                </a:cubicBezTo>
                <a:lnTo>
                  <a:pt x="373949" y="184641"/>
                </a:lnTo>
                <a:lnTo>
                  <a:pt x="373949" y="299988"/>
                </a:lnTo>
                <a:cubicBezTo>
                  <a:pt x="373949" y="305246"/>
                  <a:pt x="378217" y="309513"/>
                  <a:pt x="383474" y="309513"/>
                </a:cubicBezTo>
                <a:cubicBezTo>
                  <a:pt x="388732" y="309513"/>
                  <a:pt x="392999" y="305246"/>
                  <a:pt x="392999" y="299988"/>
                </a:cubicBezTo>
                <a:lnTo>
                  <a:pt x="392999" y="189403"/>
                </a:lnTo>
                <a:lnTo>
                  <a:pt x="395857" y="190070"/>
                </a:lnTo>
                <a:cubicBezTo>
                  <a:pt x="396581" y="190165"/>
                  <a:pt x="397324" y="190165"/>
                  <a:pt x="398048" y="190070"/>
                </a:cubicBezTo>
                <a:cubicBezTo>
                  <a:pt x="401648" y="190118"/>
                  <a:pt x="404963" y="188127"/>
                  <a:pt x="406620" y="184926"/>
                </a:cubicBezTo>
                <a:lnTo>
                  <a:pt x="443482" y="116918"/>
                </a:lnTo>
                <a:cubicBezTo>
                  <a:pt x="444492" y="115127"/>
                  <a:pt x="444892" y="113051"/>
                  <a:pt x="444625" y="111013"/>
                </a:cubicBezTo>
                <a:lnTo>
                  <a:pt x="437291" y="56339"/>
                </a:lnTo>
                <a:cubicBezTo>
                  <a:pt x="436824" y="52538"/>
                  <a:pt x="434119" y="49386"/>
                  <a:pt x="430433" y="48338"/>
                </a:cubicBezTo>
                <a:lnTo>
                  <a:pt x="401001" y="39480"/>
                </a:lnTo>
                <a:cubicBezTo>
                  <a:pt x="397133" y="38280"/>
                  <a:pt x="392933" y="39651"/>
                  <a:pt x="390523" y="42909"/>
                </a:cubicBezTo>
                <a:lnTo>
                  <a:pt x="364329" y="77294"/>
                </a:lnTo>
                <a:lnTo>
                  <a:pt x="234789" y="48719"/>
                </a:lnTo>
                <a:cubicBezTo>
                  <a:pt x="226474" y="24764"/>
                  <a:pt x="200318" y="12086"/>
                  <a:pt x="176367" y="20392"/>
                </a:cubicBezTo>
                <a:cubicBezTo>
                  <a:pt x="169648" y="22725"/>
                  <a:pt x="163562" y="26583"/>
                  <a:pt x="158589" y="31669"/>
                </a:cubicBezTo>
                <a:lnTo>
                  <a:pt x="18286" y="237"/>
                </a:lnTo>
                <a:cubicBezTo>
                  <a:pt x="13176" y="-1011"/>
                  <a:pt x="8021" y="2123"/>
                  <a:pt x="6774" y="7228"/>
                </a:cubicBezTo>
                <a:cubicBezTo>
                  <a:pt x="6769" y="7247"/>
                  <a:pt x="6765" y="7266"/>
                  <a:pt x="6761" y="7285"/>
                </a:cubicBezTo>
                <a:lnTo>
                  <a:pt x="284" y="31384"/>
                </a:lnTo>
                <a:cubicBezTo>
                  <a:pt x="-1102" y="36260"/>
                  <a:pt x="1578" y="41375"/>
                  <a:pt x="6380" y="43004"/>
                </a:cubicBezTo>
                <a:close/>
                <a:moveTo>
                  <a:pt x="222502" y="97773"/>
                </a:moveTo>
                <a:lnTo>
                  <a:pt x="234218" y="195213"/>
                </a:lnTo>
                <a:lnTo>
                  <a:pt x="152303" y="169496"/>
                </a:lnTo>
                <a:lnTo>
                  <a:pt x="160875" y="97677"/>
                </a:lnTo>
                <a:cubicBezTo>
                  <a:pt x="178332" y="113603"/>
                  <a:pt x="205043" y="113603"/>
                  <a:pt x="222502" y="97677"/>
                </a:cubicBezTo>
                <a:close/>
                <a:moveTo>
                  <a:pt x="149922" y="189308"/>
                </a:moveTo>
                <a:lnTo>
                  <a:pt x="223740" y="212549"/>
                </a:lnTo>
                <a:lnTo>
                  <a:pt x="140873" y="264460"/>
                </a:lnTo>
                <a:close/>
                <a:moveTo>
                  <a:pt x="237932" y="226551"/>
                </a:moveTo>
                <a:lnTo>
                  <a:pt x="248886" y="317800"/>
                </a:lnTo>
                <a:lnTo>
                  <a:pt x="150684" y="280938"/>
                </a:lnTo>
                <a:close/>
                <a:moveTo>
                  <a:pt x="358519" y="412479"/>
                </a:moveTo>
                <a:lnTo>
                  <a:pt x="36479" y="412479"/>
                </a:lnTo>
                <a:lnTo>
                  <a:pt x="36479" y="383904"/>
                </a:lnTo>
                <a:lnTo>
                  <a:pt x="358519" y="383904"/>
                </a:lnTo>
                <a:close/>
                <a:moveTo>
                  <a:pt x="128871" y="364854"/>
                </a:moveTo>
                <a:lnTo>
                  <a:pt x="137063" y="297226"/>
                </a:lnTo>
                <a:lnTo>
                  <a:pt x="251363" y="339803"/>
                </a:lnTo>
                <a:lnTo>
                  <a:pt x="254411" y="364854"/>
                </a:lnTo>
                <a:close/>
                <a:moveTo>
                  <a:pt x="366996" y="98154"/>
                </a:moveTo>
                <a:cubicBezTo>
                  <a:pt x="370606" y="98887"/>
                  <a:pt x="374311" y="97477"/>
                  <a:pt x="376521" y="94534"/>
                </a:cubicBezTo>
                <a:lnTo>
                  <a:pt x="402334" y="60530"/>
                </a:lnTo>
                <a:lnTo>
                  <a:pt x="419193" y="65578"/>
                </a:lnTo>
                <a:lnTo>
                  <a:pt x="425289" y="110917"/>
                </a:lnTo>
                <a:lnTo>
                  <a:pt x="393476" y="169591"/>
                </a:lnTo>
                <a:lnTo>
                  <a:pt x="376997" y="165686"/>
                </a:lnTo>
                <a:lnTo>
                  <a:pt x="372045" y="111870"/>
                </a:lnTo>
                <a:cubicBezTo>
                  <a:pt x="371702" y="107631"/>
                  <a:pt x="368596" y="104135"/>
                  <a:pt x="364424" y="103297"/>
                </a:cubicBezTo>
                <a:lnTo>
                  <a:pt x="239361" y="75294"/>
                </a:lnTo>
                <a:lnTo>
                  <a:pt x="238695" y="69579"/>
                </a:lnTo>
                <a:close/>
                <a:moveTo>
                  <a:pt x="192022" y="37289"/>
                </a:moveTo>
                <a:cubicBezTo>
                  <a:pt x="204738" y="37308"/>
                  <a:pt x="215682" y="46262"/>
                  <a:pt x="218216" y="58720"/>
                </a:cubicBezTo>
                <a:lnTo>
                  <a:pt x="218216" y="58720"/>
                </a:lnTo>
                <a:cubicBezTo>
                  <a:pt x="218501" y="60358"/>
                  <a:pt x="218663" y="62016"/>
                  <a:pt x="218692" y="63673"/>
                </a:cubicBezTo>
                <a:cubicBezTo>
                  <a:pt x="218683" y="65178"/>
                  <a:pt x="218521" y="66674"/>
                  <a:pt x="218216" y="68150"/>
                </a:cubicBezTo>
                <a:cubicBezTo>
                  <a:pt x="218254" y="68788"/>
                  <a:pt x="218254" y="69417"/>
                  <a:pt x="218216" y="70055"/>
                </a:cubicBezTo>
                <a:cubicBezTo>
                  <a:pt x="218254" y="70436"/>
                  <a:pt x="218254" y="70817"/>
                  <a:pt x="218216" y="71198"/>
                </a:cubicBezTo>
                <a:cubicBezTo>
                  <a:pt x="217635" y="73112"/>
                  <a:pt x="216873" y="74960"/>
                  <a:pt x="215930" y="76722"/>
                </a:cubicBezTo>
                <a:lnTo>
                  <a:pt x="215930" y="76722"/>
                </a:lnTo>
                <a:cubicBezTo>
                  <a:pt x="208710" y="89438"/>
                  <a:pt x="192555" y="93906"/>
                  <a:pt x="179833" y="86686"/>
                </a:cubicBezTo>
                <a:cubicBezTo>
                  <a:pt x="172166" y="82342"/>
                  <a:pt x="167166" y="74465"/>
                  <a:pt x="166495" y="65673"/>
                </a:cubicBezTo>
                <a:lnTo>
                  <a:pt x="166495" y="65673"/>
                </a:lnTo>
                <a:cubicBezTo>
                  <a:pt x="166495" y="65102"/>
                  <a:pt x="166495" y="64530"/>
                  <a:pt x="166495" y="63673"/>
                </a:cubicBezTo>
                <a:cubicBezTo>
                  <a:pt x="166349" y="62121"/>
                  <a:pt x="166349" y="60559"/>
                  <a:pt x="166495" y="59006"/>
                </a:cubicBezTo>
                <a:cubicBezTo>
                  <a:pt x="166699" y="58320"/>
                  <a:pt x="166858" y="57615"/>
                  <a:pt x="166971" y="56910"/>
                </a:cubicBezTo>
                <a:lnTo>
                  <a:pt x="167733" y="54720"/>
                </a:lnTo>
                <a:cubicBezTo>
                  <a:pt x="167733" y="53863"/>
                  <a:pt x="168400" y="52910"/>
                  <a:pt x="168781" y="52053"/>
                </a:cubicBezTo>
                <a:lnTo>
                  <a:pt x="169353" y="51100"/>
                </a:lnTo>
                <a:cubicBezTo>
                  <a:pt x="169896" y="50033"/>
                  <a:pt x="170534" y="49014"/>
                  <a:pt x="171257" y="48052"/>
                </a:cubicBezTo>
                <a:lnTo>
                  <a:pt x="171257" y="48052"/>
                </a:lnTo>
                <a:cubicBezTo>
                  <a:pt x="176031" y="41489"/>
                  <a:pt x="183535" y="37460"/>
                  <a:pt x="191641" y="37098"/>
                </a:cubicBezTo>
                <a:close/>
                <a:moveTo>
                  <a:pt x="23239" y="21192"/>
                </a:moveTo>
                <a:lnTo>
                  <a:pt x="147921" y="49100"/>
                </a:lnTo>
                <a:lnTo>
                  <a:pt x="147921" y="49100"/>
                </a:lnTo>
                <a:cubicBezTo>
                  <a:pt x="147345" y="50814"/>
                  <a:pt x="146868" y="52567"/>
                  <a:pt x="146493" y="54339"/>
                </a:cubicBezTo>
                <a:lnTo>
                  <a:pt x="21810" y="26526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89D2771B-DB76-04C2-DB73-A278A71B5161}"/>
              </a:ext>
            </a:extLst>
          </p:cNvPr>
          <p:cNvSpPr/>
          <p:nvPr/>
        </p:nvSpPr>
        <p:spPr>
          <a:xfrm>
            <a:off x="4323288" y="5130870"/>
            <a:ext cx="278320" cy="430244"/>
          </a:xfrm>
          <a:custGeom>
            <a:avLst/>
            <a:gdLst>
              <a:gd name="connsiteX0" fmla="*/ 130412 w 278320"/>
              <a:gd name="connsiteY0" fmla="*/ 189415 h 430244"/>
              <a:gd name="connsiteX1" fmla="*/ 99265 w 278320"/>
              <a:gd name="connsiteY1" fmla="*/ 262853 h 430244"/>
              <a:gd name="connsiteX2" fmla="*/ 142309 w 278320"/>
              <a:gd name="connsiteY2" fmla="*/ 299153 h 430244"/>
              <a:gd name="connsiteX3" fmla="*/ 178609 w 278320"/>
              <a:gd name="connsiteY3" fmla="*/ 262853 h 430244"/>
              <a:gd name="connsiteX4" fmla="*/ 147462 w 278320"/>
              <a:gd name="connsiteY4" fmla="*/ 189415 h 430244"/>
              <a:gd name="connsiteX5" fmla="*/ 134689 w 278320"/>
              <a:gd name="connsiteY5" fmla="*/ 185138 h 430244"/>
              <a:gd name="connsiteX6" fmla="*/ 130412 w 278320"/>
              <a:gd name="connsiteY6" fmla="*/ 189415 h 430244"/>
              <a:gd name="connsiteX7" fmla="*/ 158987 w 278320"/>
              <a:gd name="connsiteY7" fmla="*/ 262853 h 430244"/>
              <a:gd name="connsiteX8" fmla="*/ 134851 w 278320"/>
              <a:gd name="connsiteY8" fmla="*/ 279102 h 430244"/>
              <a:gd name="connsiteX9" fmla="*/ 118601 w 278320"/>
              <a:gd name="connsiteY9" fmla="*/ 262853 h 430244"/>
              <a:gd name="connsiteX10" fmla="*/ 138794 w 278320"/>
              <a:gd name="connsiteY10" fmla="*/ 215228 h 430244"/>
              <a:gd name="connsiteX11" fmla="*/ 159178 w 278320"/>
              <a:gd name="connsiteY11" fmla="*/ 262853 h 430244"/>
              <a:gd name="connsiteX12" fmla="*/ 273287 w 278320"/>
              <a:gd name="connsiteY12" fmla="*/ 26823 h 430244"/>
              <a:gd name="connsiteX13" fmla="*/ 139080 w 278320"/>
              <a:gd name="connsiteY13" fmla="*/ -37 h 430244"/>
              <a:gd name="connsiteX14" fmla="*/ 4777 w 278320"/>
              <a:gd name="connsiteY14" fmla="*/ 26823 h 430244"/>
              <a:gd name="connsiteX15" fmla="*/ -80 w 278320"/>
              <a:gd name="connsiteY15" fmla="*/ 35205 h 430244"/>
              <a:gd name="connsiteX16" fmla="*/ -80 w 278320"/>
              <a:gd name="connsiteY16" fmla="*/ 384392 h 430244"/>
              <a:gd name="connsiteX17" fmla="*/ 139080 w 278320"/>
              <a:gd name="connsiteY17" fmla="*/ 430207 h 430244"/>
              <a:gd name="connsiteX18" fmla="*/ 278240 w 278320"/>
              <a:gd name="connsiteY18" fmla="*/ 384392 h 430244"/>
              <a:gd name="connsiteX19" fmla="*/ 278240 w 278320"/>
              <a:gd name="connsiteY19" fmla="*/ 35205 h 430244"/>
              <a:gd name="connsiteX20" fmla="*/ 273192 w 278320"/>
              <a:gd name="connsiteY20" fmla="*/ 26823 h 430244"/>
              <a:gd name="connsiteX21" fmla="*/ 258714 w 278320"/>
              <a:gd name="connsiteY21" fmla="*/ 289904 h 430244"/>
              <a:gd name="connsiteX22" fmla="*/ 139080 w 278320"/>
              <a:gd name="connsiteY22" fmla="*/ 310002 h 430244"/>
              <a:gd name="connsiteX23" fmla="*/ 19350 w 278320"/>
              <a:gd name="connsiteY23" fmla="*/ 289904 h 430244"/>
              <a:gd name="connsiteX24" fmla="*/ 19350 w 278320"/>
              <a:gd name="connsiteY24" fmla="*/ 158554 h 430244"/>
              <a:gd name="connsiteX25" fmla="*/ 139080 w 278320"/>
              <a:gd name="connsiteY25" fmla="*/ 175604 h 430244"/>
              <a:gd name="connsiteX26" fmla="*/ 258714 w 278320"/>
              <a:gd name="connsiteY26" fmla="*/ 158554 h 430244"/>
              <a:gd name="connsiteX27" fmla="*/ 258714 w 278320"/>
              <a:gd name="connsiteY27" fmla="*/ 135980 h 430244"/>
              <a:gd name="connsiteX28" fmla="*/ 139080 w 278320"/>
              <a:gd name="connsiteY28" fmla="*/ 156078 h 430244"/>
              <a:gd name="connsiteX29" fmla="*/ 19350 w 278320"/>
              <a:gd name="connsiteY29" fmla="*/ 135980 h 430244"/>
              <a:gd name="connsiteX30" fmla="*/ 19350 w 278320"/>
              <a:gd name="connsiteY30" fmla="*/ 60637 h 430244"/>
              <a:gd name="connsiteX31" fmla="*/ 139080 w 278320"/>
              <a:gd name="connsiteY31" fmla="*/ 77592 h 430244"/>
              <a:gd name="connsiteX32" fmla="*/ 258714 w 278320"/>
              <a:gd name="connsiteY32" fmla="*/ 60637 h 430244"/>
              <a:gd name="connsiteX33" fmla="*/ 138984 w 278320"/>
              <a:gd name="connsiteY33" fmla="*/ 19299 h 430244"/>
              <a:gd name="connsiteX34" fmla="*/ 257857 w 278320"/>
              <a:gd name="connsiteY34" fmla="*/ 38349 h 430244"/>
              <a:gd name="connsiteX35" fmla="*/ 138984 w 278320"/>
              <a:gd name="connsiteY35" fmla="*/ 57399 h 430244"/>
              <a:gd name="connsiteX36" fmla="*/ 20017 w 278320"/>
              <a:gd name="connsiteY36" fmla="*/ 38349 h 430244"/>
              <a:gd name="connsiteX37" fmla="*/ 138984 w 278320"/>
              <a:gd name="connsiteY37" fmla="*/ 19299 h 430244"/>
              <a:gd name="connsiteX38" fmla="*/ 138984 w 278320"/>
              <a:gd name="connsiteY38" fmla="*/ 410681 h 430244"/>
              <a:gd name="connsiteX39" fmla="*/ 19255 w 278320"/>
              <a:gd name="connsiteY39" fmla="*/ 383725 h 430244"/>
              <a:gd name="connsiteX40" fmla="*/ 19255 w 278320"/>
              <a:gd name="connsiteY40" fmla="*/ 312383 h 430244"/>
              <a:gd name="connsiteX41" fmla="*/ 138984 w 278320"/>
              <a:gd name="connsiteY41" fmla="*/ 329337 h 430244"/>
              <a:gd name="connsiteX42" fmla="*/ 258618 w 278320"/>
              <a:gd name="connsiteY42" fmla="*/ 312383 h 430244"/>
              <a:gd name="connsiteX43" fmla="*/ 258618 w 278320"/>
              <a:gd name="connsiteY43" fmla="*/ 383725 h 430244"/>
              <a:gd name="connsiteX44" fmla="*/ 138984 w 278320"/>
              <a:gd name="connsiteY44" fmla="*/ 410776 h 430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78320" h="430244">
                <a:moveTo>
                  <a:pt x="130412" y="189415"/>
                </a:moveTo>
                <a:cubicBezTo>
                  <a:pt x="123173" y="202655"/>
                  <a:pt x="99265" y="246565"/>
                  <a:pt x="99265" y="262853"/>
                </a:cubicBezTo>
                <a:cubicBezTo>
                  <a:pt x="101123" y="284760"/>
                  <a:pt x="120401" y="301019"/>
                  <a:pt x="142309" y="299153"/>
                </a:cubicBezTo>
                <a:cubicBezTo>
                  <a:pt x="161635" y="297514"/>
                  <a:pt x="176970" y="282179"/>
                  <a:pt x="178609" y="262853"/>
                </a:cubicBezTo>
                <a:cubicBezTo>
                  <a:pt x="178609" y="246946"/>
                  <a:pt x="154796" y="202655"/>
                  <a:pt x="147462" y="189415"/>
                </a:cubicBezTo>
                <a:cubicBezTo>
                  <a:pt x="145119" y="184710"/>
                  <a:pt x="139394" y="182795"/>
                  <a:pt x="134689" y="185138"/>
                </a:cubicBezTo>
                <a:cubicBezTo>
                  <a:pt x="132831" y="186062"/>
                  <a:pt x="131336" y="187567"/>
                  <a:pt x="130412" y="189415"/>
                </a:cubicBezTo>
                <a:close/>
                <a:moveTo>
                  <a:pt x="158987" y="262853"/>
                </a:moveTo>
                <a:cubicBezTo>
                  <a:pt x="156806" y="274007"/>
                  <a:pt x="146004" y="281284"/>
                  <a:pt x="134851" y="279102"/>
                </a:cubicBezTo>
                <a:cubicBezTo>
                  <a:pt x="126631" y="277502"/>
                  <a:pt x="120201" y="271073"/>
                  <a:pt x="118601" y="262853"/>
                </a:cubicBezTo>
                <a:cubicBezTo>
                  <a:pt x="123268" y="246184"/>
                  <a:pt x="130060" y="230173"/>
                  <a:pt x="138794" y="215228"/>
                </a:cubicBezTo>
                <a:cubicBezTo>
                  <a:pt x="147557" y="230192"/>
                  <a:pt x="154405" y="246184"/>
                  <a:pt x="159178" y="262853"/>
                </a:cubicBezTo>
                <a:close/>
                <a:moveTo>
                  <a:pt x="273287" y="26823"/>
                </a:moveTo>
                <a:cubicBezTo>
                  <a:pt x="255761" y="7011"/>
                  <a:pt x="191372" y="-37"/>
                  <a:pt x="139080" y="-37"/>
                </a:cubicBezTo>
                <a:cubicBezTo>
                  <a:pt x="86788" y="-37"/>
                  <a:pt x="22303" y="7011"/>
                  <a:pt x="4777" y="26823"/>
                </a:cubicBezTo>
                <a:cubicBezTo>
                  <a:pt x="1748" y="28528"/>
                  <a:pt x="-109" y="31738"/>
                  <a:pt x="-80" y="35205"/>
                </a:cubicBezTo>
                <a:lnTo>
                  <a:pt x="-80" y="384392"/>
                </a:lnTo>
                <a:cubicBezTo>
                  <a:pt x="-80" y="411824"/>
                  <a:pt x="71833" y="430207"/>
                  <a:pt x="139080" y="430207"/>
                </a:cubicBezTo>
                <a:cubicBezTo>
                  <a:pt x="206326" y="430207"/>
                  <a:pt x="278240" y="411824"/>
                  <a:pt x="278240" y="384392"/>
                </a:cubicBezTo>
                <a:lnTo>
                  <a:pt x="278240" y="35205"/>
                </a:lnTo>
                <a:cubicBezTo>
                  <a:pt x="278230" y="31691"/>
                  <a:pt x="276287" y="28471"/>
                  <a:pt x="273192" y="26823"/>
                </a:cubicBezTo>
                <a:close/>
                <a:moveTo>
                  <a:pt x="258714" y="289904"/>
                </a:moveTo>
                <a:cubicBezTo>
                  <a:pt x="253475" y="297333"/>
                  <a:pt x="210136" y="310002"/>
                  <a:pt x="139080" y="310002"/>
                </a:cubicBezTo>
                <a:cubicBezTo>
                  <a:pt x="68023" y="310002"/>
                  <a:pt x="24780" y="297333"/>
                  <a:pt x="19350" y="289904"/>
                </a:cubicBezTo>
                <a:lnTo>
                  <a:pt x="19350" y="158554"/>
                </a:lnTo>
                <a:cubicBezTo>
                  <a:pt x="55069" y="174937"/>
                  <a:pt x="128317" y="175604"/>
                  <a:pt x="139080" y="175604"/>
                </a:cubicBezTo>
                <a:cubicBezTo>
                  <a:pt x="149843" y="175604"/>
                  <a:pt x="223090" y="174937"/>
                  <a:pt x="258714" y="158554"/>
                </a:cubicBezTo>
                <a:close/>
                <a:moveTo>
                  <a:pt x="258714" y="135980"/>
                </a:moveTo>
                <a:cubicBezTo>
                  <a:pt x="253475" y="143409"/>
                  <a:pt x="210136" y="156078"/>
                  <a:pt x="139080" y="156078"/>
                </a:cubicBezTo>
                <a:cubicBezTo>
                  <a:pt x="68023" y="156078"/>
                  <a:pt x="24780" y="143409"/>
                  <a:pt x="19350" y="135980"/>
                </a:cubicBezTo>
                <a:lnTo>
                  <a:pt x="19350" y="60637"/>
                </a:lnTo>
                <a:cubicBezTo>
                  <a:pt x="55069" y="77020"/>
                  <a:pt x="128317" y="77592"/>
                  <a:pt x="139080" y="77592"/>
                </a:cubicBezTo>
                <a:cubicBezTo>
                  <a:pt x="149843" y="77592"/>
                  <a:pt x="223090" y="77020"/>
                  <a:pt x="258714" y="60637"/>
                </a:cubicBezTo>
                <a:close/>
                <a:moveTo>
                  <a:pt x="138984" y="19299"/>
                </a:moveTo>
                <a:cubicBezTo>
                  <a:pt x="207850" y="19299"/>
                  <a:pt x="250617" y="31300"/>
                  <a:pt x="257857" y="38349"/>
                </a:cubicBezTo>
                <a:cubicBezTo>
                  <a:pt x="250237" y="45873"/>
                  <a:pt x="207564" y="57399"/>
                  <a:pt x="138984" y="57399"/>
                </a:cubicBezTo>
                <a:cubicBezTo>
                  <a:pt x="70405" y="57399"/>
                  <a:pt x="27637" y="45587"/>
                  <a:pt x="20017" y="38349"/>
                </a:cubicBezTo>
                <a:cubicBezTo>
                  <a:pt x="27351" y="31300"/>
                  <a:pt x="70119" y="19299"/>
                  <a:pt x="138984" y="19299"/>
                </a:cubicBezTo>
                <a:close/>
                <a:moveTo>
                  <a:pt x="138984" y="410681"/>
                </a:moveTo>
                <a:cubicBezTo>
                  <a:pt x="69452" y="410681"/>
                  <a:pt x="23446" y="391631"/>
                  <a:pt x="19255" y="383725"/>
                </a:cubicBezTo>
                <a:lnTo>
                  <a:pt x="19255" y="312383"/>
                </a:lnTo>
                <a:cubicBezTo>
                  <a:pt x="54974" y="328766"/>
                  <a:pt x="128221" y="329337"/>
                  <a:pt x="138984" y="329337"/>
                </a:cubicBezTo>
                <a:cubicBezTo>
                  <a:pt x="149748" y="329337"/>
                  <a:pt x="222995" y="328766"/>
                  <a:pt x="258618" y="312383"/>
                </a:cubicBezTo>
                <a:lnTo>
                  <a:pt x="258618" y="383725"/>
                </a:lnTo>
                <a:cubicBezTo>
                  <a:pt x="254428" y="391917"/>
                  <a:pt x="208422" y="410776"/>
                  <a:pt x="138984" y="410776"/>
                </a:cubicBezTo>
                <a:close/>
              </a:path>
            </a:pathLst>
          </a:custGeom>
          <a:solidFill>
            <a:srgbClr val="082C39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7B2ACBBB-89AC-103B-58DD-2145DFA6DD70}"/>
              </a:ext>
            </a:extLst>
          </p:cNvPr>
          <p:cNvSpPr/>
          <p:nvPr/>
        </p:nvSpPr>
        <p:spPr>
          <a:xfrm>
            <a:off x="4298066" y="3028176"/>
            <a:ext cx="373009" cy="457200"/>
          </a:xfrm>
          <a:custGeom>
            <a:avLst/>
            <a:gdLst>
              <a:gd name="connsiteX0" fmla="*/ 69166 w 373009"/>
              <a:gd name="connsiteY0" fmla="*/ 185510 h 457200"/>
              <a:gd name="connsiteX1" fmla="*/ 227090 w 373009"/>
              <a:gd name="connsiteY1" fmla="*/ 185510 h 457200"/>
              <a:gd name="connsiteX2" fmla="*/ 227090 w 373009"/>
              <a:gd name="connsiteY2" fmla="*/ 90260 h 457200"/>
              <a:gd name="connsiteX3" fmla="*/ 69166 w 373009"/>
              <a:gd name="connsiteY3" fmla="*/ 90260 h 457200"/>
              <a:gd name="connsiteX4" fmla="*/ 88216 w 373009"/>
              <a:gd name="connsiteY4" fmla="*/ 109310 h 457200"/>
              <a:gd name="connsiteX5" fmla="*/ 207183 w 373009"/>
              <a:gd name="connsiteY5" fmla="*/ 109310 h 457200"/>
              <a:gd name="connsiteX6" fmla="*/ 207183 w 373009"/>
              <a:gd name="connsiteY6" fmla="*/ 165603 h 457200"/>
              <a:gd name="connsiteX7" fmla="*/ 88883 w 373009"/>
              <a:gd name="connsiteY7" fmla="*/ 165603 h 457200"/>
              <a:gd name="connsiteX8" fmla="*/ 351677 w 373009"/>
              <a:gd name="connsiteY8" fmla="*/ 155125 h 457200"/>
              <a:gd name="connsiteX9" fmla="*/ 315863 w 373009"/>
              <a:gd name="connsiteY9" fmla="*/ 108548 h 457200"/>
              <a:gd name="connsiteX10" fmla="*/ 302243 w 373009"/>
              <a:gd name="connsiteY10" fmla="*/ 106738 h 457200"/>
              <a:gd name="connsiteX11" fmla="*/ 300433 w 373009"/>
              <a:gd name="connsiteY11" fmla="*/ 120359 h 457200"/>
              <a:gd name="connsiteX12" fmla="*/ 327865 w 373009"/>
              <a:gd name="connsiteY12" fmla="*/ 156173 h 457200"/>
              <a:gd name="connsiteX13" fmla="*/ 308958 w 373009"/>
              <a:gd name="connsiteY13" fmla="*/ 196554 h 457200"/>
              <a:gd name="connsiteX14" fmla="*/ 341295 w 373009"/>
              <a:gd name="connsiteY14" fmla="*/ 217228 h 457200"/>
              <a:gd name="connsiteX15" fmla="*/ 342343 w 373009"/>
              <a:gd name="connsiteY15" fmla="*/ 217228 h 457200"/>
              <a:gd name="connsiteX16" fmla="*/ 327675 w 373009"/>
              <a:gd name="connsiteY16" fmla="*/ 302953 h 457200"/>
              <a:gd name="connsiteX17" fmla="*/ 296242 w 373009"/>
              <a:gd name="connsiteY17" fmla="*/ 325813 h 457200"/>
              <a:gd name="connsiteX18" fmla="*/ 296242 w 373009"/>
              <a:gd name="connsiteY18" fmla="*/ -37 h 457200"/>
              <a:gd name="connsiteX19" fmla="*/ -81 w 373009"/>
              <a:gd name="connsiteY19" fmla="*/ -37 h 457200"/>
              <a:gd name="connsiteX20" fmla="*/ -81 w 373009"/>
              <a:gd name="connsiteY20" fmla="*/ 457163 h 457200"/>
              <a:gd name="connsiteX21" fmla="*/ 296242 w 373009"/>
              <a:gd name="connsiteY21" fmla="*/ 457163 h 457200"/>
              <a:gd name="connsiteX22" fmla="*/ 296242 w 373009"/>
              <a:gd name="connsiteY22" fmla="*/ 344768 h 457200"/>
              <a:gd name="connsiteX23" fmla="*/ 343105 w 373009"/>
              <a:gd name="connsiteY23" fmla="*/ 313812 h 457200"/>
              <a:gd name="connsiteX24" fmla="*/ 360726 w 373009"/>
              <a:gd name="connsiteY24" fmla="*/ 210180 h 457200"/>
              <a:gd name="connsiteX25" fmla="*/ 368822 w 373009"/>
              <a:gd name="connsiteY25" fmla="*/ 200655 h 457200"/>
              <a:gd name="connsiteX26" fmla="*/ 371775 w 373009"/>
              <a:gd name="connsiteY26" fmla="*/ 176652 h 457200"/>
              <a:gd name="connsiteX27" fmla="*/ 352059 w 373009"/>
              <a:gd name="connsiteY27" fmla="*/ 155601 h 457200"/>
              <a:gd name="connsiteX28" fmla="*/ 276430 w 373009"/>
              <a:gd name="connsiteY28" fmla="*/ 436875 h 457200"/>
              <a:gd name="connsiteX29" fmla="*/ 19255 w 373009"/>
              <a:gd name="connsiteY29" fmla="*/ 436875 h 457200"/>
              <a:gd name="connsiteX30" fmla="*/ 19255 w 373009"/>
              <a:gd name="connsiteY30" fmla="*/ 19394 h 457200"/>
              <a:gd name="connsiteX31" fmla="*/ 276430 w 373009"/>
              <a:gd name="connsiteY31" fmla="*/ 19394 h 457200"/>
              <a:gd name="connsiteX32" fmla="*/ 329675 w 373009"/>
              <a:gd name="connsiteY32" fmla="*/ 188653 h 457200"/>
              <a:gd name="connsiteX33" fmla="*/ 338057 w 373009"/>
              <a:gd name="connsiteY33" fmla="*/ 173699 h 457200"/>
              <a:gd name="connsiteX34" fmla="*/ 341295 w 373009"/>
              <a:gd name="connsiteY34" fmla="*/ 173223 h 457200"/>
              <a:gd name="connsiteX35" fmla="*/ 353011 w 373009"/>
              <a:gd name="connsiteY35" fmla="*/ 182176 h 457200"/>
              <a:gd name="connsiteX36" fmla="*/ 344534 w 373009"/>
              <a:gd name="connsiteY36" fmla="*/ 197035 h 457200"/>
              <a:gd name="connsiteX37" fmla="*/ 329675 w 373009"/>
              <a:gd name="connsiteY37" fmla="*/ 188653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73009" h="457200">
                <a:moveTo>
                  <a:pt x="69166" y="185510"/>
                </a:moveTo>
                <a:lnTo>
                  <a:pt x="227090" y="185510"/>
                </a:lnTo>
                <a:lnTo>
                  <a:pt x="227090" y="90260"/>
                </a:lnTo>
                <a:lnTo>
                  <a:pt x="69166" y="90260"/>
                </a:lnTo>
                <a:close/>
                <a:moveTo>
                  <a:pt x="88216" y="109310"/>
                </a:moveTo>
                <a:lnTo>
                  <a:pt x="207183" y="109310"/>
                </a:lnTo>
                <a:lnTo>
                  <a:pt x="207183" y="165603"/>
                </a:lnTo>
                <a:lnTo>
                  <a:pt x="88883" y="165603"/>
                </a:lnTo>
                <a:close/>
                <a:moveTo>
                  <a:pt x="351677" y="155125"/>
                </a:moveTo>
                <a:lnTo>
                  <a:pt x="315863" y="108548"/>
                </a:lnTo>
                <a:cubicBezTo>
                  <a:pt x="312606" y="104287"/>
                  <a:pt x="306500" y="103477"/>
                  <a:pt x="302243" y="106738"/>
                </a:cubicBezTo>
                <a:cubicBezTo>
                  <a:pt x="297985" y="109999"/>
                  <a:pt x="297175" y="116098"/>
                  <a:pt x="300433" y="120359"/>
                </a:cubicBezTo>
                <a:lnTo>
                  <a:pt x="327865" y="156173"/>
                </a:lnTo>
                <a:cubicBezTo>
                  <a:pt x="311492" y="162103"/>
                  <a:pt x="303033" y="180182"/>
                  <a:pt x="308958" y="196554"/>
                </a:cubicBezTo>
                <a:cubicBezTo>
                  <a:pt x="313816" y="209967"/>
                  <a:pt x="327084" y="218446"/>
                  <a:pt x="341295" y="217228"/>
                </a:cubicBezTo>
                <a:lnTo>
                  <a:pt x="342343" y="217228"/>
                </a:lnTo>
                <a:cubicBezTo>
                  <a:pt x="351868" y="261519"/>
                  <a:pt x="337676" y="289428"/>
                  <a:pt x="327675" y="302953"/>
                </a:cubicBezTo>
                <a:cubicBezTo>
                  <a:pt x="319816" y="313642"/>
                  <a:pt x="308834" y="321630"/>
                  <a:pt x="296242" y="325813"/>
                </a:cubicBezTo>
                <a:lnTo>
                  <a:pt x="296242" y="-37"/>
                </a:lnTo>
                <a:lnTo>
                  <a:pt x="-81" y="-37"/>
                </a:lnTo>
                <a:lnTo>
                  <a:pt x="-81" y="457163"/>
                </a:lnTo>
                <a:lnTo>
                  <a:pt x="296242" y="457163"/>
                </a:lnTo>
                <a:lnTo>
                  <a:pt x="296242" y="344768"/>
                </a:lnTo>
                <a:cubicBezTo>
                  <a:pt x="315082" y="340426"/>
                  <a:pt x="331723" y="329435"/>
                  <a:pt x="343105" y="313812"/>
                </a:cubicBezTo>
                <a:cubicBezTo>
                  <a:pt x="355392" y="297810"/>
                  <a:pt x="373394" y="263424"/>
                  <a:pt x="360726" y="210180"/>
                </a:cubicBezTo>
                <a:cubicBezTo>
                  <a:pt x="364003" y="207547"/>
                  <a:pt x="366756" y="204314"/>
                  <a:pt x="368822" y="200655"/>
                </a:cubicBezTo>
                <a:cubicBezTo>
                  <a:pt x="372956" y="193364"/>
                  <a:pt x="374023" y="184727"/>
                  <a:pt x="371775" y="176652"/>
                </a:cubicBezTo>
                <a:cubicBezTo>
                  <a:pt x="368899" y="166911"/>
                  <a:pt x="361593" y="159104"/>
                  <a:pt x="352059" y="155601"/>
                </a:cubicBezTo>
                <a:close/>
                <a:moveTo>
                  <a:pt x="276430" y="436875"/>
                </a:moveTo>
                <a:lnTo>
                  <a:pt x="19255" y="436875"/>
                </a:lnTo>
                <a:lnTo>
                  <a:pt x="19255" y="19394"/>
                </a:lnTo>
                <a:lnTo>
                  <a:pt x="276430" y="19394"/>
                </a:lnTo>
                <a:close/>
                <a:moveTo>
                  <a:pt x="329675" y="188653"/>
                </a:moveTo>
                <a:cubicBezTo>
                  <a:pt x="327903" y="182214"/>
                  <a:pt x="331637" y="175546"/>
                  <a:pt x="338057" y="173699"/>
                </a:cubicBezTo>
                <a:cubicBezTo>
                  <a:pt x="339114" y="173401"/>
                  <a:pt x="340200" y="173241"/>
                  <a:pt x="341295" y="173223"/>
                </a:cubicBezTo>
                <a:cubicBezTo>
                  <a:pt x="346763" y="173240"/>
                  <a:pt x="351554" y="176900"/>
                  <a:pt x="353011" y="182176"/>
                </a:cubicBezTo>
                <a:cubicBezTo>
                  <a:pt x="354773" y="188620"/>
                  <a:pt x="350982" y="195273"/>
                  <a:pt x="344534" y="197035"/>
                </a:cubicBezTo>
                <a:cubicBezTo>
                  <a:pt x="338114" y="198804"/>
                  <a:pt x="331475" y="195059"/>
                  <a:pt x="329675" y="18865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625447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  <p:bldP spid="28" grpId="0" animBg="1"/>
      <p:bldP spid="30" grpId="0"/>
      <p:bldP spid="32" grpId="0" animBg="1"/>
      <p:bldP spid="34" grpId="0"/>
      <p:bldP spid="36" grpId="0" animBg="1"/>
      <p:bldP spid="38" grpId="0"/>
      <p:bldP spid="61" grpId="0" animBg="1"/>
      <p:bldP spid="62" grpId="0" animBg="1"/>
      <p:bldP spid="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225008-AF0C-38BB-D739-3AB88479B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8</a:t>
            </a:fld>
            <a:endParaRPr lang="fa-IR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431BECB-F67D-791A-AC32-52A63CE3A7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1" r="17301"/>
          <a:stretch>
            <a:fillRect/>
          </a:stretch>
        </p:blipFill>
        <p:spPr/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207DF2D-3086-2C4F-C1D4-A5961468172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1" r="16921"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004AF81-F2A2-4983-9ECF-F929F92D2E44}"/>
              </a:ext>
            </a:extLst>
          </p:cNvPr>
          <p:cNvSpPr/>
          <p:nvPr/>
        </p:nvSpPr>
        <p:spPr>
          <a:xfrm>
            <a:off x="5674178" y="1209600"/>
            <a:ext cx="3643588" cy="491629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F82DA5-9F2D-6CEC-36E3-728858E91422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8329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19DDC8-7667-94BC-E4C0-2971CA287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31D3D9-2AA7-7A19-85A8-03F927D3F10F}"/>
              </a:ext>
            </a:extLst>
          </p:cNvPr>
          <p:cNvSpPr txBox="1"/>
          <p:nvPr/>
        </p:nvSpPr>
        <p:spPr>
          <a:xfrm>
            <a:off x="196770" y="379267"/>
            <a:ext cx="919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59BEF6B-A5C8-CD75-B25B-C0EC461093A0}"/>
              </a:ext>
            </a:extLst>
          </p:cNvPr>
          <p:cNvGrpSpPr/>
          <p:nvPr/>
        </p:nvGrpSpPr>
        <p:grpSpPr>
          <a:xfrm>
            <a:off x="1705589" y="2210765"/>
            <a:ext cx="6172657" cy="3525294"/>
            <a:chOff x="1705589" y="2210765"/>
            <a:chExt cx="6172657" cy="3525294"/>
          </a:xfrm>
        </p:grpSpPr>
        <p:sp>
          <p:nvSpPr>
            <p:cNvPr id="4" name="Shape">
              <a:extLst>
                <a:ext uri="{FF2B5EF4-FFF2-40B4-BE49-F238E27FC236}">
                  <a16:creationId xmlns:a16="http://schemas.microsoft.com/office/drawing/2014/main" id="{46CAF985-D18D-37FA-2269-8EF3822F1E97}"/>
                </a:ext>
              </a:extLst>
            </p:cNvPr>
            <p:cNvSpPr/>
            <p:nvPr/>
          </p:nvSpPr>
          <p:spPr>
            <a:xfrm>
              <a:off x="1705589" y="4003586"/>
              <a:ext cx="3047799" cy="1732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87" y="19785"/>
                  </a:moveTo>
                  <a:cubicBezTo>
                    <a:pt x="19638" y="19785"/>
                    <a:pt x="17977" y="17484"/>
                    <a:pt x="17461" y="14341"/>
                  </a:cubicBezTo>
                  <a:cubicBezTo>
                    <a:pt x="17361" y="13766"/>
                    <a:pt x="17335" y="13146"/>
                    <a:pt x="17361" y="12548"/>
                  </a:cubicBezTo>
                  <a:cubicBezTo>
                    <a:pt x="17361" y="12438"/>
                    <a:pt x="17361" y="12327"/>
                    <a:pt x="17361" y="12194"/>
                  </a:cubicBezTo>
                  <a:cubicBezTo>
                    <a:pt x="17361" y="11840"/>
                    <a:pt x="17348" y="11508"/>
                    <a:pt x="17323" y="11176"/>
                  </a:cubicBezTo>
                  <a:cubicBezTo>
                    <a:pt x="17260" y="10070"/>
                    <a:pt x="17071" y="9007"/>
                    <a:pt x="16807" y="8034"/>
                  </a:cubicBezTo>
                  <a:cubicBezTo>
                    <a:pt x="15926" y="4935"/>
                    <a:pt x="14115" y="2789"/>
                    <a:pt x="12014" y="2789"/>
                  </a:cubicBezTo>
                  <a:cubicBezTo>
                    <a:pt x="11435" y="2789"/>
                    <a:pt x="10882" y="2943"/>
                    <a:pt x="10353" y="3253"/>
                  </a:cubicBezTo>
                  <a:cubicBezTo>
                    <a:pt x="9712" y="3630"/>
                    <a:pt x="9108" y="4205"/>
                    <a:pt x="8605" y="4957"/>
                  </a:cubicBezTo>
                  <a:cubicBezTo>
                    <a:pt x="8504" y="5112"/>
                    <a:pt x="8391" y="5267"/>
                    <a:pt x="8303" y="5444"/>
                  </a:cubicBezTo>
                  <a:cubicBezTo>
                    <a:pt x="7812" y="6285"/>
                    <a:pt x="7221" y="6949"/>
                    <a:pt x="6567" y="7281"/>
                  </a:cubicBezTo>
                  <a:cubicBezTo>
                    <a:pt x="6177" y="7480"/>
                    <a:pt x="5774" y="7591"/>
                    <a:pt x="5347" y="7591"/>
                  </a:cubicBezTo>
                  <a:cubicBezTo>
                    <a:pt x="2969" y="7591"/>
                    <a:pt x="1032" y="4183"/>
                    <a:pt x="1032" y="0"/>
                  </a:cubicBezTo>
                  <a:lnTo>
                    <a:pt x="0" y="0"/>
                  </a:lnTo>
                  <a:cubicBezTo>
                    <a:pt x="0" y="5179"/>
                    <a:pt x="2403" y="9406"/>
                    <a:pt x="5347" y="9406"/>
                  </a:cubicBezTo>
                  <a:cubicBezTo>
                    <a:pt x="5925" y="9406"/>
                    <a:pt x="6479" y="9251"/>
                    <a:pt x="7007" y="8941"/>
                  </a:cubicBezTo>
                  <a:cubicBezTo>
                    <a:pt x="7649" y="8565"/>
                    <a:pt x="8253" y="7989"/>
                    <a:pt x="8756" y="7237"/>
                  </a:cubicBezTo>
                  <a:cubicBezTo>
                    <a:pt x="8856" y="7082"/>
                    <a:pt x="8970" y="6927"/>
                    <a:pt x="9058" y="6750"/>
                  </a:cubicBezTo>
                  <a:cubicBezTo>
                    <a:pt x="9548" y="5909"/>
                    <a:pt x="10140" y="5245"/>
                    <a:pt x="10794" y="4913"/>
                  </a:cubicBezTo>
                  <a:cubicBezTo>
                    <a:pt x="11184" y="4714"/>
                    <a:pt x="11586" y="4603"/>
                    <a:pt x="12014" y="4603"/>
                  </a:cubicBezTo>
                  <a:cubicBezTo>
                    <a:pt x="13964" y="4603"/>
                    <a:pt x="15624" y="6905"/>
                    <a:pt x="16140" y="10048"/>
                  </a:cubicBezTo>
                  <a:cubicBezTo>
                    <a:pt x="16241" y="10623"/>
                    <a:pt x="16266" y="11243"/>
                    <a:pt x="16241" y="11840"/>
                  </a:cubicBezTo>
                  <a:cubicBezTo>
                    <a:pt x="16241" y="11951"/>
                    <a:pt x="16241" y="12061"/>
                    <a:pt x="16241" y="12194"/>
                  </a:cubicBezTo>
                  <a:cubicBezTo>
                    <a:pt x="16241" y="12548"/>
                    <a:pt x="16253" y="12880"/>
                    <a:pt x="16279" y="13212"/>
                  </a:cubicBezTo>
                  <a:cubicBezTo>
                    <a:pt x="16342" y="14319"/>
                    <a:pt x="16530" y="15381"/>
                    <a:pt x="16794" y="16355"/>
                  </a:cubicBezTo>
                  <a:cubicBezTo>
                    <a:pt x="17675" y="19475"/>
                    <a:pt x="19499" y="21600"/>
                    <a:pt x="216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21600" y="19785"/>
                  </a:lnTo>
                  <a:cubicBezTo>
                    <a:pt x="21600" y="19763"/>
                    <a:pt x="21587" y="19785"/>
                    <a:pt x="21587" y="19785"/>
                  </a:cubicBezTo>
                  <a:close/>
                </a:path>
              </a:pathLst>
            </a:custGeom>
            <a:solidFill>
              <a:srgbClr val="F2F5F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" name="Shape">
              <a:extLst>
                <a:ext uri="{FF2B5EF4-FFF2-40B4-BE49-F238E27FC236}">
                  <a16:creationId xmlns:a16="http://schemas.microsoft.com/office/drawing/2014/main" id="{894E8285-2789-2235-4837-293B59ED07CE}"/>
                </a:ext>
              </a:extLst>
            </p:cNvPr>
            <p:cNvSpPr/>
            <p:nvPr/>
          </p:nvSpPr>
          <p:spPr>
            <a:xfrm>
              <a:off x="1705589" y="2210765"/>
              <a:ext cx="3047799" cy="1732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87" y="1815"/>
                  </a:moveTo>
                  <a:cubicBezTo>
                    <a:pt x="19638" y="1815"/>
                    <a:pt x="17977" y="4116"/>
                    <a:pt x="17461" y="7259"/>
                  </a:cubicBezTo>
                  <a:cubicBezTo>
                    <a:pt x="17361" y="7834"/>
                    <a:pt x="17335" y="8454"/>
                    <a:pt x="17361" y="9052"/>
                  </a:cubicBezTo>
                  <a:cubicBezTo>
                    <a:pt x="17361" y="9162"/>
                    <a:pt x="17361" y="9273"/>
                    <a:pt x="17361" y="9406"/>
                  </a:cubicBezTo>
                  <a:cubicBezTo>
                    <a:pt x="17361" y="9760"/>
                    <a:pt x="17348" y="10092"/>
                    <a:pt x="17323" y="10424"/>
                  </a:cubicBezTo>
                  <a:cubicBezTo>
                    <a:pt x="17260" y="11530"/>
                    <a:pt x="17071" y="12593"/>
                    <a:pt x="16807" y="13566"/>
                  </a:cubicBezTo>
                  <a:cubicBezTo>
                    <a:pt x="15926" y="16665"/>
                    <a:pt x="14115" y="18811"/>
                    <a:pt x="12014" y="18811"/>
                  </a:cubicBezTo>
                  <a:cubicBezTo>
                    <a:pt x="11435" y="18811"/>
                    <a:pt x="10882" y="18657"/>
                    <a:pt x="10353" y="18347"/>
                  </a:cubicBezTo>
                  <a:cubicBezTo>
                    <a:pt x="9712" y="17970"/>
                    <a:pt x="9108" y="17395"/>
                    <a:pt x="8605" y="16643"/>
                  </a:cubicBezTo>
                  <a:cubicBezTo>
                    <a:pt x="8504" y="16488"/>
                    <a:pt x="8391" y="16333"/>
                    <a:pt x="8303" y="16156"/>
                  </a:cubicBezTo>
                  <a:cubicBezTo>
                    <a:pt x="7812" y="15315"/>
                    <a:pt x="7221" y="14651"/>
                    <a:pt x="6567" y="14319"/>
                  </a:cubicBezTo>
                  <a:cubicBezTo>
                    <a:pt x="6177" y="14120"/>
                    <a:pt x="5774" y="14009"/>
                    <a:pt x="5347" y="14009"/>
                  </a:cubicBezTo>
                  <a:cubicBezTo>
                    <a:pt x="2969" y="14009"/>
                    <a:pt x="1032" y="17417"/>
                    <a:pt x="1032" y="21600"/>
                  </a:cubicBezTo>
                  <a:lnTo>
                    <a:pt x="0" y="21600"/>
                  </a:lnTo>
                  <a:cubicBezTo>
                    <a:pt x="0" y="16421"/>
                    <a:pt x="2403" y="12194"/>
                    <a:pt x="5347" y="12194"/>
                  </a:cubicBezTo>
                  <a:cubicBezTo>
                    <a:pt x="5925" y="12194"/>
                    <a:pt x="6479" y="12349"/>
                    <a:pt x="7007" y="12659"/>
                  </a:cubicBezTo>
                  <a:cubicBezTo>
                    <a:pt x="7649" y="13035"/>
                    <a:pt x="8253" y="13611"/>
                    <a:pt x="8756" y="14363"/>
                  </a:cubicBezTo>
                  <a:cubicBezTo>
                    <a:pt x="8856" y="14518"/>
                    <a:pt x="8970" y="14673"/>
                    <a:pt x="9058" y="14850"/>
                  </a:cubicBezTo>
                  <a:cubicBezTo>
                    <a:pt x="9548" y="15691"/>
                    <a:pt x="10140" y="16355"/>
                    <a:pt x="10794" y="16687"/>
                  </a:cubicBezTo>
                  <a:cubicBezTo>
                    <a:pt x="11184" y="16886"/>
                    <a:pt x="11586" y="16997"/>
                    <a:pt x="12014" y="16997"/>
                  </a:cubicBezTo>
                  <a:cubicBezTo>
                    <a:pt x="13964" y="16997"/>
                    <a:pt x="15624" y="14695"/>
                    <a:pt x="16140" y="11552"/>
                  </a:cubicBezTo>
                  <a:cubicBezTo>
                    <a:pt x="16241" y="10977"/>
                    <a:pt x="16266" y="10357"/>
                    <a:pt x="16241" y="9760"/>
                  </a:cubicBezTo>
                  <a:cubicBezTo>
                    <a:pt x="16241" y="9649"/>
                    <a:pt x="16241" y="9539"/>
                    <a:pt x="16241" y="9406"/>
                  </a:cubicBezTo>
                  <a:cubicBezTo>
                    <a:pt x="16241" y="9052"/>
                    <a:pt x="16253" y="8720"/>
                    <a:pt x="16279" y="8388"/>
                  </a:cubicBezTo>
                  <a:cubicBezTo>
                    <a:pt x="16342" y="7281"/>
                    <a:pt x="16530" y="6219"/>
                    <a:pt x="16794" y="5245"/>
                  </a:cubicBezTo>
                  <a:cubicBezTo>
                    <a:pt x="17675" y="2125"/>
                    <a:pt x="19499" y="0"/>
                    <a:pt x="21600" y="0"/>
                  </a:cubicBezTo>
                  <a:cubicBezTo>
                    <a:pt x="21600" y="0"/>
                    <a:pt x="21600" y="0"/>
                    <a:pt x="21600" y="0"/>
                  </a:cubicBezTo>
                  <a:lnTo>
                    <a:pt x="21600" y="1815"/>
                  </a:lnTo>
                  <a:cubicBezTo>
                    <a:pt x="21600" y="1815"/>
                    <a:pt x="21587" y="1815"/>
                    <a:pt x="21587" y="1815"/>
                  </a:cubicBezTo>
                  <a:close/>
                </a:path>
              </a:pathLst>
            </a:custGeom>
            <a:solidFill>
              <a:srgbClr val="EBB0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Shape">
              <a:extLst>
                <a:ext uri="{FF2B5EF4-FFF2-40B4-BE49-F238E27FC236}">
                  <a16:creationId xmlns:a16="http://schemas.microsoft.com/office/drawing/2014/main" id="{4872647B-E092-F092-17EF-0B8F841F2BE3}"/>
                </a:ext>
              </a:extLst>
            </p:cNvPr>
            <p:cNvSpPr/>
            <p:nvPr/>
          </p:nvSpPr>
          <p:spPr>
            <a:xfrm>
              <a:off x="4829712" y="2210765"/>
              <a:ext cx="3048534" cy="1732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600" extrusionOk="0">
                  <a:moveTo>
                    <a:pt x="18" y="1815"/>
                  </a:moveTo>
                  <a:cubicBezTo>
                    <a:pt x="1967" y="1815"/>
                    <a:pt x="3627" y="4116"/>
                    <a:pt x="4142" y="7259"/>
                  </a:cubicBezTo>
                  <a:cubicBezTo>
                    <a:pt x="4243" y="7834"/>
                    <a:pt x="4268" y="8454"/>
                    <a:pt x="4243" y="9052"/>
                  </a:cubicBezTo>
                  <a:cubicBezTo>
                    <a:pt x="4243" y="9162"/>
                    <a:pt x="4243" y="9273"/>
                    <a:pt x="4243" y="9406"/>
                  </a:cubicBezTo>
                  <a:cubicBezTo>
                    <a:pt x="4243" y="9760"/>
                    <a:pt x="4255" y="10092"/>
                    <a:pt x="4280" y="10424"/>
                  </a:cubicBezTo>
                  <a:cubicBezTo>
                    <a:pt x="4343" y="11530"/>
                    <a:pt x="4532" y="12593"/>
                    <a:pt x="4796" y="13566"/>
                  </a:cubicBezTo>
                  <a:cubicBezTo>
                    <a:pt x="5676" y="16665"/>
                    <a:pt x="7486" y="18811"/>
                    <a:pt x="9586" y="18811"/>
                  </a:cubicBezTo>
                  <a:cubicBezTo>
                    <a:pt x="10164" y="18811"/>
                    <a:pt x="10718" y="18657"/>
                    <a:pt x="11246" y="18347"/>
                  </a:cubicBezTo>
                  <a:cubicBezTo>
                    <a:pt x="11887" y="17970"/>
                    <a:pt x="12490" y="17395"/>
                    <a:pt x="12993" y="16643"/>
                  </a:cubicBezTo>
                  <a:cubicBezTo>
                    <a:pt x="13094" y="16488"/>
                    <a:pt x="13207" y="16333"/>
                    <a:pt x="13295" y="16156"/>
                  </a:cubicBezTo>
                  <a:cubicBezTo>
                    <a:pt x="13785" y="15315"/>
                    <a:pt x="14376" y="14651"/>
                    <a:pt x="15030" y="14319"/>
                  </a:cubicBezTo>
                  <a:cubicBezTo>
                    <a:pt x="15420" y="14120"/>
                    <a:pt x="15822" y="14009"/>
                    <a:pt x="16250" y="14009"/>
                  </a:cubicBezTo>
                  <a:cubicBezTo>
                    <a:pt x="18626" y="14009"/>
                    <a:pt x="20562" y="17417"/>
                    <a:pt x="20562" y="21600"/>
                  </a:cubicBezTo>
                  <a:lnTo>
                    <a:pt x="21593" y="21600"/>
                  </a:lnTo>
                  <a:cubicBezTo>
                    <a:pt x="21593" y="16421"/>
                    <a:pt x="19192" y="12194"/>
                    <a:pt x="16250" y="12194"/>
                  </a:cubicBezTo>
                  <a:cubicBezTo>
                    <a:pt x="15671" y="12194"/>
                    <a:pt x="15118" y="12349"/>
                    <a:pt x="14590" y="12659"/>
                  </a:cubicBezTo>
                  <a:cubicBezTo>
                    <a:pt x="13949" y="13035"/>
                    <a:pt x="13345" y="13611"/>
                    <a:pt x="12842" y="14363"/>
                  </a:cubicBezTo>
                  <a:cubicBezTo>
                    <a:pt x="12742" y="14518"/>
                    <a:pt x="12629" y="14673"/>
                    <a:pt x="12541" y="14850"/>
                  </a:cubicBezTo>
                  <a:cubicBezTo>
                    <a:pt x="12050" y="15691"/>
                    <a:pt x="11459" y="16355"/>
                    <a:pt x="10806" y="16687"/>
                  </a:cubicBezTo>
                  <a:cubicBezTo>
                    <a:pt x="10416" y="16886"/>
                    <a:pt x="10013" y="16997"/>
                    <a:pt x="9586" y="16997"/>
                  </a:cubicBezTo>
                  <a:cubicBezTo>
                    <a:pt x="7637" y="16997"/>
                    <a:pt x="5978" y="14695"/>
                    <a:pt x="5462" y="11552"/>
                  </a:cubicBezTo>
                  <a:cubicBezTo>
                    <a:pt x="5362" y="10977"/>
                    <a:pt x="5336" y="10357"/>
                    <a:pt x="5362" y="9760"/>
                  </a:cubicBezTo>
                  <a:cubicBezTo>
                    <a:pt x="5362" y="9649"/>
                    <a:pt x="5362" y="9539"/>
                    <a:pt x="5362" y="9406"/>
                  </a:cubicBezTo>
                  <a:cubicBezTo>
                    <a:pt x="5362" y="9052"/>
                    <a:pt x="5349" y="8720"/>
                    <a:pt x="5324" y="8388"/>
                  </a:cubicBezTo>
                  <a:cubicBezTo>
                    <a:pt x="5261" y="7281"/>
                    <a:pt x="5072" y="6219"/>
                    <a:pt x="4808" y="5245"/>
                  </a:cubicBezTo>
                  <a:cubicBezTo>
                    <a:pt x="3928" y="2125"/>
                    <a:pt x="210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15"/>
                  </a:lnTo>
                  <a:cubicBezTo>
                    <a:pt x="-7" y="1815"/>
                    <a:pt x="6" y="1815"/>
                    <a:pt x="18" y="1815"/>
                  </a:cubicBezTo>
                  <a:close/>
                </a:path>
              </a:pathLst>
            </a:custGeom>
            <a:solidFill>
              <a:srgbClr val="082C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Shape">
              <a:extLst>
                <a:ext uri="{FF2B5EF4-FFF2-40B4-BE49-F238E27FC236}">
                  <a16:creationId xmlns:a16="http://schemas.microsoft.com/office/drawing/2014/main" id="{27368D32-B21C-F9E2-5BC4-4D54C7BB0C09}"/>
                </a:ext>
              </a:extLst>
            </p:cNvPr>
            <p:cNvSpPr/>
            <p:nvPr/>
          </p:nvSpPr>
          <p:spPr>
            <a:xfrm>
              <a:off x="4829712" y="4003586"/>
              <a:ext cx="3048534" cy="1732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600" extrusionOk="0">
                  <a:moveTo>
                    <a:pt x="18" y="19785"/>
                  </a:moveTo>
                  <a:cubicBezTo>
                    <a:pt x="1967" y="19785"/>
                    <a:pt x="3627" y="17484"/>
                    <a:pt x="4142" y="14341"/>
                  </a:cubicBezTo>
                  <a:cubicBezTo>
                    <a:pt x="4243" y="13766"/>
                    <a:pt x="4268" y="13146"/>
                    <a:pt x="4243" y="12548"/>
                  </a:cubicBezTo>
                  <a:cubicBezTo>
                    <a:pt x="4243" y="12438"/>
                    <a:pt x="4243" y="12327"/>
                    <a:pt x="4243" y="12194"/>
                  </a:cubicBezTo>
                  <a:cubicBezTo>
                    <a:pt x="4243" y="11840"/>
                    <a:pt x="4255" y="11508"/>
                    <a:pt x="4280" y="11176"/>
                  </a:cubicBezTo>
                  <a:cubicBezTo>
                    <a:pt x="4343" y="10070"/>
                    <a:pt x="4532" y="9007"/>
                    <a:pt x="4796" y="8034"/>
                  </a:cubicBezTo>
                  <a:cubicBezTo>
                    <a:pt x="5676" y="4935"/>
                    <a:pt x="7486" y="2789"/>
                    <a:pt x="9586" y="2789"/>
                  </a:cubicBezTo>
                  <a:cubicBezTo>
                    <a:pt x="10164" y="2789"/>
                    <a:pt x="10718" y="2943"/>
                    <a:pt x="11246" y="3253"/>
                  </a:cubicBezTo>
                  <a:cubicBezTo>
                    <a:pt x="11887" y="3630"/>
                    <a:pt x="12490" y="4205"/>
                    <a:pt x="12993" y="4957"/>
                  </a:cubicBezTo>
                  <a:cubicBezTo>
                    <a:pt x="13094" y="5112"/>
                    <a:pt x="13207" y="5267"/>
                    <a:pt x="13295" y="5444"/>
                  </a:cubicBezTo>
                  <a:cubicBezTo>
                    <a:pt x="13785" y="6285"/>
                    <a:pt x="14376" y="6949"/>
                    <a:pt x="15030" y="7281"/>
                  </a:cubicBezTo>
                  <a:cubicBezTo>
                    <a:pt x="15420" y="7480"/>
                    <a:pt x="15822" y="7591"/>
                    <a:pt x="16250" y="7591"/>
                  </a:cubicBezTo>
                  <a:cubicBezTo>
                    <a:pt x="18626" y="7591"/>
                    <a:pt x="20562" y="4183"/>
                    <a:pt x="20562" y="0"/>
                  </a:cubicBezTo>
                  <a:lnTo>
                    <a:pt x="21593" y="0"/>
                  </a:lnTo>
                  <a:cubicBezTo>
                    <a:pt x="21593" y="5179"/>
                    <a:pt x="19192" y="9406"/>
                    <a:pt x="16250" y="9406"/>
                  </a:cubicBezTo>
                  <a:cubicBezTo>
                    <a:pt x="15671" y="9406"/>
                    <a:pt x="15118" y="9251"/>
                    <a:pt x="14590" y="8941"/>
                  </a:cubicBezTo>
                  <a:cubicBezTo>
                    <a:pt x="13949" y="8565"/>
                    <a:pt x="13345" y="7989"/>
                    <a:pt x="12842" y="7237"/>
                  </a:cubicBezTo>
                  <a:cubicBezTo>
                    <a:pt x="12742" y="7082"/>
                    <a:pt x="12629" y="6927"/>
                    <a:pt x="12541" y="6750"/>
                  </a:cubicBezTo>
                  <a:cubicBezTo>
                    <a:pt x="12050" y="5909"/>
                    <a:pt x="11459" y="5245"/>
                    <a:pt x="10806" y="4913"/>
                  </a:cubicBezTo>
                  <a:cubicBezTo>
                    <a:pt x="10416" y="4714"/>
                    <a:pt x="10013" y="4603"/>
                    <a:pt x="9586" y="4603"/>
                  </a:cubicBezTo>
                  <a:cubicBezTo>
                    <a:pt x="7637" y="4603"/>
                    <a:pt x="5978" y="6905"/>
                    <a:pt x="5462" y="10048"/>
                  </a:cubicBezTo>
                  <a:cubicBezTo>
                    <a:pt x="5362" y="10623"/>
                    <a:pt x="5336" y="11243"/>
                    <a:pt x="5362" y="11840"/>
                  </a:cubicBezTo>
                  <a:cubicBezTo>
                    <a:pt x="5362" y="11951"/>
                    <a:pt x="5362" y="12061"/>
                    <a:pt x="5362" y="12194"/>
                  </a:cubicBezTo>
                  <a:cubicBezTo>
                    <a:pt x="5362" y="12548"/>
                    <a:pt x="5349" y="12880"/>
                    <a:pt x="5324" y="13212"/>
                  </a:cubicBezTo>
                  <a:cubicBezTo>
                    <a:pt x="5261" y="14319"/>
                    <a:pt x="5072" y="15381"/>
                    <a:pt x="4808" y="16355"/>
                  </a:cubicBezTo>
                  <a:cubicBezTo>
                    <a:pt x="3928" y="19475"/>
                    <a:pt x="2105" y="21600"/>
                    <a:pt x="6" y="21600"/>
                  </a:cubicBezTo>
                  <a:cubicBezTo>
                    <a:pt x="6" y="21600"/>
                    <a:pt x="6" y="21600"/>
                    <a:pt x="6" y="21600"/>
                  </a:cubicBezTo>
                  <a:lnTo>
                    <a:pt x="6" y="19785"/>
                  </a:lnTo>
                  <a:cubicBezTo>
                    <a:pt x="-7" y="19763"/>
                    <a:pt x="6" y="19785"/>
                    <a:pt x="18" y="19785"/>
                  </a:cubicBezTo>
                  <a:close/>
                </a:path>
              </a:pathLst>
            </a:custGeom>
            <a:solidFill>
              <a:srgbClr val="2489A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Shape">
              <a:extLst>
                <a:ext uri="{FF2B5EF4-FFF2-40B4-BE49-F238E27FC236}">
                  <a16:creationId xmlns:a16="http://schemas.microsoft.com/office/drawing/2014/main" id="{DC19091E-418D-4282-FA0E-621E9EEF1795}"/>
                </a:ext>
              </a:extLst>
            </p:cNvPr>
            <p:cNvSpPr/>
            <p:nvPr/>
          </p:nvSpPr>
          <p:spPr>
            <a:xfrm>
              <a:off x="1918598" y="3435563"/>
              <a:ext cx="1096996" cy="1096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58" y="21600"/>
                    <a:pt x="0" y="16742"/>
                    <a:pt x="0" y="10800"/>
                  </a:cubicBezTo>
                  <a:cubicBezTo>
                    <a:pt x="0" y="4858"/>
                    <a:pt x="4858" y="0"/>
                    <a:pt x="10800" y="0"/>
                  </a:cubicBezTo>
                  <a:cubicBezTo>
                    <a:pt x="16742" y="0"/>
                    <a:pt x="21600" y="4858"/>
                    <a:pt x="21600" y="10800"/>
                  </a:cubicBezTo>
                  <a:cubicBezTo>
                    <a:pt x="21600" y="16777"/>
                    <a:pt x="16777" y="21600"/>
                    <a:pt x="10800" y="21600"/>
                  </a:cubicBezTo>
                  <a:close/>
                  <a:moveTo>
                    <a:pt x="10800" y="594"/>
                  </a:moveTo>
                  <a:cubicBezTo>
                    <a:pt x="5173" y="594"/>
                    <a:pt x="594" y="5173"/>
                    <a:pt x="594" y="10800"/>
                  </a:cubicBezTo>
                  <a:cubicBezTo>
                    <a:pt x="594" y="16427"/>
                    <a:pt x="5173" y="21006"/>
                    <a:pt x="10800" y="21006"/>
                  </a:cubicBezTo>
                  <a:cubicBezTo>
                    <a:pt x="16427" y="21006"/>
                    <a:pt x="21006" y="16427"/>
                    <a:pt x="21006" y="10800"/>
                  </a:cubicBezTo>
                  <a:cubicBezTo>
                    <a:pt x="21041" y="5173"/>
                    <a:pt x="16462" y="594"/>
                    <a:pt x="10800" y="59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r>
                <a:rPr lang="fa-IR" sz="2800" dirty="0">
                  <a:latin typeface="Roboto Medium" panose="02000000000000000000" pitchFamily="2" charset="0"/>
                  <a:ea typeface="Roboto Medium" panose="02000000000000000000" pitchFamily="2" charset="0"/>
                  <a:cs typeface="B Titr" panose="00000700000000000000" pitchFamily="2" charset="-78"/>
                </a:rPr>
                <a:t>04</a:t>
              </a:r>
              <a:endParaRPr sz="2800" dirty="0">
                <a:latin typeface="Roboto Medium" panose="02000000000000000000" pitchFamily="2" charset="0"/>
                <a:ea typeface="Roboto Medium" panose="02000000000000000000" pitchFamily="2" charset="0"/>
                <a:cs typeface="B Titr" panose="00000700000000000000" pitchFamily="2" charset="-78"/>
              </a:endParaRPr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21A2E572-AC1F-4546-9885-544FCE26F796}"/>
                </a:ext>
              </a:extLst>
            </p:cNvPr>
            <p:cNvSpPr/>
            <p:nvPr/>
          </p:nvSpPr>
          <p:spPr>
            <a:xfrm>
              <a:off x="6569281" y="3435563"/>
              <a:ext cx="1096996" cy="1096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58" y="21600"/>
                    <a:pt x="0" y="16742"/>
                    <a:pt x="0" y="10800"/>
                  </a:cubicBezTo>
                  <a:cubicBezTo>
                    <a:pt x="0" y="4858"/>
                    <a:pt x="4858" y="0"/>
                    <a:pt x="10800" y="0"/>
                  </a:cubicBezTo>
                  <a:cubicBezTo>
                    <a:pt x="16742" y="0"/>
                    <a:pt x="21600" y="4858"/>
                    <a:pt x="21600" y="10800"/>
                  </a:cubicBezTo>
                  <a:cubicBezTo>
                    <a:pt x="21600" y="16777"/>
                    <a:pt x="16742" y="21600"/>
                    <a:pt x="10800" y="21600"/>
                  </a:cubicBezTo>
                  <a:close/>
                  <a:moveTo>
                    <a:pt x="10800" y="594"/>
                  </a:moveTo>
                  <a:cubicBezTo>
                    <a:pt x="5173" y="594"/>
                    <a:pt x="594" y="5173"/>
                    <a:pt x="594" y="10800"/>
                  </a:cubicBezTo>
                  <a:cubicBezTo>
                    <a:pt x="594" y="16427"/>
                    <a:pt x="5173" y="21006"/>
                    <a:pt x="10800" y="21006"/>
                  </a:cubicBezTo>
                  <a:cubicBezTo>
                    <a:pt x="16427" y="21006"/>
                    <a:pt x="21006" y="16427"/>
                    <a:pt x="21006" y="10800"/>
                  </a:cubicBezTo>
                  <a:cubicBezTo>
                    <a:pt x="21006" y="5173"/>
                    <a:pt x="16427" y="594"/>
                    <a:pt x="10800" y="59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r>
                <a:rPr lang="fa-IR" sz="2800" dirty="0">
                  <a:latin typeface="Roboto Medium" panose="02000000000000000000" pitchFamily="2" charset="0"/>
                  <a:ea typeface="Roboto Medium" panose="02000000000000000000" pitchFamily="2" charset="0"/>
                  <a:cs typeface="B Titr" panose="00000700000000000000" pitchFamily="2" charset="-78"/>
                </a:rPr>
                <a:t>02</a:t>
              </a:r>
              <a:endParaRPr sz="2800" dirty="0">
                <a:latin typeface="Roboto Medium" panose="02000000000000000000" pitchFamily="2" charset="0"/>
                <a:ea typeface="Roboto Medium" panose="02000000000000000000" pitchFamily="2" charset="0"/>
                <a:cs typeface="B Titr" panose="00000700000000000000" pitchFamily="2" charset="-78"/>
              </a:endParaRPr>
            </a:p>
          </p:txBody>
        </p:sp>
        <p:sp>
          <p:nvSpPr>
            <p:cNvPr id="10" name="Shape">
              <a:extLst>
                <a:ext uri="{FF2B5EF4-FFF2-40B4-BE49-F238E27FC236}">
                  <a16:creationId xmlns:a16="http://schemas.microsoft.com/office/drawing/2014/main" id="{D597506F-99C7-C573-19F6-190F54CB6111}"/>
                </a:ext>
              </a:extLst>
            </p:cNvPr>
            <p:cNvSpPr/>
            <p:nvPr/>
          </p:nvSpPr>
          <p:spPr>
            <a:xfrm>
              <a:off x="2830941" y="4486492"/>
              <a:ext cx="1096996" cy="1096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58" y="21600"/>
                    <a:pt x="0" y="16742"/>
                    <a:pt x="0" y="10800"/>
                  </a:cubicBezTo>
                  <a:cubicBezTo>
                    <a:pt x="0" y="4858"/>
                    <a:pt x="4858" y="0"/>
                    <a:pt x="10800" y="0"/>
                  </a:cubicBezTo>
                  <a:cubicBezTo>
                    <a:pt x="16742" y="0"/>
                    <a:pt x="21600" y="4858"/>
                    <a:pt x="21600" y="10800"/>
                  </a:cubicBezTo>
                  <a:cubicBezTo>
                    <a:pt x="21600" y="16742"/>
                    <a:pt x="16742" y="21600"/>
                    <a:pt x="10800" y="21600"/>
                  </a:cubicBezTo>
                  <a:close/>
                </a:path>
              </a:pathLst>
            </a:custGeom>
            <a:solidFill>
              <a:srgbClr val="F2F5F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896E9493-B1F9-5EFA-43E5-126023C8357E}"/>
                </a:ext>
              </a:extLst>
            </p:cNvPr>
            <p:cNvSpPr/>
            <p:nvPr/>
          </p:nvSpPr>
          <p:spPr>
            <a:xfrm>
              <a:off x="4243940" y="4429602"/>
              <a:ext cx="1096996" cy="1096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58" y="21600"/>
                    <a:pt x="0" y="16742"/>
                    <a:pt x="0" y="10800"/>
                  </a:cubicBezTo>
                  <a:cubicBezTo>
                    <a:pt x="0" y="4858"/>
                    <a:pt x="4858" y="0"/>
                    <a:pt x="10800" y="0"/>
                  </a:cubicBezTo>
                  <a:cubicBezTo>
                    <a:pt x="16742" y="0"/>
                    <a:pt x="21600" y="4858"/>
                    <a:pt x="21600" y="10800"/>
                  </a:cubicBezTo>
                  <a:cubicBezTo>
                    <a:pt x="21600" y="16742"/>
                    <a:pt x="16777" y="21600"/>
                    <a:pt x="10800" y="21600"/>
                  </a:cubicBezTo>
                  <a:close/>
                  <a:moveTo>
                    <a:pt x="10800" y="559"/>
                  </a:moveTo>
                  <a:cubicBezTo>
                    <a:pt x="5173" y="559"/>
                    <a:pt x="594" y="5138"/>
                    <a:pt x="594" y="10765"/>
                  </a:cubicBezTo>
                  <a:cubicBezTo>
                    <a:pt x="594" y="16392"/>
                    <a:pt x="5173" y="20971"/>
                    <a:pt x="10800" y="20971"/>
                  </a:cubicBezTo>
                  <a:cubicBezTo>
                    <a:pt x="16427" y="20971"/>
                    <a:pt x="21006" y="16392"/>
                    <a:pt x="21006" y="10765"/>
                  </a:cubicBezTo>
                  <a:cubicBezTo>
                    <a:pt x="21041" y="5138"/>
                    <a:pt x="16462" y="559"/>
                    <a:pt x="10800" y="559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r>
                <a:rPr lang="fa-IR" sz="2800" dirty="0">
                  <a:latin typeface="Roboto Medium" panose="02000000000000000000" pitchFamily="2" charset="0"/>
                  <a:ea typeface="Roboto Medium" panose="02000000000000000000" pitchFamily="2" charset="0"/>
                  <a:cs typeface="B Titr" panose="00000700000000000000" pitchFamily="2" charset="-78"/>
                </a:rPr>
                <a:t>03</a:t>
              </a:r>
              <a:endParaRPr sz="2800" dirty="0">
                <a:latin typeface="Roboto Medium" panose="02000000000000000000" pitchFamily="2" charset="0"/>
                <a:ea typeface="Roboto Medium" panose="02000000000000000000" pitchFamily="2" charset="0"/>
                <a:cs typeface="B Titr" panose="00000700000000000000" pitchFamily="2" charset="-78"/>
              </a:endParaRPr>
            </a:p>
          </p:txBody>
        </p:sp>
        <p:sp>
          <p:nvSpPr>
            <p:cNvPr id="12" name="Shape">
              <a:extLst>
                <a:ext uri="{FF2B5EF4-FFF2-40B4-BE49-F238E27FC236}">
                  <a16:creationId xmlns:a16="http://schemas.microsoft.com/office/drawing/2014/main" id="{1E590375-D859-4BE1-C16A-8C7EEBEDAD1B}"/>
                </a:ext>
              </a:extLst>
            </p:cNvPr>
            <p:cNvSpPr/>
            <p:nvPr/>
          </p:nvSpPr>
          <p:spPr>
            <a:xfrm>
              <a:off x="4243940" y="2423774"/>
              <a:ext cx="1096996" cy="1096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58" y="21600"/>
                    <a:pt x="0" y="16742"/>
                    <a:pt x="0" y="10800"/>
                  </a:cubicBezTo>
                  <a:cubicBezTo>
                    <a:pt x="0" y="4858"/>
                    <a:pt x="4858" y="0"/>
                    <a:pt x="10800" y="0"/>
                  </a:cubicBezTo>
                  <a:cubicBezTo>
                    <a:pt x="16742" y="0"/>
                    <a:pt x="21600" y="4858"/>
                    <a:pt x="21600" y="10800"/>
                  </a:cubicBezTo>
                  <a:cubicBezTo>
                    <a:pt x="21600" y="16777"/>
                    <a:pt x="16777" y="21600"/>
                    <a:pt x="10800" y="21600"/>
                  </a:cubicBezTo>
                  <a:close/>
                  <a:moveTo>
                    <a:pt x="10800" y="594"/>
                  </a:moveTo>
                  <a:cubicBezTo>
                    <a:pt x="5173" y="594"/>
                    <a:pt x="594" y="5173"/>
                    <a:pt x="594" y="10800"/>
                  </a:cubicBezTo>
                  <a:cubicBezTo>
                    <a:pt x="594" y="16427"/>
                    <a:pt x="5173" y="21006"/>
                    <a:pt x="10800" y="21006"/>
                  </a:cubicBezTo>
                  <a:cubicBezTo>
                    <a:pt x="16427" y="21006"/>
                    <a:pt x="21006" y="16427"/>
                    <a:pt x="21006" y="10800"/>
                  </a:cubicBezTo>
                  <a:cubicBezTo>
                    <a:pt x="21041" y="5173"/>
                    <a:pt x="16462" y="594"/>
                    <a:pt x="10800" y="59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r>
                <a:rPr lang="fa-IR" sz="2800" dirty="0">
                  <a:latin typeface="Roboto Medium" panose="02000000000000000000" pitchFamily="2" charset="0"/>
                  <a:ea typeface="Roboto Medium" panose="02000000000000000000" pitchFamily="2" charset="0"/>
                  <a:cs typeface="B Titr" panose="00000700000000000000" pitchFamily="2" charset="-78"/>
                </a:rPr>
                <a:t>01</a:t>
              </a:r>
              <a:endParaRPr sz="2800" dirty="0">
                <a:latin typeface="Roboto Medium" panose="02000000000000000000" pitchFamily="2" charset="0"/>
                <a:ea typeface="Roboto Medium" panose="02000000000000000000" pitchFamily="2" charset="0"/>
                <a:cs typeface="B Titr" panose="00000700000000000000" pitchFamily="2" charset="-78"/>
              </a:endParaRPr>
            </a:p>
          </p:txBody>
        </p:sp>
        <p:sp>
          <p:nvSpPr>
            <p:cNvPr id="13" name="Shape">
              <a:extLst>
                <a:ext uri="{FF2B5EF4-FFF2-40B4-BE49-F238E27FC236}">
                  <a16:creationId xmlns:a16="http://schemas.microsoft.com/office/drawing/2014/main" id="{7EC089BF-2448-5128-B2BB-89E698903D15}"/>
                </a:ext>
              </a:extLst>
            </p:cNvPr>
            <p:cNvSpPr/>
            <p:nvPr/>
          </p:nvSpPr>
          <p:spPr>
            <a:xfrm>
              <a:off x="5656939" y="4486492"/>
              <a:ext cx="1096996" cy="1096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58" y="21600"/>
                    <a:pt x="0" y="16742"/>
                    <a:pt x="0" y="10800"/>
                  </a:cubicBezTo>
                  <a:cubicBezTo>
                    <a:pt x="0" y="4858"/>
                    <a:pt x="4858" y="0"/>
                    <a:pt x="10800" y="0"/>
                  </a:cubicBezTo>
                  <a:cubicBezTo>
                    <a:pt x="16742" y="0"/>
                    <a:pt x="21600" y="4858"/>
                    <a:pt x="21600" y="10800"/>
                  </a:cubicBezTo>
                  <a:cubicBezTo>
                    <a:pt x="21600" y="16742"/>
                    <a:pt x="16742" y="21600"/>
                    <a:pt x="10800" y="21600"/>
                  </a:cubicBezTo>
                  <a:close/>
                </a:path>
              </a:pathLst>
            </a:custGeom>
            <a:solidFill>
              <a:srgbClr val="2489A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35623DC6-10EB-6CF9-45FF-5B234DD9B999}"/>
                </a:ext>
              </a:extLst>
            </p:cNvPr>
            <p:cNvSpPr/>
            <p:nvPr/>
          </p:nvSpPr>
          <p:spPr>
            <a:xfrm>
              <a:off x="2830941" y="2366884"/>
              <a:ext cx="1096996" cy="1096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58" y="21600"/>
                    <a:pt x="0" y="16742"/>
                    <a:pt x="0" y="10800"/>
                  </a:cubicBezTo>
                  <a:cubicBezTo>
                    <a:pt x="0" y="4858"/>
                    <a:pt x="4858" y="0"/>
                    <a:pt x="10800" y="0"/>
                  </a:cubicBezTo>
                  <a:cubicBezTo>
                    <a:pt x="16742" y="0"/>
                    <a:pt x="21600" y="4858"/>
                    <a:pt x="21600" y="10800"/>
                  </a:cubicBezTo>
                  <a:cubicBezTo>
                    <a:pt x="21600" y="16742"/>
                    <a:pt x="16742" y="21600"/>
                    <a:pt x="10800" y="21600"/>
                  </a:cubicBezTo>
                  <a:close/>
                </a:path>
              </a:pathLst>
            </a:custGeom>
            <a:solidFill>
              <a:srgbClr val="EBB0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7729479A-DA83-5EF6-B1C4-4B45BC692A44}"/>
                </a:ext>
              </a:extLst>
            </p:cNvPr>
            <p:cNvSpPr/>
            <p:nvPr/>
          </p:nvSpPr>
          <p:spPr>
            <a:xfrm>
              <a:off x="5656939" y="2366884"/>
              <a:ext cx="1096996" cy="1096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58" y="21600"/>
                    <a:pt x="0" y="16742"/>
                    <a:pt x="0" y="10800"/>
                  </a:cubicBezTo>
                  <a:cubicBezTo>
                    <a:pt x="0" y="4858"/>
                    <a:pt x="4858" y="0"/>
                    <a:pt x="10800" y="0"/>
                  </a:cubicBezTo>
                  <a:cubicBezTo>
                    <a:pt x="16742" y="0"/>
                    <a:pt x="21600" y="4858"/>
                    <a:pt x="21600" y="10800"/>
                  </a:cubicBezTo>
                  <a:cubicBezTo>
                    <a:pt x="21600" y="16742"/>
                    <a:pt x="16742" y="21600"/>
                    <a:pt x="10800" y="21600"/>
                  </a:cubicBezTo>
                  <a:close/>
                </a:path>
              </a:pathLst>
            </a:custGeom>
            <a:solidFill>
              <a:srgbClr val="082C3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pic>
          <p:nvPicPr>
            <p:cNvPr id="16" name="Graphic 15" descr="Bullseye with solid fill">
              <a:extLst>
                <a:ext uri="{FF2B5EF4-FFF2-40B4-BE49-F238E27FC236}">
                  <a16:creationId xmlns:a16="http://schemas.microsoft.com/office/drawing/2014/main" id="{E88FD355-2362-D4E4-F08C-56F1CD3C83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66784" y="2676726"/>
              <a:ext cx="477306" cy="477306"/>
            </a:xfrm>
            <a:prstGeom prst="rect">
              <a:avLst/>
            </a:prstGeom>
            <a:effectLst/>
          </p:spPr>
        </p:pic>
        <p:pic>
          <p:nvPicPr>
            <p:cNvPr id="17" name="Graphic 16" descr="Gears with solid fill">
              <a:extLst>
                <a:ext uri="{FF2B5EF4-FFF2-40B4-BE49-F238E27FC236}">
                  <a16:creationId xmlns:a16="http://schemas.microsoft.com/office/drawing/2014/main" id="{07DC1DE6-5FF4-298D-02DA-173C54E1C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66784" y="4796334"/>
              <a:ext cx="477306" cy="477306"/>
            </a:xfrm>
            <a:prstGeom prst="rect">
              <a:avLst/>
            </a:prstGeom>
            <a:effectLst/>
          </p:spPr>
        </p:pic>
        <p:pic>
          <p:nvPicPr>
            <p:cNvPr id="18" name="Graphic 17" descr="Hourglass 30% with solid fill">
              <a:extLst>
                <a:ext uri="{FF2B5EF4-FFF2-40B4-BE49-F238E27FC236}">
                  <a16:creationId xmlns:a16="http://schemas.microsoft.com/office/drawing/2014/main" id="{AB272378-3AC0-300E-4CBF-75CF7B058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140785" y="4796334"/>
              <a:ext cx="477306" cy="477306"/>
            </a:xfrm>
            <a:prstGeom prst="rect">
              <a:avLst/>
            </a:prstGeom>
            <a:effectLst/>
          </p:spPr>
        </p:pic>
        <p:pic>
          <p:nvPicPr>
            <p:cNvPr id="19" name="Graphic 18" descr="Lightbulb with solid fill">
              <a:extLst>
                <a:ext uri="{FF2B5EF4-FFF2-40B4-BE49-F238E27FC236}">
                  <a16:creationId xmlns:a16="http://schemas.microsoft.com/office/drawing/2014/main" id="{60D78C8E-E1DC-1502-FE00-1B126D4ED9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140785" y="2676726"/>
              <a:ext cx="477306" cy="477306"/>
            </a:xfrm>
            <a:prstGeom prst="rect">
              <a:avLst/>
            </a:prstGeom>
            <a:effectLst/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FB512C4-E027-9D8E-16A1-8863EFAB8419}"/>
              </a:ext>
            </a:extLst>
          </p:cNvPr>
          <p:cNvSpPr txBox="1"/>
          <p:nvPr/>
        </p:nvSpPr>
        <p:spPr>
          <a:xfrm>
            <a:off x="6737025" y="1413869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7589E4-4F41-61C8-261A-DF3E7B15566F}"/>
              </a:ext>
            </a:extLst>
          </p:cNvPr>
          <p:cNvSpPr txBox="1"/>
          <p:nvPr/>
        </p:nvSpPr>
        <p:spPr>
          <a:xfrm>
            <a:off x="6737025" y="4851444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E2A9F45-12AF-462D-A83F-976B41A0A539}"/>
              </a:ext>
            </a:extLst>
          </p:cNvPr>
          <p:cNvSpPr txBox="1"/>
          <p:nvPr/>
        </p:nvSpPr>
        <p:spPr>
          <a:xfrm>
            <a:off x="297711" y="1413869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236DDF7-BB82-2708-93BC-F37806D89816}"/>
              </a:ext>
            </a:extLst>
          </p:cNvPr>
          <p:cNvSpPr txBox="1"/>
          <p:nvPr/>
        </p:nvSpPr>
        <p:spPr>
          <a:xfrm>
            <a:off x="297711" y="4851444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1532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3712</Words>
  <Application>Microsoft Office PowerPoint</Application>
  <PresentationFormat>Widescreen</PresentationFormat>
  <Paragraphs>374</Paragraphs>
  <Slides>55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5" baseType="lpstr">
      <vt:lpstr>Arial</vt:lpstr>
      <vt:lpstr>B Titr (Body)</vt:lpstr>
      <vt:lpstr>Bebas Neue</vt:lpstr>
      <vt:lpstr>Calibri</vt:lpstr>
      <vt:lpstr>Calibri Light</vt:lpstr>
      <vt:lpstr>Gill Sans</vt:lpstr>
      <vt:lpstr>Roboto Medium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61</cp:revision>
  <dcterms:created xsi:type="dcterms:W3CDTF">2024-01-28T07:52:55Z</dcterms:created>
  <dcterms:modified xsi:type="dcterms:W3CDTF">2024-10-13T16:19:03Z</dcterms:modified>
</cp:coreProperties>
</file>